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3" r:id="rId3"/>
    <p:sldId id="259" r:id="rId4"/>
    <p:sldId id="305" r:id="rId5"/>
    <p:sldId id="258" r:id="rId6"/>
    <p:sldId id="286" r:id="rId7"/>
    <p:sldId id="309" r:id="rId8"/>
    <p:sldId id="317" r:id="rId9"/>
    <p:sldId id="287" r:id="rId10"/>
    <p:sldId id="306" r:id="rId11"/>
    <p:sldId id="260" r:id="rId12"/>
    <p:sldId id="324" r:id="rId13"/>
    <p:sldId id="295" r:id="rId14"/>
    <p:sldId id="311" r:id="rId15"/>
    <p:sldId id="294" r:id="rId16"/>
    <p:sldId id="307" r:id="rId17"/>
    <p:sldId id="297" r:id="rId18"/>
    <p:sldId id="323" r:id="rId19"/>
    <p:sldId id="325" r:id="rId20"/>
    <p:sldId id="314" r:id="rId21"/>
    <p:sldId id="308" r:id="rId22"/>
    <p:sldId id="299" r:id="rId23"/>
    <p:sldId id="320" r:id="rId24"/>
    <p:sldId id="300" r:id="rId25"/>
    <p:sldId id="310" r:id="rId26"/>
    <p:sldId id="326" r:id="rId27"/>
    <p:sldId id="298" r:id="rId28"/>
    <p:sldId id="312" r:id="rId29"/>
    <p:sldId id="319" r:id="rId30"/>
    <p:sldId id="304" r:id="rId31"/>
    <p:sldId id="318" r:id="rId32"/>
    <p:sldId id="284" r:id="rId33"/>
    <p:sldId id="327" r:id="rId34"/>
  </p:sldIdLst>
  <p:sldSz cx="9144000" cy="5143500" type="screen16x9"/>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94660"/>
  </p:normalViewPr>
  <p:slideViewPr>
    <p:cSldViewPr>
      <p:cViewPr varScale="1">
        <p:scale>
          <a:sx n="92" d="100"/>
          <a:sy n="92" d="100"/>
        </p:scale>
        <p:origin x="780" y="90"/>
      </p:cViewPr>
      <p:guideLst>
        <p:guide orient="horz" pos="1620"/>
        <p:guide pos="2880"/>
      </p:guideLst>
    </p:cSldViewPr>
  </p:slid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9402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4706514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229201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alpha val="39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6432480"/>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5" r:id="rId3"/>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8" Type="http://schemas.openxmlformats.org/officeDocument/2006/relationships/image" Target="../media/image30.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7.png"/><Relationship Id="rId1" Type="http://schemas.openxmlformats.org/officeDocument/2006/relationships/slideLayout" Target="../slideLayouts/slideLayout3.xml"/><Relationship Id="rId6" Type="http://schemas.openxmlformats.org/officeDocument/2006/relationships/image" Target="../media/image29.png"/><Relationship Id="rId5" Type="http://schemas.microsoft.com/office/2007/relationships/hdphoto" Target="../media/hdphoto2.wdp"/><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3.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3.xml"/><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3.xml"/><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8" y="94861"/>
            <a:ext cx="4571622" cy="4925161"/>
          </a:xfrm>
          <a:prstGeom prst="rect">
            <a:avLst/>
          </a:prstGeom>
        </p:spPr>
      </p:pic>
      <p:pic>
        <p:nvPicPr>
          <p:cNvPr id="9" name="图片 8"/>
          <p:cNvPicPr>
            <a:picLocks noChangeAspect="1"/>
          </p:cNvPicPr>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0" y="-14309"/>
            <a:ext cx="9141291" cy="5143500"/>
          </a:xfrm>
          <a:prstGeom prst="rect">
            <a:avLst/>
          </a:prstGeom>
        </p:spPr>
      </p:pic>
      <p:sp>
        <p:nvSpPr>
          <p:cNvPr id="7" name="TextBox 6"/>
          <p:cNvSpPr txBox="1"/>
          <p:nvPr/>
        </p:nvSpPr>
        <p:spPr>
          <a:xfrm>
            <a:off x="4355976" y="2034221"/>
            <a:ext cx="4464496" cy="523220"/>
          </a:xfrm>
          <a:prstGeom prst="rect">
            <a:avLst/>
          </a:prstGeom>
          <a:noFill/>
        </p:spPr>
        <p:txBody>
          <a:bodyPr wrap="square" rtlCol="0">
            <a:spAutoFit/>
          </a:bodyPr>
          <a:lstStyle/>
          <a:p>
            <a:pPr algn="ctr"/>
            <a:r>
              <a:rPr lang="zh-CN" altLang="en-US" sz="2800" b="1" dirty="0" smtClean="0">
                <a:latin typeface="微软雅黑" pitchFamily="34" charset="-122"/>
                <a:ea typeface="微软雅黑" pitchFamily="34" charset="-122"/>
              </a:rPr>
              <a:t>中国风水墨竹子</a:t>
            </a:r>
            <a:r>
              <a:rPr lang="en-US" altLang="zh-CN" sz="2800" b="1" dirty="0" smtClean="0">
                <a:latin typeface="微软雅黑" pitchFamily="34" charset="-122"/>
                <a:ea typeface="微软雅黑" pitchFamily="34" charset="-122"/>
              </a:rPr>
              <a:t>PPT</a:t>
            </a:r>
            <a:r>
              <a:rPr lang="zh-CN" altLang="en-US" sz="2800" b="1" dirty="0" smtClean="0">
                <a:latin typeface="微软雅黑" pitchFamily="34" charset="-122"/>
                <a:ea typeface="微软雅黑" pitchFamily="34" charset="-122"/>
              </a:rPr>
              <a:t>模板</a:t>
            </a:r>
            <a:endParaRPr lang="zh-CN" altLang="en-US" sz="2800" b="1" dirty="0">
              <a:latin typeface="微软雅黑" pitchFamily="34" charset="-122"/>
              <a:ea typeface="微软雅黑" pitchFamily="34" charset="-122"/>
            </a:endParaRPr>
          </a:p>
        </p:txBody>
      </p:sp>
      <p:sp>
        <p:nvSpPr>
          <p:cNvPr id="10" name="TextBox 9"/>
          <p:cNvSpPr txBox="1"/>
          <p:nvPr/>
        </p:nvSpPr>
        <p:spPr>
          <a:xfrm>
            <a:off x="4932040" y="2787774"/>
            <a:ext cx="3312368" cy="338554"/>
          </a:xfrm>
          <a:prstGeom prst="rect">
            <a:avLst/>
          </a:prstGeom>
          <a:noFill/>
        </p:spPr>
        <p:txBody>
          <a:bodyPr wrap="square" rtlCol="0">
            <a:spAutoFit/>
          </a:bodyPr>
          <a:lstStyle/>
          <a:p>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单击此处添加您的副标题</a:t>
            </a:r>
            <a:r>
              <a:rPr lang="en-US" altLang="zh-CN"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p:txBody>
      </p:sp>
    </p:spTree>
    <p:extLst>
      <p:ext uri="{BB962C8B-B14F-4D97-AF65-F5344CB8AC3E}">
        <p14:creationId xmlns:p14="http://schemas.microsoft.com/office/powerpoint/2010/main" val="167436774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07704" y="2619031"/>
            <a:ext cx="507678" cy="524055"/>
          </a:xfrm>
          <a:prstGeom prst="rect">
            <a:avLst/>
          </a:prstGeom>
        </p:spPr>
      </p:pic>
      <p:cxnSp>
        <p:nvCxnSpPr>
          <p:cNvPr id="7" name="直接连接符 6"/>
          <p:cNvCxnSpPr/>
          <p:nvPr/>
        </p:nvCxnSpPr>
        <p:spPr>
          <a:xfrm flipV="1">
            <a:off x="3628999" y="2015163"/>
            <a:ext cx="679431" cy="57786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28999" y="2881059"/>
            <a:ext cx="67943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628999" y="3169091"/>
            <a:ext cx="679431" cy="64807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755576" y="2232987"/>
            <a:ext cx="1152127" cy="1296144"/>
            <a:chOff x="1187624" y="2258908"/>
            <a:chExt cx="1152127" cy="1296144"/>
          </a:xfrm>
        </p:grpSpPr>
        <p:pic>
          <p:nvPicPr>
            <p:cNvPr id="11" name="图片 1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258908"/>
              <a:ext cx="1152127" cy="1296144"/>
            </a:xfrm>
            <a:prstGeom prst="rect">
              <a:avLst/>
            </a:prstGeom>
          </p:spPr>
        </p:pic>
        <p:sp>
          <p:nvSpPr>
            <p:cNvPr id="15" name="TextBox 14"/>
            <p:cNvSpPr txBox="1"/>
            <p:nvPr/>
          </p:nvSpPr>
          <p:spPr>
            <a:xfrm>
              <a:off x="1440521" y="2583814"/>
              <a:ext cx="646331" cy="646331"/>
            </a:xfrm>
            <a:prstGeom prst="rect">
              <a:avLst/>
            </a:prstGeom>
            <a:noFill/>
          </p:spPr>
          <p:txBody>
            <a:bodyPr wrap="none" rtlCol="0">
              <a:spAutoFit/>
            </a:bodyPr>
            <a:lstStyle/>
            <a:p>
              <a:pPr algn="ctr"/>
              <a:r>
                <a:rPr lang="zh-CN" altLang="en-US" b="1" dirty="0" smtClean="0">
                  <a:latin typeface="微软雅黑" pitchFamily="34" charset="-122"/>
                  <a:ea typeface="微软雅黑" pitchFamily="34" charset="-122"/>
                </a:rPr>
                <a:t>标题</a:t>
              </a:r>
              <a:endParaRPr lang="en-US" altLang="zh-CN" b="1" dirty="0" smtClean="0">
                <a:latin typeface="微软雅黑" pitchFamily="34" charset="-122"/>
                <a:ea typeface="微软雅黑" pitchFamily="34" charset="-122"/>
              </a:endParaRPr>
            </a:p>
            <a:p>
              <a:pPr algn="ctr"/>
              <a:r>
                <a:rPr lang="zh-CN" altLang="en-US" b="1" dirty="0" smtClean="0">
                  <a:latin typeface="微软雅黑" pitchFamily="34" charset="-122"/>
                  <a:ea typeface="微软雅黑" pitchFamily="34" charset="-122"/>
                </a:rPr>
                <a:t>文字</a:t>
              </a:r>
              <a:endParaRPr lang="zh-CN" altLang="en-US" b="1" dirty="0">
                <a:latin typeface="微软雅黑" pitchFamily="34" charset="-122"/>
                <a:ea typeface="微软雅黑" pitchFamily="34" charset="-122"/>
              </a:endParaRPr>
            </a:p>
          </p:txBody>
        </p:sp>
      </p:grpSp>
      <p:grpSp>
        <p:nvGrpSpPr>
          <p:cNvPr id="16" name="组合 15"/>
          <p:cNvGrpSpPr/>
          <p:nvPr/>
        </p:nvGrpSpPr>
        <p:grpSpPr>
          <a:xfrm>
            <a:off x="2483768" y="2232987"/>
            <a:ext cx="1152127" cy="1296144"/>
            <a:chOff x="2846201" y="2258908"/>
            <a:chExt cx="1152127" cy="1296144"/>
          </a:xfrm>
        </p:grpSpPr>
        <p:pic>
          <p:nvPicPr>
            <p:cNvPr id="17" name="图片 1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46201" y="2258908"/>
              <a:ext cx="1152127" cy="1296144"/>
            </a:xfrm>
            <a:prstGeom prst="rect">
              <a:avLst/>
            </a:prstGeom>
          </p:spPr>
        </p:pic>
        <p:sp>
          <p:nvSpPr>
            <p:cNvPr id="18" name="TextBox 17"/>
            <p:cNvSpPr txBox="1"/>
            <p:nvPr/>
          </p:nvSpPr>
          <p:spPr>
            <a:xfrm>
              <a:off x="3131840" y="2583813"/>
              <a:ext cx="646331" cy="646331"/>
            </a:xfrm>
            <a:prstGeom prst="rect">
              <a:avLst/>
            </a:prstGeom>
            <a:noFill/>
          </p:spPr>
          <p:txBody>
            <a:bodyPr wrap="none" rtlCol="0">
              <a:spAutoFit/>
            </a:bodyPr>
            <a:lstStyle/>
            <a:p>
              <a:pPr algn="ctr"/>
              <a:r>
                <a:rPr lang="zh-CN" altLang="en-US" b="1" dirty="0" smtClean="0">
                  <a:latin typeface="微软雅黑" pitchFamily="34" charset="-122"/>
                  <a:ea typeface="微软雅黑" pitchFamily="34" charset="-122"/>
                </a:rPr>
                <a:t>标题</a:t>
              </a:r>
              <a:endParaRPr lang="en-US" altLang="zh-CN" b="1" dirty="0" smtClean="0">
                <a:latin typeface="微软雅黑" pitchFamily="34" charset="-122"/>
                <a:ea typeface="微软雅黑" pitchFamily="34" charset="-122"/>
              </a:endParaRPr>
            </a:p>
            <a:p>
              <a:pPr algn="ctr"/>
              <a:r>
                <a:rPr lang="zh-CN" altLang="en-US" b="1" dirty="0" smtClean="0">
                  <a:latin typeface="微软雅黑" pitchFamily="34" charset="-122"/>
                  <a:ea typeface="微软雅黑" pitchFamily="34" charset="-122"/>
                </a:rPr>
                <a:t>文字</a:t>
              </a:r>
              <a:endParaRPr lang="zh-CN" altLang="en-US" b="1" dirty="0">
                <a:latin typeface="微软雅黑" pitchFamily="34" charset="-122"/>
                <a:ea typeface="微软雅黑" pitchFamily="34" charset="-122"/>
              </a:endParaRPr>
            </a:p>
          </p:txBody>
        </p:sp>
      </p:grpSp>
      <p:grpSp>
        <p:nvGrpSpPr>
          <p:cNvPr id="19" name="组合 18"/>
          <p:cNvGrpSpPr/>
          <p:nvPr/>
        </p:nvGrpSpPr>
        <p:grpSpPr>
          <a:xfrm>
            <a:off x="4308430" y="1059582"/>
            <a:ext cx="1264785" cy="1205126"/>
            <a:chOff x="4596462" y="1085503"/>
            <a:chExt cx="1264785" cy="1205126"/>
          </a:xfrm>
        </p:grpSpPr>
        <p:pic>
          <p:nvPicPr>
            <p:cNvPr id="20" name="图片 1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96462" y="1085503"/>
              <a:ext cx="1264785" cy="1205126"/>
            </a:xfrm>
            <a:prstGeom prst="rect">
              <a:avLst/>
            </a:prstGeom>
          </p:spPr>
        </p:pic>
        <p:sp>
          <p:nvSpPr>
            <p:cNvPr id="21" name="TextBox 20"/>
            <p:cNvSpPr txBox="1"/>
            <p:nvPr/>
          </p:nvSpPr>
          <p:spPr>
            <a:xfrm>
              <a:off x="4788024" y="1491630"/>
              <a:ext cx="864096" cy="369332"/>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文本</a:t>
              </a:r>
              <a:endParaRPr lang="zh-CN" altLang="en-US" b="1" dirty="0">
                <a:solidFill>
                  <a:schemeClr val="bg1"/>
                </a:solidFill>
                <a:latin typeface="微软雅黑" pitchFamily="34" charset="-122"/>
                <a:ea typeface="微软雅黑" pitchFamily="34" charset="-122"/>
              </a:endParaRPr>
            </a:p>
          </p:txBody>
        </p:sp>
      </p:grpSp>
      <p:grpSp>
        <p:nvGrpSpPr>
          <p:cNvPr id="22" name="组合 21"/>
          <p:cNvGrpSpPr/>
          <p:nvPr/>
        </p:nvGrpSpPr>
        <p:grpSpPr>
          <a:xfrm>
            <a:off x="4308430" y="2324005"/>
            <a:ext cx="1264785" cy="1205126"/>
            <a:chOff x="4596462" y="2349926"/>
            <a:chExt cx="1264785" cy="1205126"/>
          </a:xfrm>
        </p:grpSpPr>
        <p:pic>
          <p:nvPicPr>
            <p:cNvPr id="23" name="图片 2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96462" y="2349926"/>
              <a:ext cx="1264785" cy="1205126"/>
            </a:xfrm>
            <a:prstGeom prst="rect">
              <a:avLst/>
            </a:prstGeom>
          </p:spPr>
        </p:pic>
        <p:sp>
          <p:nvSpPr>
            <p:cNvPr id="25" name="TextBox 24"/>
            <p:cNvSpPr txBox="1"/>
            <p:nvPr/>
          </p:nvSpPr>
          <p:spPr>
            <a:xfrm>
              <a:off x="4796806" y="2767823"/>
              <a:ext cx="864096" cy="369332"/>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文本</a:t>
              </a:r>
              <a:endParaRPr lang="zh-CN" altLang="en-US"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4308429" y="3572951"/>
            <a:ext cx="1264785" cy="1205126"/>
            <a:chOff x="4596461" y="3598872"/>
            <a:chExt cx="1264785" cy="1205126"/>
          </a:xfrm>
        </p:grpSpPr>
        <p:pic>
          <p:nvPicPr>
            <p:cNvPr id="27" name="图片 2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96461" y="3598872"/>
              <a:ext cx="1264785" cy="1205126"/>
            </a:xfrm>
            <a:prstGeom prst="rect">
              <a:avLst/>
            </a:prstGeom>
          </p:spPr>
        </p:pic>
        <p:sp>
          <p:nvSpPr>
            <p:cNvPr id="28" name="TextBox 27"/>
            <p:cNvSpPr txBox="1"/>
            <p:nvPr/>
          </p:nvSpPr>
          <p:spPr>
            <a:xfrm>
              <a:off x="4788024" y="4016769"/>
              <a:ext cx="864096" cy="369332"/>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文本</a:t>
              </a:r>
              <a:endParaRPr lang="zh-CN" altLang="en-US" b="1" dirty="0">
                <a:solidFill>
                  <a:schemeClr val="bg1"/>
                </a:solidFill>
                <a:latin typeface="微软雅黑" pitchFamily="34" charset="-122"/>
                <a:ea typeface="微软雅黑" pitchFamily="34" charset="-122"/>
              </a:endParaRPr>
            </a:p>
          </p:txBody>
        </p:sp>
      </p:grpSp>
      <p:sp>
        <p:nvSpPr>
          <p:cNvPr id="29" name="TextBox 28"/>
          <p:cNvSpPr txBox="1"/>
          <p:nvPr/>
        </p:nvSpPr>
        <p:spPr>
          <a:xfrm>
            <a:off x="5661636" y="1246646"/>
            <a:ext cx="2376264" cy="830997"/>
          </a:xfrm>
          <a:prstGeom prst="rect">
            <a:avLst/>
          </a:prstGeom>
          <a:noFill/>
        </p:spPr>
        <p:txBody>
          <a:bodyPr wrap="square" rtlCol="0">
            <a:spAutoFit/>
          </a:bodyPr>
          <a:lstStyle/>
          <a:p>
            <a:pPr algn="ctr"/>
            <a:r>
              <a:rPr lang="zh-CN" altLang="en-US" sz="1600" dirty="0" smtClean="0"/>
              <a:t>单击此处添加文本内容</a:t>
            </a:r>
            <a:endParaRPr lang="en-US" altLang="zh-CN" sz="1600" dirty="0" smtClean="0"/>
          </a:p>
          <a:p>
            <a:pPr algn="ctr"/>
            <a:r>
              <a:rPr lang="zh-CN" altLang="en-US" sz="1600" dirty="0"/>
              <a:t>单击此处添加文本</a:t>
            </a:r>
            <a:r>
              <a:rPr lang="zh-CN" altLang="en-US" sz="1600" dirty="0" smtClean="0"/>
              <a:t>内容</a:t>
            </a:r>
            <a:endParaRPr lang="en-US" altLang="zh-CN" sz="1600" dirty="0" smtClean="0"/>
          </a:p>
          <a:p>
            <a:pPr algn="ctr"/>
            <a:r>
              <a:rPr lang="zh-CN" altLang="en-US" sz="1600" dirty="0" smtClean="0"/>
              <a:t>单击此处添加文本内容</a:t>
            </a:r>
            <a:endParaRPr lang="zh-CN" altLang="en-US" sz="1600" dirty="0"/>
          </a:p>
        </p:txBody>
      </p:sp>
      <p:sp>
        <p:nvSpPr>
          <p:cNvPr id="30" name="TextBox 29"/>
          <p:cNvSpPr txBox="1"/>
          <p:nvPr/>
        </p:nvSpPr>
        <p:spPr>
          <a:xfrm>
            <a:off x="5661636" y="2465558"/>
            <a:ext cx="2376264" cy="830997"/>
          </a:xfrm>
          <a:prstGeom prst="rect">
            <a:avLst/>
          </a:prstGeom>
          <a:noFill/>
        </p:spPr>
        <p:txBody>
          <a:bodyPr wrap="square" rtlCol="0">
            <a:spAutoFit/>
          </a:bodyPr>
          <a:lstStyle/>
          <a:p>
            <a:pPr algn="ctr"/>
            <a:r>
              <a:rPr lang="zh-CN" altLang="en-US" sz="1600" dirty="0" smtClean="0"/>
              <a:t>单击此处添加文本内容</a:t>
            </a:r>
            <a:endParaRPr lang="en-US" altLang="zh-CN" sz="1600" dirty="0" smtClean="0"/>
          </a:p>
          <a:p>
            <a:pPr algn="ctr"/>
            <a:r>
              <a:rPr lang="zh-CN" altLang="en-US" sz="1600" dirty="0"/>
              <a:t>单击此处添加文本</a:t>
            </a:r>
            <a:r>
              <a:rPr lang="zh-CN" altLang="en-US" sz="1600" dirty="0" smtClean="0"/>
              <a:t>内容</a:t>
            </a:r>
            <a:endParaRPr lang="en-US" altLang="zh-CN" sz="1600" dirty="0" smtClean="0"/>
          </a:p>
          <a:p>
            <a:pPr algn="ctr"/>
            <a:r>
              <a:rPr lang="zh-CN" altLang="en-US" sz="1600" dirty="0" smtClean="0"/>
              <a:t>单击此处添加文本内容</a:t>
            </a:r>
            <a:endParaRPr lang="zh-CN" altLang="en-US" sz="1600" dirty="0"/>
          </a:p>
        </p:txBody>
      </p:sp>
      <p:sp>
        <p:nvSpPr>
          <p:cNvPr id="31" name="TextBox 30"/>
          <p:cNvSpPr txBox="1"/>
          <p:nvPr/>
        </p:nvSpPr>
        <p:spPr>
          <a:xfrm>
            <a:off x="5661636" y="3760015"/>
            <a:ext cx="2376264" cy="830997"/>
          </a:xfrm>
          <a:prstGeom prst="rect">
            <a:avLst/>
          </a:prstGeom>
          <a:noFill/>
        </p:spPr>
        <p:txBody>
          <a:bodyPr wrap="square" rtlCol="0">
            <a:spAutoFit/>
          </a:bodyPr>
          <a:lstStyle/>
          <a:p>
            <a:pPr algn="ctr"/>
            <a:r>
              <a:rPr lang="zh-CN" altLang="en-US" sz="1600" dirty="0" smtClean="0"/>
              <a:t>单击此处添加文本内容</a:t>
            </a:r>
            <a:endParaRPr lang="en-US" altLang="zh-CN" sz="1600" dirty="0" smtClean="0"/>
          </a:p>
          <a:p>
            <a:pPr algn="ctr"/>
            <a:r>
              <a:rPr lang="zh-CN" altLang="en-US" sz="1600" dirty="0"/>
              <a:t>单击此处添加文本</a:t>
            </a:r>
            <a:r>
              <a:rPr lang="zh-CN" altLang="en-US" sz="1600" dirty="0" smtClean="0"/>
              <a:t>内容</a:t>
            </a:r>
            <a:endParaRPr lang="en-US" altLang="zh-CN" sz="1600" dirty="0" smtClean="0"/>
          </a:p>
          <a:p>
            <a:pPr algn="ctr"/>
            <a:r>
              <a:rPr lang="zh-CN" altLang="en-US" sz="1600" dirty="0" smtClean="0"/>
              <a:t>单击此处添加文本内容</a:t>
            </a:r>
            <a:endParaRPr lang="zh-CN" altLang="en-US" sz="1600" dirty="0"/>
          </a:p>
        </p:txBody>
      </p:sp>
      <p:sp>
        <p:nvSpPr>
          <p:cNvPr id="32" name="TextBox 31"/>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473578972"/>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par>
                          <p:cTn id="29" fill="hold">
                            <p:stCondLst>
                              <p:cond delay="2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9"/>
                                        </p:tgtEl>
                                        <p:attrNameLst>
                                          <p:attrName>ppt_y</p:attrName>
                                        </p:attrNameLst>
                                      </p:cBhvr>
                                      <p:tavLst>
                                        <p:tav tm="0">
                                          <p:val>
                                            <p:strVal val="#ppt_y"/>
                                          </p:val>
                                        </p:tav>
                                        <p:tav tm="100000">
                                          <p:val>
                                            <p:strVal val="#ppt_y"/>
                                          </p:val>
                                        </p:tav>
                                      </p:tavLst>
                                    </p:anim>
                                    <p:anim calcmode="lin" valueType="num">
                                      <p:cBhvr>
                                        <p:cTn id="34"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9"/>
                                        </p:tgtEl>
                                      </p:cBhvr>
                                    </p:animEffect>
                                  </p:childTnLst>
                                </p:cTn>
                              </p:par>
                            </p:childTnLst>
                          </p:cTn>
                        </p:par>
                        <p:par>
                          <p:cTn id="37" fill="hold">
                            <p:stCondLst>
                              <p:cond delay="4450"/>
                            </p:stCondLst>
                            <p:childTnLst>
                              <p:par>
                                <p:cTn id="38" presetID="22" presetClass="entr" presetSubtype="8"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4950"/>
                            </p:stCondLst>
                            <p:childTnLst>
                              <p:par>
                                <p:cTn id="42" presetID="53" presetClass="entr" presetSubtype="16"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childTnLst>
                          </p:cTn>
                        </p:par>
                        <p:par>
                          <p:cTn id="47" fill="hold">
                            <p:stCondLst>
                              <p:cond delay="54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0"/>
                                        </p:tgtEl>
                                        <p:attrNameLst>
                                          <p:attrName>ppt_y</p:attrName>
                                        </p:attrNameLst>
                                      </p:cBhvr>
                                      <p:tavLst>
                                        <p:tav tm="0">
                                          <p:val>
                                            <p:strVal val="#ppt_y"/>
                                          </p:val>
                                        </p:tav>
                                        <p:tav tm="100000">
                                          <p:val>
                                            <p:strVal val="#ppt_y"/>
                                          </p:val>
                                        </p:tav>
                                      </p:tavLst>
                                    </p:anim>
                                    <p:anim calcmode="lin" valueType="num">
                                      <p:cBhvr>
                                        <p:cTn id="52"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0"/>
                                        </p:tgtEl>
                                      </p:cBhvr>
                                    </p:animEffect>
                                  </p:childTnLst>
                                </p:cTn>
                              </p:par>
                            </p:childTnLst>
                          </p:cTn>
                        </p:par>
                        <p:par>
                          <p:cTn id="55" fill="hold">
                            <p:stCondLst>
                              <p:cond delay="7400"/>
                            </p:stCondLst>
                            <p:childTnLst>
                              <p:par>
                                <p:cTn id="56" presetID="2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childTnLst>
                          </p:cTn>
                        </p:par>
                        <p:par>
                          <p:cTn id="59" fill="hold">
                            <p:stCondLst>
                              <p:cond delay="7900"/>
                            </p:stCondLst>
                            <p:childTnLst>
                              <p:par>
                                <p:cTn id="60" presetID="53" presetClass="entr" presetSubtype="16"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ppt_w</p:attrName>
                                        </p:attrNameLst>
                                      </p:cBhvr>
                                      <p:tavLst>
                                        <p:tav tm="0">
                                          <p:val>
                                            <p:fltVal val="0"/>
                                          </p:val>
                                        </p:tav>
                                        <p:tav tm="100000">
                                          <p:val>
                                            <p:strVal val="#ppt_w"/>
                                          </p:val>
                                        </p:tav>
                                      </p:tavLst>
                                    </p:anim>
                                    <p:anim calcmode="lin" valueType="num">
                                      <p:cBhvr>
                                        <p:cTn id="63" dur="500" fill="hold"/>
                                        <p:tgtEl>
                                          <p:spTgt spid="26"/>
                                        </p:tgtEl>
                                        <p:attrNameLst>
                                          <p:attrName>ppt_h</p:attrName>
                                        </p:attrNameLst>
                                      </p:cBhvr>
                                      <p:tavLst>
                                        <p:tav tm="0">
                                          <p:val>
                                            <p:fltVal val="0"/>
                                          </p:val>
                                        </p:tav>
                                        <p:tav tm="100000">
                                          <p:val>
                                            <p:strVal val="#ppt_h"/>
                                          </p:val>
                                        </p:tav>
                                      </p:tavLst>
                                    </p:anim>
                                    <p:animEffect transition="in" filter="fade">
                                      <p:cBhvr>
                                        <p:cTn id="64" dur="500"/>
                                        <p:tgtEl>
                                          <p:spTgt spid="26"/>
                                        </p:tgtEl>
                                      </p:cBhvr>
                                    </p:animEffect>
                                  </p:childTnLst>
                                </p:cTn>
                              </p:par>
                            </p:childTnLst>
                          </p:cTn>
                        </p:par>
                        <p:par>
                          <p:cTn id="65" fill="hold">
                            <p:stCondLst>
                              <p:cond delay="84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1"/>
                                        </p:tgtEl>
                                        <p:attrNameLst>
                                          <p:attrName>ppt_y</p:attrName>
                                        </p:attrNameLst>
                                      </p:cBhvr>
                                      <p:tavLst>
                                        <p:tav tm="0">
                                          <p:val>
                                            <p:strVal val="#ppt_y"/>
                                          </p:val>
                                        </p:tav>
                                        <p:tav tm="100000">
                                          <p:val>
                                            <p:strVal val="#ppt_y"/>
                                          </p:val>
                                        </p:tav>
                                      </p:tavLst>
                                    </p:anim>
                                    <p:anim calcmode="lin" valueType="num">
                                      <p:cBhvr>
                                        <p:cTn id="70"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801750" y="1340535"/>
            <a:ext cx="2383532" cy="2257425"/>
            <a:chOff x="1269157" y="1347614"/>
            <a:chExt cx="2383532" cy="2257425"/>
          </a:xfrm>
        </p:grpSpPr>
        <p:pic>
          <p:nvPicPr>
            <p:cNvPr id="26" name="图片 2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47664" y="1347614"/>
              <a:ext cx="2105025" cy="2257425"/>
            </a:xfrm>
            <a:prstGeom prst="rect">
              <a:avLst/>
            </a:prstGeom>
          </p:spPr>
        </p:pic>
        <p:pic>
          <p:nvPicPr>
            <p:cNvPr id="27" name="图片 2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69157" y="1561605"/>
              <a:ext cx="1057275" cy="1028700"/>
            </a:xfrm>
            <a:prstGeom prst="rect">
              <a:avLst/>
            </a:prstGeom>
          </p:spPr>
        </p:pic>
        <p:sp>
          <p:nvSpPr>
            <p:cNvPr id="28" name="TextBox 27"/>
            <p:cNvSpPr txBox="1"/>
            <p:nvPr/>
          </p:nvSpPr>
          <p:spPr>
            <a:xfrm>
              <a:off x="1509762" y="1814345"/>
              <a:ext cx="576064" cy="523220"/>
            </a:xfrm>
            <a:prstGeom prst="rect">
              <a:avLst/>
            </a:prstGeom>
            <a:noFill/>
          </p:spPr>
          <p:txBody>
            <a:bodyPr wrap="square" rtlCol="0">
              <a:spAutoFit/>
            </a:bodyPr>
            <a:lstStyle/>
            <a:p>
              <a:pPr algn="ctr"/>
              <a:r>
                <a:rPr lang="en-US" altLang="zh-CN" sz="2800" dirty="0" smtClean="0">
                  <a:solidFill>
                    <a:schemeClr val="bg1"/>
                  </a:solidFill>
                  <a:latin typeface="微软雅黑" pitchFamily="34" charset="-122"/>
                  <a:ea typeface="微软雅黑" pitchFamily="34" charset="-122"/>
                </a:rPr>
                <a:t>1</a:t>
              </a:r>
              <a:endParaRPr lang="zh-CN" altLang="en-US" sz="2800" dirty="0">
                <a:solidFill>
                  <a:schemeClr val="bg1"/>
                </a:solidFill>
                <a:latin typeface="微软雅黑" pitchFamily="34" charset="-122"/>
                <a:ea typeface="微软雅黑" pitchFamily="34" charset="-122"/>
              </a:endParaRPr>
            </a:p>
          </p:txBody>
        </p:sp>
      </p:grpSp>
      <p:grpSp>
        <p:nvGrpSpPr>
          <p:cNvPr id="29" name="组合 28"/>
          <p:cNvGrpSpPr/>
          <p:nvPr/>
        </p:nvGrpSpPr>
        <p:grpSpPr>
          <a:xfrm>
            <a:off x="3203848" y="1332383"/>
            <a:ext cx="2383532" cy="2257425"/>
            <a:chOff x="3779523" y="1339462"/>
            <a:chExt cx="2383532" cy="2257425"/>
          </a:xfrm>
        </p:grpSpPr>
        <p:pic>
          <p:nvPicPr>
            <p:cNvPr id="30" name="图片 2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58030" y="1339462"/>
              <a:ext cx="2105025" cy="2257425"/>
            </a:xfrm>
            <a:prstGeom prst="rect">
              <a:avLst/>
            </a:prstGeom>
          </p:spPr>
        </p:pic>
        <p:pic>
          <p:nvPicPr>
            <p:cNvPr id="31" name="图片 3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79523" y="1553453"/>
              <a:ext cx="1057275" cy="1028700"/>
            </a:xfrm>
            <a:prstGeom prst="rect">
              <a:avLst/>
            </a:prstGeom>
          </p:spPr>
        </p:pic>
        <p:sp>
          <p:nvSpPr>
            <p:cNvPr id="32" name="TextBox 31"/>
            <p:cNvSpPr txBox="1"/>
            <p:nvPr/>
          </p:nvSpPr>
          <p:spPr>
            <a:xfrm>
              <a:off x="4020128" y="1806193"/>
              <a:ext cx="576064" cy="523220"/>
            </a:xfrm>
            <a:prstGeom prst="rect">
              <a:avLst/>
            </a:prstGeom>
            <a:noFill/>
          </p:spPr>
          <p:txBody>
            <a:bodyPr wrap="square" rtlCol="0">
              <a:spAutoFit/>
            </a:bodyPr>
            <a:lstStyle/>
            <a:p>
              <a:pPr algn="ctr"/>
              <a:r>
                <a:rPr lang="en-US" altLang="zh-CN" sz="2800" dirty="0" smtClean="0">
                  <a:solidFill>
                    <a:schemeClr val="bg1"/>
                  </a:solidFill>
                  <a:latin typeface="微软雅黑" pitchFamily="34" charset="-122"/>
                  <a:ea typeface="微软雅黑" pitchFamily="34" charset="-122"/>
                </a:rPr>
                <a:t>2</a:t>
              </a:r>
              <a:endParaRPr lang="zh-CN" altLang="en-US" sz="2800" dirty="0">
                <a:solidFill>
                  <a:schemeClr val="bg1"/>
                </a:solidFill>
                <a:latin typeface="微软雅黑" pitchFamily="34" charset="-122"/>
                <a:ea typeface="微软雅黑" pitchFamily="34" charset="-122"/>
              </a:endParaRPr>
            </a:p>
          </p:txBody>
        </p:sp>
      </p:grpSp>
      <p:grpSp>
        <p:nvGrpSpPr>
          <p:cNvPr id="33" name="组合 32"/>
          <p:cNvGrpSpPr/>
          <p:nvPr/>
        </p:nvGrpSpPr>
        <p:grpSpPr>
          <a:xfrm>
            <a:off x="5580112" y="1332382"/>
            <a:ext cx="2383532" cy="2257425"/>
            <a:chOff x="6184234" y="1339461"/>
            <a:chExt cx="2383532" cy="2257425"/>
          </a:xfrm>
        </p:grpSpPr>
        <p:pic>
          <p:nvPicPr>
            <p:cNvPr id="34" name="图片 3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62741" y="1339461"/>
              <a:ext cx="2105025" cy="2257425"/>
            </a:xfrm>
            <a:prstGeom prst="rect">
              <a:avLst/>
            </a:prstGeom>
          </p:spPr>
        </p:pic>
        <p:pic>
          <p:nvPicPr>
            <p:cNvPr id="35" name="图片 3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84234" y="1553452"/>
              <a:ext cx="1057275" cy="1028700"/>
            </a:xfrm>
            <a:prstGeom prst="rect">
              <a:avLst/>
            </a:prstGeom>
          </p:spPr>
        </p:pic>
        <p:sp>
          <p:nvSpPr>
            <p:cNvPr id="36" name="TextBox 35"/>
            <p:cNvSpPr txBox="1"/>
            <p:nvPr/>
          </p:nvSpPr>
          <p:spPr>
            <a:xfrm>
              <a:off x="6424839" y="1806192"/>
              <a:ext cx="576064" cy="523220"/>
            </a:xfrm>
            <a:prstGeom prst="rect">
              <a:avLst/>
            </a:prstGeom>
            <a:noFill/>
          </p:spPr>
          <p:txBody>
            <a:bodyPr wrap="square" rtlCol="0">
              <a:spAutoFit/>
            </a:bodyPr>
            <a:lstStyle/>
            <a:p>
              <a:pPr algn="ctr"/>
              <a:r>
                <a:rPr lang="en-US" altLang="zh-CN" sz="2800" dirty="0" smtClean="0">
                  <a:solidFill>
                    <a:schemeClr val="bg1"/>
                  </a:solidFill>
                  <a:latin typeface="微软雅黑" pitchFamily="34" charset="-122"/>
                  <a:ea typeface="微软雅黑" pitchFamily="34" charset="-122"/>
                </a:rPr>
                <a:t>3</a:t>
              </a:r>
              <a:endParaRPr lang="zh-CN" altLang="en-US" sz="2800" dirty="0">
                <a:solidFill>
                  <a:schemeClr val="bg1"/>
                </a:solidFill>
                <a:latin typeface="微软雅黑" pitchFamily="34" charset="-122"/>
                <a:ea typeface="微软雅黑" pitchFamily="34" charset="-122"/>
              </a:endParaRPr>
            </a:p>
          </p:txBody>
        </p:sp>
      </p:grpSp>
      <p:sp>
        <p:nvSpPr>
          <p:cNvPr id="37" name="TextBox 36"/>
          <p:cNvSpPr txBox="1"/>
          <p:nvPr/>
        </p:nvSpPr>
        <p:spPr>
          <a:xfrm>
            <a:off x="1618419" y="2146081"/>
            <a:ext cx="1127547" cy="646331"/>
          </a:xfrm>
          <a:prstGeom prst="rect">
            <a:avLst/>
          </a:prstGeom>
          <a:noFill/>
        </p:spPr>
        <p:txBody>
          <a:bodyPr wrap="square" rtlCol="0">
            <a:spAutoFit/>
          </a:bodyPr>
          <a:lstStyle/>
          <a:p>
            <a:r>
              <a:rPr lang="zh-CN" altLang="en-US" b="1" dirty="0">
                <a:latin typeface="微软雅黑" pitchFamily="34" charset="-122"/>
                <a:ea typeface="微软雅黑" pitchFamily="34" charset="-122"/>
              </a:rPr>
              <a:t>此处添加</a:t>
            </a:r>
            <a:r>
              <a:rPr lang="zh-CN" altLang="en-US" b="1" dirty="0" smtClean="0">
                <a:latin typeface="微软雅黑" pitchFamily="34" charset="-122"/>
                <a:ea typeface="微软雅黑" pitchFamily="34" charset="-122"/>
              </a:rPr>
              <a:t>标题文字</a:t>
            </a:r>
            <a:endParaRPr lang="zh-CN" altLang="en-US" b="1" dirty="0">
              <a:latin typeface="微软雅黑" pitchFamily="34" charset="-122"/>
              <a:ea typeface="微软雅黑" pitchFamily="34" charset="-122"/>
            </a:endParaRPr>
          </a:p>
        </p:txBody>
      </p:sp>
      <p:sp>
        <p:nvSpPr>
          <p:cNvPr id="38" name="TextBox 37"/>
          <p:cNvSpPr txBox="1"/>
          <p:nvPr/>
        </p:nvSpPr>
        <p:spPr>
          <a:xfrm>
            <a:off x="4020517" y="2146081"/>
            <a:ext cx="1127547" cy="646331"/>
          </a:xfrm>
          <a:prstGeom prst="rect">
            <a:avLst/>
          </a:prstGeom>
          <a:noFill/>
        </p:spPr>
        <p:txBody>
          <a:bodyPr wrap="square" rtlCol="0">
            <a:spAutoFit/>
          </a:bodyPr>
          <a:lstStyle/>
          <a:p>
            <a:r>
              <a:rPr lang="zh-CN" altLang="en-US" b="1" dirty="0">
                <a:latin typeface="微软雅黑" pitchFamily="34" charset="-122"/>
                <a:ea typeface="微软雅黑" pitchFamily="34" charset="-122"/>
              </a:rPr>
              <a:t>此处添加</a:t>
            </a:r>
            <a:r>
              <a:rPr lang="zh-CN" altLang="en-US" b="1" dirty="0" smtClean="0">
                <a:latin typeface="微软雅黑" pitchFamily="34" charset="-122"/>
                <a:ea typeface="微软雅黑" pitchFamily="34" charset="-122"/>
              </a:rPr>
              <a:t>标题文字</a:t>
            </a:r>
            <a:endParaRPr lang="zh-CN" altLang="en-US" b="1" dirty="0">
              <a:latin typeface="微软雅黑" pitchFamily="34" charset="-122"/>
              <a:ea typeface="微软雅黑" pitchFamily="34" charset="-122"/>
            </a:endParaRPr>
          </a:p>
        </p:txBody>
      </p:sp>
      <p:sp>
        <p:nvSpPr>
          <p:cNvPr id="39" name="TextBox 38"/>
          <p:cNvSpPr txBox="1"/>
          <p:nvPr/>
        </p:nvSpPr>
        <p:spPr>
          <a:xfrm>
            <a:off x="6424625" y="2146080"/>
            <a:ext cx="1127547" cy="646331"/>
          </a:xfrm>
          <a:prstGeom prst="rect">
            <a:avLst/>
          </a:prstGeom>
          <a:noFill/>
        </p:spPr>
        <p:txBody>
          <a:bodyPr wrap="square" rtlCol="0">
            <a:spAutoFit/>
          </a:bodyPr>
          <a:lstStyle/>
          <a:p>
            <a:r>
              <a:rPr lang="zh-CN" altLang="en-US" b="1" dirty="0">
                <a:latin typeface="微软雅黑" pitchFamily="34" charset="-122"/>
                <a:ea typeface="微软雅黑" pitchFamily="34" charset="-122"/>
              </a:rPr>
              <a:t>此处添加</a:t>
            </a:r>
            <a:r>
              <a:rPr lang="zh-CN" altLang="en-US" b="1" dirty="0" smtClean="0">
                <a:latin typeface="微软雅黑" pitchFamily="34" charset="-122"/>
                <a:ea typeface="微软雅黑" pitchFamily="34" charset="-122"/>
              </a:rPr>
              <a:t>标题文字</a:t>
            </a:r>
            <a:endParaRPr lang="zh-CN" altLang="en-US" b="1" dirty="0">
              <a:latin typeface="微软雅黑" pitchFamily="34" charset="-122"/>
              <a:ea typeface="微软雅黑" pitchFamily="34" charset="-122"/>
            </a:endParaRPr>
          </a:p>
        </p:txBody>
      </p:sp>
      <p:sp>
        <p:nvSpPr>
          <p:cNvPr id="40" name="TextBox 39"/>
          <p:cNvSpPr txBox="1"/>
          <p:nvPr/>
        </p:nvSpPr>
        <p:spPr>
          <a:xfrm>
            <a:off x="1166221" y="3489851"/>
            <a:ext cx="2053358" cy="954107"/>
          </a:xfrm>
          <a:prstGeom prst="rect">
            <a:avLst/>
          </a:prstGeom>
          <a:noFill/>
        </p:spPr>
        <p:txBody>
          <a:bodyPr wrap="square" rtlCol="0">
            <a:spAutoFit/>
          </a:bodyPr>
          <a:lstStyle/>
          <a:p>
            <a:r>
              <a:rPr lang="zh-CN" altLang="en-US" sz="1400" dirty="0"/>
              <a:t>单击此处添加文本</a:t>
            </a:r>
            <a:r>
              <a:rPr lang="zh-CN" altLang="en-US" sz="1400" dirty="0" smtClean="0"/>
              <a:t>内容单击此处添加文本内容单击此处添加文本内容单击此处添加</a:t>
            </a:r>
            <a:endParaRPr lang="zh-CN" altLang="en-US" sz="1400" dirty="0"/>
          </a:p>
        </p:txBody>
      </p:sp>
      <p:sp>
        <p:nvSpPr>
          <p:cNvPr id="41" name="TextBox 40"/>
          <p:cNvSpPr txBox="1"/>
          <p:nvPr/>
        </p:nvSpPr>
        <p:spPr>
          <a:xfrm>
            <a:off x="3508188" y="3489851"/>
            <a:ext cx="2053358" cy="954107"/>
          </a:xfrm>
          <a:prstGeom prst="rect">
            <a:avLst/>
          </a:prstGeom>
          <a:noFill/>
        </p:spPr>
        <p:txBody>
          <a:bodyPr wrap="square" rtlCol="0">
            <a:spAutoFit/>
          </a:bodyPr>
          <a:lstStyle/>
          <a:p>
            <a:r>
              <a:rPr lang="zh-CN" altLang="en-US" sz="1400" dirty="0"/>
              <a:t>单击此处添加文本</a:t>
            </a:r>
            <a:r>
              <a:rPr lang="zh-CN" altLang="en-US" sz="1400" dirty="0" smtClean="0"/>
              <a:t>内容单击此处添加文本内容单击此处添加文本内容单击此处添加</a:t>
            </a:r>
            <a:endParaRPr lang="zh-CN" altLang="en-US" sz="1400" dirty="0"/>
          </a:p>
        </p:txBody>
      </p:sp>
      <p:sp>
        <p:nvSpPr>
          <p:cNvPr id="42" name="TextBox 41"/>
          <p:cNvSpPr txBox="1"/>
          <p:nvPr/>
        </p:nvSpPr>
        <p:spPr>
          <a:xfrm>
            <a:off x="5884452" y="3487369"/>
            <a:ext cx="2053358" cy="954107"/>
          </a:xfrm>
          <a:prstGeom prst="rect">
            <a:avLst/>
          </a:prstGeom>
          <a:noFill/>
        </p:spPr>
        <p:txBody>
          <a:bodyPr wrap="square" rtlCol="0">
            <a:spAutoFit/>
          </a:bodyPr>
          <a:lstStyle/>
          <a:p>
            <a:r>
              <a:rPr lang="zh-CN" altLang="en-US" sz="1400" dirty="0"/>
              <a:t>单击此处添加文本</a:t>
            </a:r>
            <a:r>
              <a:rPr lang="zh-CN" altLang="en-US" sz="1400" dirty="0" smtClean="0"/>
              <a:t>内容单击此处添加文本内容单击此处添加文本内容单击此处添加</a:t>
            </a:r>
            <a:endParaRPr lang="zh-CN" altLang="en-US" sz="1400" dirty="0"/>
          </a:p>
        </p:txBody>
      </p:sp>
      <p:sp>
        <p:nvSpPr>
          <p:cNvPr id="43" name="TextBox 42"/>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59866966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1000"/>
                                        <p:tgtEl>
                                          <p:spTgt spid="40"/>
                                        </p:tgtEl>
                                      </p:cBhvr>
                                    </p:animEffect>
                                    <p:anim calcmode="lin" valueType="num">
                                      <p:cBhvr>
                                        <p:cTn id="20" dur="1000" fill="hold"/>
                                        <p:tgtEl>
                                          <p:spTgt spid="40"/>
                                        </p:tgtEl>
                                        <p:attrNameLst>
                                          <p:attrName>ppt_x</p:attrName>
                                        </p:attrNameLst>
                                      </p:cBhvr>
                                      <p:tavLst>
                                        <p:tav tm="0">
                                          <p:val>
                                            <p:strVal val="#ppt_x"/>
                                          </p:val>
                                        </p:tav>
                                        <p:tav tm="100000">
                                          <p:val>
                                            <p:strVal val="#ppt_x"/>
                                          </p:val>
                                        </p:tav>
                                      </p:tavLst>
                                    </p:anim>
                                    <p:anim calcmode="lin" valueType="num">
                                      <p:cBhvr>
                                        <p:cTn id="21" dur="1000" fill="hold"/>
                                        <p:tgtEl>
                                          <p:spTgt spid="40"/>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7" presetClass="entr" presetSubtype="0"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53" presetClass="entr" presetSubtype="16"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Effect transition="in" filter="fade">
                                      <p:cBhvr>
                                        <p:cTn id="51" dur="500"/>
                                        <p:tgtEl>
                                          <p:spTgt spid="39"/>
                                        </p:tgtEl>
                                      </p:cBhvr>
                                    </p:animEffect>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1000"/>
                                        <p:tgtEl>
                                          <p:spTgt spid="42"/>
                                        </p:tgtEl>
                                      </p:cBhvr>
                                    </p:animEffect>
                                    <p:anim calcmode="lin" valueType="num">
                                      <p:cBhvr>
                                        <p:cTn id="56" dur="1000" fill="hold"/>
                                        <p:tgtEl>
                                          <p:spTgt spid="42"/>
                                        </p:tgtEl>
                                        <p:attrNameLst>
                                          <p:attrName>ppt_x</p:attrName>
                                        </p:attrNameLst>
                                      </p:cBhvr>
                                      <p:tavLst>
                                        <p:tav tm="0">
                                          <p:val>
                                            <p:strVal val="#ppt_x"/>
                                          </p:val>
                                        </p:tav>
                                        <p:tav tm="100000">
                                          <p:val>
                                            <p:strVal val="#ppt_x"/>
                                          </p:val>
                                        </p:tav>
                                      </p:tavLst>
                                    </p:anim>
                                    <p:anim calcmode="lin" valueType="num">
                                      <p:cBhvr>
                                        <p:cTn id="5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01" descr="C:\Users\Soloman\Desktop\未标题-3.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9190629">
            <a:off x="169401" y="852014"/>
            <a:ext cx="3578255" cy="357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7" name="图片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4224" y="1803215"/>
            <a:ext cx="2368609" cy="1670308"/>
          </a:xfrm>
          <a:prstGeom prst="rect">
            <a:avLst/>
          </a:prstGeom>
        </p:spPr>
      </p:pic>
      <p:pic>
        <p:nvPicPr>
          <p:cNvPr id="8" name="图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02699" y="2474411"/>
            <a:ext cx="1171532" cy="2429264"/>
          </a:xfrm>
          <a:prstGeom prst="rect">
            <a:avLst/>
          </a:prstGeom>
        </p:spPr>
      </p:pic>
      <p:sp>
        <p:nvSpPr>
          <p:cNvPr id="9" name="Rectangle 3"/>
          <p:cNvSpPr>
            <a:spLocks noChangeArrowheads="1"/>
          </p:cNvSpPr>
          <p:nvPr/>
        </p:nvSpPr>
        <p:spPr bwMode="black">
          <a:xfrm>
            <a:off x="3885625" y="2735818"/>
            <a:ext cx="4259379" cy="1077218"/>
          </a:xfrm>
          <a:prstGeom prst="rect">
            <a:avLst/>
          </a:prstGeom>
          <a:noFill/>
          <a:ln w="9525" algn="ctr">
            <a:noFill/>
            <a:miter lim="800000"/>
            <a:headEnd/>
            <a:tailEnd/>
          </a:ln>
        </p:spPr>
        <p:txBody>
          <a:bodyPr wrap="square">
            <a:spAutoFit/>
          </a:bodyPr>
          <a:lstStyle/>
          <a:p>
            <a:pPr>
              <a:spcBef>
                <a:spcPct val="50000"/>
              </a:spcBef>
              <a:defRPr/>
            </a:pPr>
            <a:r>
              <a:rPr lang="zh-CN" altLang="en-US" sz="1600" dirty="0" smtClean="0">
                <a:latin typeface="微软雅黑" pitchFamily="34" charset="-122"/>
                <a:ea typeface="微软雅黑" pitchFamily="34" charset="-122"/>
              </a:rPr>
              <a:t>单击此处添加文本内容单击</a:t>
            </a:r>
            <a:r>
              <a:rPr lang="zh-CN" altLang="en-US" sz="1600" dirty="0">
                <a:latin typeface="微软雅黑" pitchFamily="34" charset="-122"/>
                <a:ea typeface="微软雅黑" pitchFamily="34" charset="-122"/>
              </a:rPr>
              <a:t>此处添加文本</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a:spcBef>
                <a:spcPct val="50000"/>
              </a:spcBef>
              <a:defRPr/>
            </a:pPr>
            <a:r>
              <a:rPr lang="zh-CN" altLang="en-US" sz="1600" dirty="0">
                <a:latin typeface="微软雅黑" pitchFamily="34" charset="-122"/>
                <a:ea typeface="微软雅黑" pitchFamily="34" charset="-122"/>
              </a:rPr>
              <a:t>单击此处添加文本</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a:spcBef>
                <a:spcPct val="50000"/>
              </a:spcBef>
              <a:defRPr/>
            </a:pPr>
            <a:endParaRPr lang="en-US" altLang="zh-CN" sz="1600" dirty="0" smtClean="0">
              <a:latin typeface="微软雅黑" pitchFamily="34" charset="-122"/>
              <a:ea typeface="微软雅黑" pitchFamily="34" charset="-122"/>
            </a:endParaRPr>
          </a:p>
        </p:txBody>
      </p:sp>
      <p:sp>
        <p:nvSpPr>
          <p:cNvPr id="10" name="Line 4"/>
          <p:cNvSpPr>
            <a:spLocks noChangeShapeType="1"/>
          </p:cNvSpPr>
          <p:nvPr/>
        </p:nvSpPr>
        <p:spPr bwMode="auto">
          <a:xfrm flipH="1">
            <a:off x="3570902" y="1245360"/>
            <a:ext cx="4763" cy="2815953"/>
          </a:xfrm>
          <a:prstGeom prst="line">
            <a:avLst/>
          </a:prstGeom>
          <a:noFill/>
          <a:ln w="25400">
            <a:solidFill>
              <a:schemeClr val="tx1"/>
            </a:solidFill>
            <a:prstDash val="sysDash"/>
            <a:round/>
            <a:headEnd/>
            <a:tailEnd/>
          </a:ln>
        </p:spPr>
        <p:txBody>
          <a:bodyPr wrap="none" anchor="ctr"/>
          <a:lstStyle/>
          <a:p>
            <a:endParaRPr lang="zh-CN" altLang="en-US"/>
          </a:p>
        </p:txBody>
      </p:sp>
      <p:sp>
        <p:nvSpPr>
          <p:cNvPr id="11" name="Line 22"/>
          <p:cNvSpPr>
            <a:spLocks noChangeShapeType="1"/>
          </p:cNvSpPr>
          <p:nvPr/>
        </p:nvSpPr>
        <p:spPr bwMode="auto">
          <a:xfrm rot="16200000" flipH="1">
            <a:off x="4955327" y="1457183"/>
            <a:ext cx="0" cy="2202895"/>
          </a:xfrm>
          <a:prstGeom prst="line">
            <a:avLst/>
          </a:prstGeom>
          <a:noFill/>
          <a:ln w="25400">
            <a:solidFill>
              <a:schemeClr val="tx1"/>
            </a:solidFill>
            <a:prstDash val="sysDash"/>
            <a:round/>
            <a:headEnd/>
            <a:tailEnd/>
          </a:ln>
        </p:spPr>
        <p:txBody>
          <a:bodyPr wrap="none" anchor="ctr"/>
          <a:lstStyle/>
          <a:p>
            <a:endParaRPr lang="zh-CN" altLang="en-US"/>
          </a:p>
        </p:txBody>
      </p:sp>
      <p:sp>
        <p:nvSpPr>
          <p:cNvPr id="15" name="TextBox 14"/>
          <p:cNvSpPr txBox="1"/>
          <p:nvPr/>
        </p:nvSpPr>
        <p:spPr>
          <a:xfrm>
            <a:off x="3960238" y="2105079"/>
            <a:ext cx="1880510"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此处添加标题</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299307183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8" presetClass="emph" presetSubtype="0" fill="hold" nodeType="afterEffect">
                                  <p:stCondLst>
                                    <p:cond delay="0"/>
                                  </p:stCondLst>
                                  <p:childTnLst>
                                    <p:animRot by="21600000">
                                      <p:cBhvr>
                                        <p:cTn id="20" dur="2000" fill="hold"/>
                                        <p:tgtEl>
                                          <p:spTgt spid="6"/>
                                        </p:tgtEl>
                                        <p:attrNameLst>
                                          <p:attrName>r</p:attrName>
                                        </p:attrNameLst>
                                      </p:cBhvr>
                                    </p:animRot>
                                  </p:childTnLst>
                                </p:cTn>
                              </p:par>
                            </p:childTnLst>
                          </p:cTn>
                        </p:par>
                        <p:par>
                          <p:cTn id="21" fill="hold">
                            <p:stCondLst>
                              <p:cond delay="3500"/>
                            </p:stCondLst>
                            <p:childTnLst>
                              <p:par>
                                <p:cTn id="22" presetID="42"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2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par>
                          <p:cTn id="31" fill="hold">
                            <p:stCondLst>
                              <p:cond delay="50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5500"/>
                            </p:stCondLst>
                            <p:childTnLst>
                              <p:par>
                                <p:cTn id="36" presetID="47"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par>
                          <p:cTn id="41" fill="hold">
                            <p:stCondLst>
                              <p:cond delay="6500"/>
                            </p:stCondLst>
                            <p:childTnLst>
                              <p:par>
                                <p:cTn id="42" presetID="42"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C:\Users\Thinkpad\Desktop\e.png"/>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bwMode="auto">
          <a:xfrm>
            <a:off x="2796332" y="1392387"/>
            <a:ext cx="1895611" cy="187537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Thinkpad\Desktop\e.png"/>
          <p:cNvPicPr>
            <a:picLocks noChangeAspect="1" noChangeArrowheads="1"/>
          </p:cNvPicPr>
          <p:nvPr/>
        </p:nvPicPr>
        <p:blipFill rotWithShape="1">
          <a:blip r:embed="rId4" cstate="email">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a:off x="4214021" y="1075568"/>
            <a:ext cx="2240450" cy="221653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Thinkpad\Desktop\e.png"/>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rcRect/>
          <a:stretch/>
        </p:blipFill>
        <p:spPr bwMode="auto">
          <a:xfrm>
            <a:off x="3582996" y="2542058"/>
            <a:ext cx="1649251" cy="16316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744949" y="3012061"/>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dirty="0">
                <a:effectLst>
                  <a:outerShdw blurRad="101600" dist="38100" dir="5400000" algn="t" rotWithShape="0">
                    <a:prstClr val="black"/>
                  </a:outerShdw>
                </a:effectLst>
              </a:rPr>
              <a:t>您的标题写在这里</a:t>
            </a:r>
          </a:p>
        </p:txBody>
      </p:sp>
      <p:sp>
        <p:nvSpPr>
          <p:cNvPr id="10" name="TextBox 9"/>
          <p:cNvSpPr txBox="1"/>
          <p:nvPr/>
        </p:nvSpPr>
        <p:spPr>
          <a:xfrm>
            <a:off x="4732469" y="1860668"/>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dirty="0"/>
              <a:t>您的标题写在这里</a:t>
            </a:r>
          </a:p>
        </p:txBody>
      </p:sp>
      <p:sp>
        <p:nvSpPr>
          <p:cNvPr id="11" name="TextBox 10"/>
          <p:cNvSpPr txBox="1"/>
          <p:nvPr/>
        </p:nvSpPr>
        <p:spPr>
          <a:xfrm>
            <a:off x="3053456" y="1985392"/>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dirty="0"/>
              <a:t>您的标题写在这里</a:t>
            </a:r>
          </a:p>
        </p:txBody>
      </p:sp>
      <p:sp>
        <p:nvSpPr>
          <p:cNvPr id="12" name="右弧形箭头 11"/>
          <p:cNvSpPr/>
          <p:nvPr/>
        </p:nvSpPr>
        <p:spPr>
          <a:xfrm rot="9229339">
            <a:off x="3147048" y="3200261"/>
            <a:ext cx="316438" cy="615282"/>
          </a:xfrm>
          <a:prstGeom prst="curvedLeftArrow">
            <a:avLst/>
          </a:prstGeom>
          <a:solidFill>
            <a:schemeClr val="tx1">
              <a:lumMod val="50000"/>
              <a:lumOff val="50000"/>
            </a:schemeClr>
          </a:solidFill>
          <a:ln w="19050">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kern="0">
              <a:solidFill>
                <a:schemeClr val="bg2">
                  <a:lumMod val="10000"/>
                </a:schemeClr>
              </a:solidFill>
              <a:latin typeface="Calibri"/>
              <a:ea typeface="微软雅黑"/>
            </a:endParaRPr>
          </a:p>
        </p:txBody>
      </p:sp>
      <p:sp>
        <p:nvSpPr>
          <p:cNvPr id="13" name="TextBox 12"/>
          <p:cNvSpPr txBox="1"/>
          <p:nvPr/>
        </p:nvSpPr>
        <p:spPr>
          <a:xfrm>
            <a:off x="2005097" y="3482960"/>
            <a:ext cx="1048359" cy="350865"/>
          </a:xfrm>
          <a:prstGeom prst="rect">
            <a:avLst/>
          </a:prstGeom>
          <a:noFill/>
          <a:ln>
            <a:noFill/>
          </a:ln>
        </p:spPr>
        <p:txBody>
          <a:bodyPr wrap="square">
            <a:spAutoFit/>
          </a:bodyPr>
          <a:lstStyle>
            <a:defPPr>
              <a:defRPr lang="zh-CN"/>
            </a:defPPr>
            <a:lvl1pPr>
              <a:lnSpc>
                <a:spcPct val="120000"/>
              </a:lnSpc>
              <a:defRPr sz="1400" spc="-150">
                <a:solidFill>
                  <a:schemeClr val="tx1">
                    <a:lumMod val="95000"/>
                    <a:lumOff val="5000"/>
                  </a:schemeClr>
                </a:solidFill>
                <a:latin typeface="方正宋黑简体" pitchFamily="2" charset="-122"/>
                <a:ea typeface="方正宋黑简体" pitchFamily="2" charset="-122"/>
              </a:defRPr>
            </a:lvl1pPr>
          </a:lstStyle>
          <a:p>
            <a:r>
              <a:rPr lang="zh-CN" altLang="en-US" dirty="0"/>
              <a:t>补充性文字</a:t>
            </a:r>
          </a:p>
        </p:txBody>
      </p:sp>
      <p:sp>
        <p:nvSpPr>
          <p:cNvPr id="14" name="TextBox 13"/>
          <p:cNvSpPr txBox="1"/>
          <p:nvPr/>
        </p:nvSpPr>
        <p:spPr>
          <a:xfrm>
            <a:off x="1342062" y="1535539"/>
            <a:ext cx="1541625" cy="584775"/>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sz="1600" b="0" dirty="0">
                <a:solidFill>
                  <a:schemeClr val="tx1"/>
                </a:solidFill>
              </a:rPr>
              <a:t>添加</a:t>
            </a:r>
            <a:r>
              <a:rPr lang="zh-CN" altLang="en-US" sz="1600" b="0" dirty="0" smtClean="0">
                <a:solidFill>
                  <a:schemeClr val="tx1"/>
                </a:solidFill>
              </a:rPr>
              <a:t>文本内容</a:t>
            </a:r>
            <a:r>
              <a:rPr lang="zh-CN" altLang="en-US" sz="1600" b="0" dirty="0">
                <a:solidFill>
                  <a:schemeClr val="tx1"/>
                </a:solidFill>
              </a:rPr>
              <a:t>添加</a:t>
            </a:r>
            <a:r>
              <a:rPr lang="zh-CN" altLang="en-US" sz="1600" b="0" dirty="0" smtClean="0">
                <a:solidFill>
                  <a:schemeClr val="tx1"/>
                </a:solidFill>
              </a:rPr>
              <a:t>文本内容</a:t>
            </a:r>
            <a:endParaRPr lang="zh-CN" altLang="en-US" sz="1600" b="0" dirty="0">
              <a:solidFill>
                <a:schemeClr val="tx1"/>
              </a:solidFill>
            </a:endParaRPr>
          </a:p>
        </p:txBody>
      </p:sp>
      <p:cxnSp>
        <p:nvCxnSpPr>
          <p:cNvPr id="19" name="直接箭头连接符 18"/>
          <p:cNvCxnSpPr/>
          <p:nvPr/>
        </p:nvCxnSpPr>
        <p:spPr>
          <a:xfrm flipH="1">
            <a:off x="1371375" y="2255841"/>
            <a:ext cx="1512167" cy="0"/>
          </a:xfrm>
          <a:prstGeom prst="straightConnector1">
            <a:avLst/>
          </a:prstGeom>
          <a:noFill/>
          <a:ln w="9525" cap="flat" cmpd="sng" algn="ctr">
            <a:solidFill>
              <a:schemeClr val="tx1"/>
            </a:solidFill>
            <a:prstDash val="solid"/>
            <a:tailEnd type="arrow"/>
          </a:ln>
          <a:effectLst/>
        </p:spPr>
      </p:cxnSp>
      <p:cxnSp>
        <p:nvCxnSpPr>
          <p:cNvPr id="20" name="直接箭头连接符 19"/>
          <p:cNvCxnSpPr/>
          <p:nvPr/>
        </p:nvCxnSpPr>
        <p:spPr>
          <a:xfrm>
            <a:off x="6390418" y="2171701"/>
            <a:ext cx="1627094" cy="0"/>
          </a:xfrm>
          <a:prstGeom prst="straightConnector1">
            <a:avLst/>
          </a:prstGeom>
          <a:noFill/>
          <a:ln w="9525" cap="flat" cmpd="sng" algn="ctr">
            <a:solidFill>
              <a:schemeClr val="tx1"/>
            </a:solidFill>
            <a:prstDash val="solid"/>
            <a:tailEnd type="arrow"/>
          </a:ln>
          <a:effectLst/>
        </p:spPr>
      </p:cxnSp>
      <p:sp>
        <p:nvSpPr>
          <p:cNvPr id="21" name="TextBox 20"/>
          <p:cNvSpPr txBox="1"/>
          <p:nvPr/>
        </p:nvSpPr>
        <p:spPr>
          <a:xfrm>
            <a:off x="6289434" y="1452773"/>
            <a:ext cx="1541625" cy="584775"/>
          </a:xfrm>
          <a:prstGeom prst="rect">
            <a:avLst/>
          </a:prstGeom>
          <a:noFill/>
          <a:ln>
            <a:noFill/>
          </a:ln>
        </p:spPr>
        <p:txBody>
          <a:bodyPr wrap="square">
            <a:spAutoFit/>
          </a:bodyPr>
          <a:lstStyle>
            <a:defPPr>
              <a:defRPr lang="zh-CN"/>
            </a:defPPr>
            <a:lvl1pPr algn="ctr">
              <a:defRPr sz="1200" b="0">
                <a:latin typeface="楷体" pitchFamily="49" charset="-122"/>
                <a:ea typeface="楷体" pitchFamily="49" charset="-122"/>
              </a:defRPr>
            </a:lvl1pPr>
          </a:lstStyle>
          <a:p>
            <a:r>
              <a:rPr lang="zh-CN" altLang="en-US" sz="1600" dirty="0"/>
              <a:t>添加文本内容添加文本内容</a:t>
            </a:r>
          </a:p>
        </p:txBody>
      </p:sp>
      <p:cxnSp>
        <p:nvCxnSpPr>
          <p:cNvPr id="22" name="直接箭头连接符 21"/>
          <p:cNvCxnSpPr/>
          <p:nvPr/>
        </p:nvCxnSpPr>
        <p:spPr>
          <a:xfrm>
            <a:off x="4395710" y="4085659"/>
            <a:ext cx="0" cy="646331"/>
          </a:xfrm>
          <a:prstGeom prst="straightConnector1">
            <a:avLst/>
          </a:prstGeom>
          <a:noFill/>
          <a:ln w="9525" cap="flat" cmpd="sng" algn="ctr">
            <a:solidFill>
              <a:schemeClr val="tx1"/>
            </a:solidFill>
            <a:prstDash val="solid"/>
            <a:tailEnd type="arrow"/>
          </a:ln>
          <a:effectLst/>
        </p:spPr>
      </p:cxnSp>
      <p:sp>
        <p:nvSpPr>
          <p:cNvPr id="23" name="TextBox 22"/>
          <p:cNvSpPr txBox="1"/>
          <p:nvPr/>
        </p:nvSpPr>
        <p:spPr>
          <a:xfrm>
            <a:off x="4474663" y="4085658"/>
            <a:ext cx="1504391" cy="584775"/>
          </a:xfrm>
          <a:prstGeom prst="rect">
            <a:avLst/>
          </a:prstGeom>
          <a:noFill/>
          <a:ln>
            <a:noFill/>
          </a:ln>
        </p:spPr>
        <p:txBody>
          <a:bodyPr wrap="square">
            <a:spAutoFit/>
          </a:bodyPr>
          <a:lstStyle>
            <a:defPPr>
              <a:defRPr lang="zh-CN"/>
            </a:defPPr>
            <a:lvl1pPr algn="ctr">
              <a:defRPr sz="1200" b="0">
                <a:latin typeface="楷体" pitchFamily="49" charset="-122"/>
                <a:ea typeface="楷体" pitchFamily="49" charset="-122"/>
              </a:defRPr>
            </a:lvl1pPr>
          </a:lstStyle>
          <a:p>
            <a:r>
              <a:rPr lang="zh-CN" altLang="en-US" sz="1600" dirty="0"/>
              <a:t>添加文本内容添加文本内容</a:t>
            </a:r>
          </a:p>
        </p:txBody>
      </p:sp>
      <p:pic>
        <p:nvPicPr>
          <p:cNvPr id="24" name="Picture 2"/>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6765750" y="2643758"/>
            <a:ext cx="2378249" cy="2499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771357977"/>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360"/>
                                          </p:val>
                                        </p:tav>
                                        <p:tav tm="100000">
                                          <p:val>
                                            <p:fltVal val="0"/>
                                          </p:val>
                                        </p:tav>
                                      </p:tavLst>
                                    </p:anim>
                                    <p:animEffect transition="in" filter="fade">
                                      <p:cBhvr>
                                        <p:cTn id="20" dur="500"/>
                                        <p:tgtEl>
                                          <p:spTgt spid="9"/>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style.rotation</p:attrName>
                                        </p:attrNameLst>
                                      </p:cBhvr>
                                      <p:tavLst>
                                        <p:tav tm="0">
                                          <p:val>
                                            <p:fltVal val="360"/>
                                          </p:val>
                                        </p:tav>
                                        <p:tav tm="100000">
                                          <p:val>
                                            <p:fltVal val="0"/>
                                          </p:val>
                                        </p:tav>
                                      </p:tavLst>
                                    </p:anim>
                                    <p:animEffect transition="in" filter="fade">
                                      <p:cBhvr>
                                        <p:cTn id="26" dur="500"/>
                                        <p:tgtEl>
                                          <p:spTgt spid="10"/>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childTnLst>
                          </p:cTn>
                        </p:par>
                        <p:par>
                          <p:cTn id="33" fill="hold">
                            <p:stCondLst>
                              <p:cond delay="1500"/>
                            </p:stCondLst>
                            <p:childTnLst>
                              <p:par>
                                <p:cTn id="34" presetID="2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00"/>
                                        <p:tgtEl>
                                          <p:spTgt spid="12"/>
                                        </p:tgtEl>
                                      </p:cBhvr>
                                    </p:animEffect>
                                  </p:childTnLst>
                                </p:cTn>
                              </p:par>
                            </p:childTnLst>
                          </p:cTn>
                        </p:par>
                        <p:par>
                          <p:cTn id="37" fill="hold">
                            <p:stCondLst>
                              <p:cond delay="2000"/>
                            </p:stCondLst>
                            <p:childTnLst>
                              <p:par>
                                <p:cTn id="38" presetID="16" presetClass="entr" presetSubtype="37"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arn(outVertical)">
                                      <p:cBhvr>
                                        <p:cTn id="40" dur="500"/>
                                        <p:tgtEl>
                                          <p:spTgt spid="13"/>
                                        </p:tgtEl>
                                      </p:cBhvr>
                                    </p:animEffect>
                                  </p:childTnLst>
                                </p:cTn>
                              </p:par>
                              <p:par>
                                <p:cTn id="41" presetID="22" presetClass="entr" presetSubtype="2"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right)">
                                      <p:cBhvr>
                                        <p:cTn id="43" dur="500"/>
                                        <p:tgtEl>
                                          <p:spTgt spid="19"/>
                                        </p:tgtEl>
                                      </p:cBhvr>
                                    </p:animEffect>
                                  </p:childTnLst>
                                </p:cTn>
                              </p:par>
                            </p:childTnLst>
                          </p:cTn>
                        </p:par>
                        <p:par>
                          <p:cTn id="44" fill="hold">
                            <p:stCondLst>
                              <p:cond delay="2500"/>
                            </p:stCondLst>
                            <p:childTnLst>
                              <p:par>
                                <p:cTn id="45" presetID="22" presetClass="entr" presetSubtype="2"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right)">
                                      <p:cBhvr>
                                        <p:cTn id="47" dur="500"/>
                                        <p:tgtEl>
                                          <p:spTgt spid="14"/>
                                        </p:tgtEl>
                                      </p:cBhvr>
                                    </p:animEffect>
                                  </p:childTnLst>
                                </p:cTn>
                              </p:par>
                            </p:childTnLst>
                          </p:cTn>
                        </p:par>
                        <p:par>
                          <p:cTn id="48" fill="hold">
                            <p:stCondLst>
                              <p:cond delay="3000"/>
                            </p:stCondLst>
                            <p:childTnLst>
                              <p:par>
                                <p:cTn id="49" presetID="22" presetClass="entr" presetSubtype="8"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right)">
                                      <p:cBhvr>
                                        <p:cTn id="54" dur="500"/>
                                        <p:tgtEl>
                                          <p:spTgt spid="21"/>
                                        </p:tgtEl>
                                      </p:cBhvr>
                                    </p:animEffect>
                                  </p:childTnLst>
                                </p:cTn>
                              </p:par>
                              <p:par>
                                <p:cTn id="55" presetID="22" presetClass="entr" presetSubtype="1"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up)">
                                      <p:cBhvr>
                                        <p:cTn id="57" dur="500"/>
                                        <p:tgtEl>
                                          <p:spTgt spid="22"/>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right)">
                                      <p:cBhvr>
                                        <p:cTn id="6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P spid="13" grpId="0"/>
      <p:bldP spid="14" grpId="0"/>
      <p:bldP spid="21"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51550" y="843558"/>
            <a:ext cx="1554793" cy="1479213"/>
            <a:chOff x="3851550" y="1003295"/>
            <a:chExt cx="1554793" cy="1479213"/>
          </a:xfrm>
        </p:grpSpPr>
        <p:pic>
          <p:nvPicPr>
            <p:cNvPr id="7" name="图片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51550" y="1003295"/>
              <a:ext cx="1554793" cy="1479213"/>
            </a:xfrm>
            <a:prstGeom prst="rect">
              <a:avLst/>
            </a:prstGeom>
          </p:spPr>
        </p:pic>
        <p:sp>
          <p:nvSpPr>
            <p:cNvPr id="8" name="TextBox 7"/>
            <p:cNvSpPr txBox="1"/>
            <p:nvPr/>
          </p:nvSpPr>
          <p:spPr>
            <a:xfrm>
              <a:off x="4109893" y="1469576"/>
              <a:ext cx="1008112" cy="461665"/>
            </a:xfrm>
            <a:prstGeom prst="rect">
              <a:avLst/>
            </a:prstGeom>
            <a:noFill/>
          </p:spPr>
          <p:txBody>
            <a:bodyPr wrap="square" rtlCol="0">
              <a:spAutoFit/>
            </a:bodyPr>
            <a:lstStyle/>
            <a:p>
              <a:pPr algn="ctr"/>
              <a:r>
                <a:rPr lang="zh-CN" altLang="en-US" sz="2400" b="1" dirty="0" smtClean="0">
                  <a:solidFill>
                    <a:schemeClr val="bg1"/>
                  </a:solidFill>
                  <a:latin typeface="微软雅黑" pitchFamily="34" charset="-122"/>
                  <a:ea typeface="微软雅黑" pitchFamily="34" charset="-122"/>
                </a:rPr>
                <a:t>文本</a:t>
              </a:r>
              <a:endParaRPr lang="zh-CN" altLang="en-US" sz="2400" b="1" dirty="0">
                <a:solidFill>
                  <a:schemeClr val="bg1"/>
                </a:solidFill>
                <a:latin typeface="微软雅黑" pitchFamily="34" charset="-122"/>
                <a:ea typeface="微软雅黑" pitchFamily="34" charset="-122"/>
              </a:endParaRPr>
            </a:p>
          </p:txBody>
        </p:sp>
      </p:grpSp>
      <p:grpSp>
        <p:nvGrpSpPr>
          <p:cNvPr id="9" name="组合 8"/>
          <p:cNvGrpSpPr/>
          <p:nvPr/>
        </p:nvGrpSpPr>
        <p:grpSpPr>
          <a:xfrm>
            <a:off x="5220072" y="1796896"/>
            <a:ext cx="1554793" cy="1479213"/>
            <a:chOff x="5220072" y="1956633"/>
            <a:chExt cx="1554793" cy="1479213"/>
          </a:xfrm>
        </p:grpSpPr>
        <p:pic>
          <p:nvPicPr>
            <p:cNvPr id="10" name="图片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220072" y="1956633"/>
              <a:ext cx="1554793" cy="1479213"/>
            </a:xfrm>
            <a:prstGeom prst="rect">
              <a:avLst/>
            </a:prstGeom>
          </p:spPr>
        </p:pic>
        <p:sp>
          <p:nvSpPr>
            <p:cNvPr id="11" name="TextBox 10"/>
            <p:cNvSpPr txBox="1"/>
            <p:nvPr/>
          </p:nvSpPr>
          <p:spPr>
            <a:xfrm>
              <a:off x="5493412" y="2465405"/>
              <a:ext cx="1008112" cy="461665"/>
            </a:xfrm>
            <a:prstGeom prst="rect">
              <a:avLst/>
            </a:prstGeom>
            <a:noFill/>
          </p:spPr>
          <p:txBody>
            <a:bodyPr wrap="square" rtlCol="0">
              <a:spAutoFit/>
            </a:bodyPr>
            <a:lstStyle/>
            <a:p>
              <a:pPr algn="ctr"/>
              <a:r>
                <a:rPr lang="zh-CN" altLang="en-US" sz="2400" b="1" dirty="0" smtClean="0">
                  <a:solidFill>
                    <a:schemeClr val="bg1"/>
                  </a:solidFill>
                  <a:latin typeface="微软雅黑" pitchFamily="34" charset="-122"/>
                  <a:ea typeface="微软雅黑" pitchFamily="34" charset="-122"/>
                </a:rPr>
                <a:t>文本</a:t>
              </a:r>
              <a:endParaRPr lang="zh-CN" altLang="en-US" sz="2400" b="1" dirty="0">
                <a:solidFill>
                  <a:schemeClr val="bg1"/>
                </a:solidFill>
                <a:latin typeface="微软雅黑" pitchFamily="34" charset="-122"/>
                <a:ea typeface="微软雅黑" pitchFamily="34" charset="-122"/>
              </a:endParaRPr>
            </a:p>
          </p:txBody>
        </p:sp>
      </p:grpSp>
      <p:grpSp>
        <p:nvGrpSpPr>
          <p:cNvPr id="15" name="组合 14"/>
          <p:cNvGrpSpPr/>
          <p:nvPr/>
        </p:nvGrpSpPr>
        <p:grpSpPr>
          <a:xfrm>
            <a:off x="4716016" y="3339813"/>
            <a:ext cx="1554793" cy="1479213"/>
            <a:chOff x="4716016" y="3499550"/>
            <a:chExt cx="1554793" cy="1479213"/>
          </a:xfrm>
        </p:grpSpPr>
        <p:pic>
          <p:nvPicPr>
            <p:cNvPr id="16" name="图片 1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716016" y="3499550"/>
              <a:ext cx="1554793" cy="1479213"/>
            </a:xfrm>
            <a:prstGeom prst="rect">
              <a:avLst/>
            </a:prstGeom>
          </p:spPr>
        </p:pic>
        <p:sp>
          <p:nvSpPr>
            <p:cNvPr id="17" name="TextBox 16"/>
            <p:cNvSpPr txBox="1"/>
            <p:nvPr/>
          </p:nvSpPr>
          <p:spPr>
            <a:xfrm>
              <a:off x="4989356" y="4008323"/>
              <a:ext cx="1008112" cy="461665"/>
            </a:xfrm>
            <a:prstGeom prst="rect">
              <a:avLst/>
            </a:prstGeom>
            <a:noFill/>
          </p:spPr>
          <p:txBody>
            <a:bodyPr wrap="square" rtlCol="0">
              <a:spAutoFit/>
            </a:bodyPr>
            <a:lstStyle/>
            <a:p>
              <a:pPr algn="ctr"/>
              <a:r>
                <a:rPr lang="zh-CN" altLang="en-US" sz="2400" b="1" dirty="0" smtClean="0">
                  <a:solidFill>
                    <a:schemeClr val="bg1"/>
                  </a:solidFill>
                  <a:latin typeface="微软雅黑" pitchFamily="34" charset="-122"/>
                  <a:ea typeface="微软雅黑" pitchFamily="34" charset="-122"/>
                </a:rPr>
                <a:t>文本</a:t>
              </a:r>
              <a:endParaRPr lang="zh-CN" altLang="en-US" sz="2400" b="1" dirty="0">
                <a:solidFill>
                  <a:schemeClr val="bg1"/>
                </a:solidFill>
                <a:latin typeface="微软雅黑" pitchFamily="34" charset="-122"/>
                <a:ea typeface="微软雅黑" pitchFamily="34" charset="-122"/>
              </a:endParaRPr>
            </a:p>
          </p:txBody>
        </p:sp>
      </p:grpSp>
      <p:grpSp>
        <p:nvGrpSpPr>
          <p:cNvPr id="18" name="组合 17"/>
          <p:cNvGrpSpPr/>
          <p:nvPr/>
        </p:nvGrpSpPr>
        <p:grpSpPr>
          <a:xfrm>
            <a:off x="2424781" y="1796895"/>
            <a:ext cx="1554793" cy="1479213"/>
            <a:chOff x="2424781" y="1956632"/>
            <a:chExt cx="1554793" cy="1479213"/>
          </a:xfrm>
        </p:grpSpPr>
        <p:pic>
          <p:nvPicPr>
            <p:cNvPr id="19" name="图片 1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24781" y="1956632"/>
              <a:ext cx="1554793" cy="1479213"/>
            </a:xfrm>
            <a:prstGeom prst="rect">
              <a:avLst/>
            </a:prstGeom>
          </p:spPr>
        </p:pic>
        <p:sp>
          <p:nvSpPr>
            <p:cNvPr id="20" name="TextBox 19"/>
            <p:cNvSpPr txBox="1"/>
            <p:nvPr/>
          </p:nvSpPr>
          <p:spPr>
            <a:xfrm>
              <a:off x="2698121" y="2465404"/>
              <a:ext cx="1008112" cy="461665"/>
            </a:xfrm>
            <a:prstGeom prst="rect">
              <a:avLst/>
            </a:prstGeom>
            <a:noFill/>
          </p:spPr>
          <p:txBody>
            <a:bodyPr wrap="square" rtlCol="0">
              <a:spAutoFit/>
            </a:bodyPr>
            <a:lstStyle/>
            <a:p>
              <a:pPr algn="ctr"/>
              <a:r>
                <a:rPr lang="zh-CN" altLang="en-US" sz="2400" b="1" dirty="0" smtClean="0">
                  <a:solidFill>
                    <a:schemeClr val="bg1"/>
                  </a:solidFill>
                  <a:latin typeface="微软雅黑" pitchFamily="34" charset="-122"/>
                  <a:ea typeface="微软雅黑" pitchFamily="34" charset="-122"/>
                </a:rPr>
                <a:t>文本</a:t>
              </a:r>
              <a:endParaRPr lang="zh-CN" altLang="en-US" sz="2400" b="1" dirty="0">
                <a:solidFill>
                  <a:schemeClr val="bg1"/>
                </a:solidFill>
                <a:latin typeface="微软雅黑" pitchFamily="34" charset="-122"/>
                <a:ea typeface="微软雅黑" pitchFamily="34" charset="-122"/>
              </a:endParaRPr>
            </a:p>
          </p:txBody>
        </p:sp>
      </p:grpSp>
      <p:grpSp>
        <p:nvGrpSpPr>
          <p:cNvPr id="21" name="组合 20"/>
          <p:cNvGrpSpPr/>
          <p:nvPr/>
        </p:nvGrpSpPr>
        <p:grpSpPr>
          <a:xfrm>
            <a:off x="3017207" y="3420125"/>
            <a:ext cx="1554793" cy="1479213"/>
            <a:chOff x="3017207" y="3579862"/>
            <a:chExt cx="1554793" cy="1479213"/>
          </a:xfrm>
        </p:grpSpPr>
        <p:pic>
          <p:nvPicPr>
            <p:cNvPr id="22" name="图片 2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17207" y="3579862"/>
              <a:ext cx="1554793" cy="1479213"/>
            </a:xfrm>
            <a:prstGeom prst="rect">
              <a:avLst/>
            </a:prstGeom>
          </p:spPr>
        </p:pic>
        <p:sp>
          <p:nvSpPr>
            <p:cNvPr id="23" name="TextBox 22"/>
            <p:cNvSpPr txBox="1"/>
            <p:nvPr/>
          </p:nvSpPr>
          <p:spPr>
            <a:xfrm>
              <a:off x="3290547" y="4008323"/>
              <a:ext cx="1008112" cy="461665"/>
            </a:xfrm>
            <a:prstGeom prst="rect">
              <a:avLst/>
            </a:prstGeom>
            <a:noFill/>
          </p:spPr>
          <p:txBody>
            <a:bodyPr wrap="square" rtlCol="0">
              <a:spAutoFit/>
            </a:bodyPr>
            <a:lstStyle/>
            <a:p>
              <a:pPr algn="ctr"/>
              <a:r>
                <a:rPr lang="zh-CN" altLang="en-US" sz="2400" b="1" dirty="0" smtClean="0">
                  <a:solidFill>
                    <a:schemeClr val="bg1"/>
                  </a:solidFill>
                  <a:latin typeface="微软雅黑" pitchFamily="34" charset="-122"/>
                  <a:ea typeface="微软雅黑" pitchFamily="34" charset="-122"/>
                </a:rPr>
                <a:t>文本</a:t>
              </a:r>
              <a:endParaRPr lang="zh-CN" altLang="en-US" sz="2400" b="1" dirty="0">
                <a:solidFill>
                  <a:schemeClr val="bg1"/>
                </a:solidFill>
                <a:latin typeface="微软雅黑" pitchFamily="34" charset="-122"/>
                <a:ea typeface="微软雅黑" pitchFamily="34" charset="-122"/>
              </a:endParaRPr>
            </a:p>
          </p:txBody>
        </p:sp>
      </p:grpSp>
      <p:sp>
        <p:nvSpPr>
          <p:cNvPr id="25" name="任意多边形 24"/>
          <p:cNvSpPr/>
          <p:nvPr/>
        </p:nvSpPr>
        <p:spPr>
          <a:xfrm rot="2160000">
            <a:off x="5208411" y="1698404"/>
            <a:ext cx="327092" cy="413891"/>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0" y="82778"/>
                </a:moveTo>
                <a:lnTo>
                  <a:pt x="163546" y="82778"/>
                </a:lnTo>
                <a:lnTo>
                  <a:pt x="163546" y="0"/>
                </a:lnTo>
                <a:lnTo>
                  <a:pt x="327092" y="206946"/>
                </a:lnTo>
                <a:lnTo>
                  <a:pt x="163546" y="413891"/>
                </a:lnTo>
                <a:lnTo>
                  <a:pt x="163546" y="331113"/>
                </a:lnTo>
                <a:lnTo>
                  <a:pt x="0" y="331113"/>
                </a:lnTo>
                <a:lnTo>
                  <a:pt x="0" y="82778"/>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2778" rIns="98127" bIns="82777"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26" name="任意多边形 25"/>
          <p:cNvSpPr/>
          <p:nvPr/>
        </p:nvSpPr>
        <p:spPr>
          <a:xfrm rot="17280000">
            <a:off x="5679636" y="3113468"/>
            <a:ext cx="327092" cy="413892"/>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327092" y="331113"/>
                </a:moveTo>
                <a:lnTo>
                  <a:pt x="163546" y="331113"/>
                </a:lnTo>
                <a:lnTo>
                  <a:pt x="163546" y="413891"/>
                </a:lnTo>
                <a:lnTo>
                  <a:pt x="0" y="206945"/>
                </a:lnTo>
                <a:lnTo>
                  <a:pt x="163546" y="0"/>
                </a:lnTo>
                <a:lnTo>
                  <a:pt x="163546" y="82778"/>
                </a:lnTo>
                <a:lnTo>
                  <a:pt x="327092" y="82778"/>
                </a:lnTo>
                <a:lnTo>
                  <a:pt x="327092" y="331113"/>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8127" tIns="82778" rIns="0" bIns="82778"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27" name="任意多边形 26"/>
          <p:cNvSpPr/>
          <p:nvPr/>
        </p:nvSpPr>
        <p:spPr>
          <a:xfrm>
            <a:off x="4479447" y="3998908"/>
            <a:ext cx="327093" cy="413892"/>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327092" y="331113"/>
                </a:moveTo>
                <a:lnTo>
                  <a:pt x="163546" y="331113"/>
                </a:lnTo>
                <a:lnTo>
                  <a:pt x="163546" y="413891"/>
                </a:lnTo>
                <a:lnTo>
                  <a:pt x="0" y="206945"/>
                </a:lnTo>
                <a:lnTo>
                  <a:pt x="163546" y="0"/>
                </a:lnTo>
                <a:lnTo>
                  <a:pt x="163546" y="82778"/>
                </a:lnTo>
                <a:lnTo>
                  <a:pt x="327092" y="82778"/>
                </a:lnTo>
                <a:lnTo>
                  <a:pt x="327092" y="331113"/>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8128" tIns="82779" rIns="1" bIns="82778"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28" name="任意多边形 27"/>
          <p:cNvSpPr/>
          <p:nvPr/>
        </p:nvSpPr>
        <p:spPr>
          <a:xfrm rot="4320000">
            <a:off x="3266464" y="3131076"/>
            <a:ext cx="327093" cy="413892"/>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327092" y="331113"/>
                </a:moveTo>
                <a:lnTo>
                  <a:pt x="163546" y="331113"/>
                </a:lnTo>
                <a:lnTo>
                  <a:pt x="163546" y="413891"/>
                </a:lnTo>
                <a:lnTo>
                  <a:pt x="0" y="206945"/>
                </a:lnTo>
                <a:lnTo>
                  <a:pt x="163546" y="0"/>
                </a:lnTo>
                <a:lnTo>
                  <a:pt x="163546" y="82778"/>
                </a:lnTo>
                <a:lnTo>
                  <a:pt x="327092" y="82778"/>
                </a:lnTo>
                <a:lnTo>
                  <a:pt x="327092" y="331113"/>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8128" tIns="82778" rIns="0" bIns="82778"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29" name="任意多边形 28"/>
          <p:cNvSpPr/>
          <p:nvPr/>
        </p:nvSpPr>
        <p:spPr>
          <a:xfrm rot="19440000">
            <a:off x="3716989" y="1709287"/>
            <a:ext cx="327092" cy="413891"/>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0" y="82778"/>
                </a:moveTo>
                <a:lnTo>
                  <a:pt x="163546" y="82778"/>
                </a:lnTo>
                <a:lnTo>
                  <a:pt x="163546" y="0"/>
                </a:lnTo>
                <a:lnTo>
                  <a:pt x="327092" y="206946"/>
                </a:lnTo>
                <a:lnTo>
                  <a:pt x="163546" y="413891"/>
                </a:lnTo>
                <a:lnTo>
                  <a:pt x="163546" y="331113"/>
                </a:lnTo>
                <a:lnTo>
                  <a:pt x="0" y="331113"/>
                </a:lnTo>
                <a:lnTo>
                  <a:pt x="0" y="82778"/>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82777" rIns="98128" bIns="82778"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30" name="TextBox 29"/>
          <p:cNvSpPr txBox="1"/>
          <p:nvPr/>
        </p:nvSpPr>
        <p:spPr>
          <a:xfrm>
            <a:off x="5371957" y="1152930"/>
            <a:ext cx="2088232" cy="523220"/>
          </a:xfrm>
          <a:prstGeom prst="rect">
            <a:avLst/>
          </a:prstGeom>
          <a:noFill/>
        </p:spPr>
        <p:txBody>
          <a:bodyPr wrap="square" rtlCol="0">
            <a:spAutoFit/>
          </a:bodyPr>
          <a:lstStyle/>
          <a:p>
            <a:pPr algn="ctr"/>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pPr algn="ctr"/>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p:txBody>
      </p:sp>
      <p:sp>
        <p:nvSpPr>
          <p:cNvPr id="31" name="TextBox 30"/>
          <p:cNvSpPr txBox="1"/>
          <p:nvPr/>
        </p:nvSpPr>
        <p:spPr>
          <a:xfrm>
            <a:off x="609889" y="2168902"/>
            <a:ext cx="2088232" cy="523220"/>
          </a:xfrm>
          <a:prstGeom prst="rect">
            <a:avLst/>
          </a:prstGeom>
          <a:noFill/>
        </p:spPr>
        <p:txBody>
          <a:bodyPr wrap="square" rtlCol="0">
            <a:spAutoFit/>
          </a:bodyPr>
          <a:lstStyle/>
          <a:p>
            <a:pPr algn="ctr"/>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pPr algn="ctr"/>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p:txBody>
      </p:sp>
      <p:sp>
        <p:nvSpPr>
          <p:cNvPr id="32" name="TextBox 31"/>
          <p:cNvSpPr txBox="1"/>
          <p:nvPr/>
        </p:nvSpPr>
        <p:spPr>
          <a:xfrm>
            <a:off x="6516216" y="2143711"/>
            <a:ext cx="2088232" cy="523220"/>
          </a:xfrm>
          <a:prstGeom prst="rect">
            <a:avLst/>
          </a:prstGeom>
          <a:noFill/>
        </p:spPr>
        <p:txBody>
          <a:bodyPr wrap="square" rtlCol="0">
            <a:spAutoFit/>
          </a:bodyPr>
          <a:lstStyle/>
          <a:p>
            <a:pPr algn="ctr"/>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pPr algn="ctr"/>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p:txBody>
      </p:sp>
      <p:sp>
        <p:nvSpPr>
          <p:cNvPr id="33" name="TextBox 32"/>
          <p:cNvSpPr txBox="1"/>
          <p:nvPr/>
        </p:nvSpPr>
        <p:spPr>
          <a:xfrm>
            <a:off x="6012160" y="3795886"/>
            <a:ext cx="2088232" cy="523220"/>
          </a:xfrm>
          <a:prstGeom prst="rect">
            <a:avLst/>
          </a:prstGeom>
          <a:noFill/>
        </p:spPr>
        <p:txBody>
          <a:bodyPr wrap="square" rtlCol="0">
            <a:spAutoFit/>
          </a:bodyPr>
          <a:lstStyle/>
          <a:p>
            <a:pPr algn="ctr"/>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pPr algn="ctr"/>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p:txBody>
      </p:sp>
      <p:sp>
        <p:nvSpPr>
          <p:cNvPr id="34" name="TextBox 33"/>
          <p:cNvSpPr txBox="1"/>
          <p:nvPr/>
        </p:nvSpPr>
        <p:spPr>
          <a:xfrm>
            <a:off x="1177663" y="3903269"/>
            <a:ext cx="2088232" cy="523220"/>
          </a:xfrm>
          <a:prstGeom prst="rect">
            <a:avLst/>
          </a:prstGeom>
          <a:noFill/>
        </p:spPr>
        <p:txBody>
          <a:bodyPr wrap="square" rtlCol="0">
            <a:spAutoFit/>
          </a:bodyPr>
          <a:lstStyle/>
          <a:p>
            <a:pPr algn="ctr"/>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pPr algn="ctr"/>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p:txBody>
      </p:sp>
      <p:sp>
        <p:nvSpPr>
          <p:cNvPr id="35" name="TextBox 34"/>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60749381"/>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up)">
                                      <p:cBhvr>
                                        <p:cTn id="13" dur="500"/>
                                        <p:tgtEl>
                                          <p:spTgt spid="2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right)">
                                      <p:cBhvr>
                                        <p:cTn id="33" dur="500"/>
                                        <p:tgtEl>
                                          <p:spTgt spid="27"/>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1+#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1+#ppt_w/2"/>
                                          </p:val>
                                        </p:tav>
                                        <p:tav tm="100000">
                                          <p:val>
                                            <p:strVal val="#ppt_x"/>
                                          </p:val>
                                        </p:tav>
                                      </p:tavLst>
                                    </p:anim>
                                    <p:anim calcmode="lin" valueType="num">
                                      <p:cBhvr additive="base">
                                        <p:cTn id="62" dur="500" fill="hold"/>
                                        <p:tgtEl>
                                          <p:spTgt spid="3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1+#ppt_w/2"/>
                                          </p:val>
                                        </p:tav>
                                        <p:tav tm="100000">
                                          <p:val>
                                            <p:strVal val="#ppt_x"/>
                                          </p:val>
                                        </p:tav>
                                      </p:tavLst>
                                    </p:anim>
                                    <p:anim calcmode="lin" valueType="num">
                                      <p:cBhvr additive="base">
                                        <p:cTn id="66" dur="500" fill="hold"/>
                                        <p:tgtEl>
                                          <p:spTgt spid="33"/>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500" fill="hold"/>
                                        <p:tgtEl>
                                          <p:spTgt spid="31"/>
                                        </p:tgtEl>
                                        <p:attrNameLst>
                                          <p:attrName>ppt_x</p:attrName>
                                        </p:attrNameLst>
                                      </p:cBhvr>
                                      <p:tavLst>
                                        <p:tav tm="0">
                                          <p:val>
                                            <p:strVal val="0-#ppt_w/2"/>
                                          </p:val>
                                        </p:tav>
                                        <p:tav tm="100000">
                                          <p:val>
                                            <p:strVal val="#ppt_x"/>
                                          </p:val>
                                        </p:tav>
                                      </p:tavLst>
                                    </p:anim>
                                    <p:anim calcmode="lin" valueType="num">
                                      <p:cBhvr additive="base">
                                        <p:cTn id="70" dur="500" fill="hold"/>
                                        <p:tgtEl>
                                          <p:spTgt spid="31"/>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additive="base">
                                        <p:cTn id="73" dur="500" fill="hold"/>
                                        <p:tgtEl>
                                          <p:spTgt spid="34"/>
                                        </p:tgtEl>
                                        <p:attrNameLst>
                                          <p:attrName>ppt_x</p:attrName>
                                        </p:attrNameLst>
                                      </p:cBhvr>
                                      <p:tavLst>
                                        <p:tav tm="0">
                                          <p:val>
                                            <p:strVal val="0-#ppt_w/2"/>
                                          </p:val>
                                        </p:tav>
                                        <p:tav tm="100000">
                                          <p:val>
                                            <p:strVal val="#ppt_x"/>
                                          </p:val>
                                        </p:tav>
                                      </p:tavLst>
                                    </p:anim>
                                    <p:anim calcmode="lin" valueType="num">
                                      <p:cBhvr additive="base">
                                        <p:cTn id="74"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p:bldP spid="31" grpId="0"/>
      <p:bldP spid="32" grpId="0"/>
      <p:bldP spid="33"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Thinkpad\Desktop\PNG\1_0008_图层-16-副本.png"/>
          <p:cNvPicPr>
            <a:picLocks noChangeAspect="1" noChangeArrowheads="1"/>
          </p:cNvPicPr>
          <p:nvPr/>
        </p:nvPicPr>
        <p:blipFill>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18498978">
            <a:off x="4241513" y="2568858"/>
            <a:ext cx="365260" cy="8029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Thinkpad\Desktop\PNG\1_0008_图层-16-副本.png"/>
          <p:cNvPicPr>
            <a:picLocks noChangeAspect="1" noChangeArrowheads="1"/>
          </p:cNvPicPr>
          <p:nvPr/>
        </p:nvPicPr>
        <p:blipFill>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3997089">
            <a:off x="4117240" y="1432726"/>
            <a:ext cx="365260" cy="80294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Thinkpad\Desktop\PNG\1_0008_图层-16-副本.png"/>
          <p:cNvPicPr>
            <a:picLocks noChangeAspect="1" noChangeArrowheads="1"/>
          </p:cNvPicPr>
          <p:nvPr/>
        </p:nvPicPr>
        <p:blipFill>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3847485">
            <a:off x="3645230" y="3456404"/>
            <a:ext cx="365260" cy="80294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2435499" y="3542569"/>
            <a:ext cx="1423393" cy="1261429"/>
            <a:chOff x="611560" y="1599515"/>
            <a:chExt cx="864096" cy="765774"/>
          </a:xfrm>
        </p:grpSpPr>
        <p:pic>
          <p:nvPicPr>
            <p:cNvPr id="10" name="Picture 4" descr="C:\Users\Thinkpad\Desktop\PNG\1_0000_渐变映射-2-副本-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t>您的标题写在这里</a:t>
              </a:r>
              <a:endParaRPr lang="en-US" altLang="zh-CN" sz="1400" dirty="0"/>
            </a:p>
          </p:txBody>
        </p:sp>
      </p:grpSp>
      <p:grpSp>
        <p:nvGrpSpPr>
          <p:cNvPr id="12" name="组合 11"/>
          <p:cNvGrpSpPr/>
          <p:nvPr/>
        </p:nvGrpSpPr>
        <p:grpSpPr>
          <a:xfrm>
            <a:off x="4180716" y="2911074"/>
            <a:ext cx="1423393" cy="1261429"/>
            <a:chOff x="611560" y="1599515"/>
            <a:chExt cx="864096" cy="765774"/>
          </a:xfrm>
        </p:grpSpPr>
        <p:pic>
          <p:nvPicPr>
            <p:cNvPr id="13" name="Picture 4" descr="C:\Users\Thinkpad\Desktop\PNG\1_0000_渐变映射-2-副本-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t>您的标题写在这里</a:t>
              </a:r>
              <a:endParaRPr lang="en-US" altLang="zh-CN" sz="1400" dirty="0"/>
            </a:p>
          </p:txBody>
        </p:sp>
      </p:grpSp>
      <p:grpSp>
        <p:nvGrpSpPr>
          <p:cNvPr id="19" name="组合 18"/>
          <p:cNvGrpSpPr/>
          <p:nvPr/>
        </p:nvGrpSpPr>
        <p:grpSpPr>
          <a:xfrm>
            <a:off x="2960738" y="1622111"/>
            <a:ext cx="1423393" cy="1261429"/>
            <a:chOff x="611560" y="1599515"/>
            <a:chExt cx="864096" cy="765774"/>
          </a:xfrm>
        </p:grpSpPr>
        <p:pic>
          <p:nvPicPr>
            <p:cNvPr id="20" name="Picture 4" descr="C:\Users\Thinkpad\Desktop\PNG\1_0000_渐变映射-2-副本-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1"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t>您的标题写在这里</a:t>
              </a:r>
              <a:endParaRPr lang="en-US" altLang="zh-CN" sz="1400" dirty="0"/>
            </a:p>
          </p:txBody>
        </p:sp>
      </p:grpSp>
      <p:grpSp>
        <p:nvGrpSpPr>
          <p:cNvPr id="22" name="组合 21"/>
          <p:cNvGrpSpPr/>
          <p:nvPr/>
        </p:nvGrpSpPr>
        <p:grpSpPr>
          <a:xfrm>
            <a:off x="4700586" y="796140"/>
            <a:ext cx="1423393" cy="1261429"/>
            <a:chOff x="611560" y="1599515"/>
            <a:chExt cx="864096" cy="765774"/>
          </a:xfrm>
        </p:grpSpPr>
        <p:pic>
          <p:nvPicPr>
            <p:cNvPr id="23" name="Picture 4" descr="C:\Users\Thinkpad\Desktop\PNG\1_0000_渐变映射-2-副本-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4"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t>您的标题写在这里</a:t>
              </a:r>
              <a:endParaRPr lang="en-US" altLang="zh-CN" sz="1400" dirty="0"/>
            </a:p>
          </p:txBody>
        </p:sp>
      </p:grpSp>
      <p:sp>
        <p:nvSpPr>
          <p:cNvPr id="25" name="TextBox 53"/>
          <p:cNvSpPr txBox="1">
            <a:spLocks noChangeArrowheads="1"/>
          </p:cNvSpPr>
          <p:nvPr/>
        </p:nvSpPr>
        <p:spPr bwMode="auto">
          <a:xfrm>
            <a:off x="5684394" y="3284818"/>
            <a:ext cx="1709858"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26" name="TextBox 53"/>
          <p:cNvSpPr txBox="1">
            <a:spLocks noChangeArrowheads="1"/>
          </p:cNvSpPr>
          <p:nvPr/>
        </p:nvSpPr>
        <p:spPr bwMode="auto">
          <a:xfrm>
            <a:off x="985040" y="4006635"/>
            <a:ext cx="136406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27" name="TextBox 53"/>
          <p:cNvSpPr txBox="1">
            <a:spLocks noChangeArrowheads="1"/>
          </p:cNvSpPr>
          <p:nvPr/>
        </p:nvSpPr>
        <p:spPr bwMode="auto">
          <a:xfrm>
            <a:off x="1596676" y="1962558"/>
            <a:ext cx="136406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28" name="TextBox 53"/>
          <p:cNvSpPr txBox="1">
            <a:spLocks noChangeArrowheads="1"/>
          </p:cNvSpPr>
          <p:nvPr/>
        </p:nvSpPr>
        <p:spPr bwMode="auto">
          <a:xfrm>
            <a:off x="6206668" y="1186760"/>
            <a:ext cx="1452578"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29" name="TextBox 28"/>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290402003"/>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250" fill="hold"/>
                                        <p:tgtEl>
                                          <p:spTgt spid="26"/>
                                        </p:tgtEl>
                                        <p:attrNameLst>
                                          <p:attrName>ppt_x</p:attrName>
                                        </p:attrNameLst>
                                      </p:cBhvr>
                                      <p:tavLst>
                                        <p:tav tm="0">
                                          <p:val>
                                            <p:strVal val="1+#ppt_w/2"/>
                                          </p:val>
                                        </p:tav>
                                        <p:tav tm="100000">
                                          <p:val>
                                            <p:strVal val="#ppt_x"/>
                                          </p:val>
                                        </p:tav>
                                      </p:tavLst>
                                    </p:anim>
                                    <p:anim calcmode="lin" valueType="num">
                                      <p:cBhvr additive="base">
                                        <p:cTn id="12" dur="25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250"/>
                            </p:stCondLst>
                            <p:childTnLst>
                              <p:par>
                                <p:cTn id="18" presetID="10"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250" fill="hold"/>
                                        <p:tgtEl>
                                          <p:spTgt spid="25"/>
                                        </p:tgtEl>
                                        <p:attrNameLst>
                                          <p:attrName>ppt_x</p:attrName>
                                        </p:attrNameLst>
                                      </p:cBhvr>
                                      <p:tavLst>
                                        <p:tav tm="0">
                                          <p:val>
                                            <p:strVal val="1+#ppt_w/2"/>
                                          </p:val>
                                        </p:tav>
                                        <p:tav tm="100000">
                                          <p:val>
                                            <p:strVal val="#ppt_x"/>
                                          </p:val>
                                        </p:tav>
                                      </p:tavLst>
                                    </p:anim>
                                    <p:anim calcmode="lin" valueType="num">
                                      <p:cBhvr additive="base">
                                        <p:cTn id="25" dur="250" fill="hold"/>
                                        <p:tgtEl>
                                          <p:spTgt spid="25"/>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50" fill="hold"/>
                                        <p:tgtEl>
                                          <p:spTgt spid="27"/>
                                        </p:tgtEl>
                                        <p:attrNameLst>
                                          <p:attrName>ppt_x</p:attrName>
                                        </p:attrNameLst>
                                      </p:cBhvr>
                                      <p:tavLst>
                                        <p:tav tm="0">
                                          <p:val>
                                            <p:strVal val="1+#ppt_w/2"/>
                                          </p:val>
                                        </p:tav>
                                        <p:tav tm="100000">
                                          <p:val>
                                            <p:strVal val="#ppt_x"/>
                                          </p:val>
                                        </p:tav>
                                      </p:tavLst>
                                    </p:anim>
                                    <p:anim calcmode="lin" valueType="num">
                                      <p:cBhvr additive="base">
                                        <p:cTn id="38" dur="250" fill="hold"/>
                                        <p:tgtEl>
                                          <p:spTgt spid="27"/>
                                        </p:tgtEl>
                                        <p:attrNameLst>
                                          <p:attrName>ppt_y</p:attrName>
                                        </p:attrNameLst>
                                      </p:cBhvr>
                                      <p:tavLst>
                                        <p:tav tm="0">
                                          <p:val>
                                            <p:strVal val="#ppt_y"/>
                                          </p:val>
                                        </p:tav>
                                        <p:tav tm="100000">
                                          <p:val>
                                            <p:strVal val="#ppt_y"/>
                                          </p:val>
                                        </p:tav>
                                      </p:tavLst>
                                    </p:anim>
                                  </p:childTnLst>
                                </p:cTn>
                              </p:par>
                            </p:childTnLst>
                          </p:cTn>
                        </p:par>
                        <p:par>
                          <p:cTn id="39" fill="hold">
                            <p:stCondLst>
                              <p:cond delay="3250"/>
                            </p:stCondLst>
                            <p:childTnLst>
                              <p:par>
                                <p:cTn id="40" presetID="10" presetClass="entr" presetSubtype="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par>
                          <p:cTn id="43" fill="hold">
                            <p:stCondLst>
                              <p:cond delay="3750"/>
                            </p:stCondLst>
                            <p:childTnLst>
                              <p:par>
                                <p:cTn id="44" presetID="10" presetClass="entr" presetSubtype="0"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4250"/>
                            </p:stCondLst>
                            <p:childTnLst>
                              <p:par>
                                <p:cTn id="48" presetID="2" presetClass="entr" presetSubtype="2"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250" fill="hold"/>
                                        <p:tgtEl>
                                          <p:spTgt spid="28"/>
                                        </p:tgtEl>
                                        <p:attrNameLst>
                                          <p:attrName>ppt_x</p:attrName>
                                        </p:attrNameLst>
                                      </p:cBhvr>
                                      <p:tavLst>
                                        <p:tav tm="0">
                                          <p:val>
                                            <p:strVal val="1+#ppt_w/2"/>
                                          </p:val>
                                        </p:tav>
                                        <p:tav tm="100000">
                                          <p:val>
                                            <p:strVal val="#ppt_x"/>
                                          </p:val>
                                        </p:tav>
                                      </p:tavLst>
                                    </p:anim>
                                    <p:anim calcmode="lin" valueType="num">
                                      <p:cBhvr additive="base">
                                        <p:cTn id="51" dur="2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flipV="1">
            <a:off x="5292080" y="1993886"/>
            <a:ext cx="679431" cy="57786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292080" y="2787774"/>
            <a:ext cx="67943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292080" y="2978988"/>
            <a:ext cx="679431" cy="64807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347864" y="1948488"/>
            <a:ext cx="679431" cy="69527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347864" y="2859782"/>
            <a:ext cx="67943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347864" y="3075806"/>
            <a:ext cx="713927" cy="57606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109610" y="2078360"/>
            <a:ext cx="1085850" cy="1600200"/>
            <a:chOff x="4109610" y="2294384"/>
            <a:chExt cx="1085850" cy="1600200"/>
          </a:xfrm>
        </p:grpSpPr>
        <p:pic>
          <p:nvPicPr>
            <p:cNvPr id="16" name="图片 1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09610" y="2294384"/>
              <a:ext cx="1085850" cy="1600200"/>
            </a:xfrm>
            <a:prstGeom prst="rect">
              <a:avLst/>
            </a:prstGeom>
          </p:spPr>
        </p:pic>
        <p:sp>
          <p:nvSpPr>
            <p:cNvPr id="17" name="TextBox 16"/>
            <p:cNvSpPr txBox="1"/>
            <p:nvPr/>
          </p:nvSpPr>
          <p:spPr>
            <a:xfrm>
              <a:off x="4427984" y="2400439"/>
              <a:ext cx="648072" cy="1323439"/>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标题文字</a:t>
              </a:r>
            </a:p>
          </p:txBody>
        </p:sp>
      </p:grpSp>
      <p:grpSp>
        <p:nvGrpSpPr>
          <p:cNvPr id="18" name="组合 17"/>
          <p:cNvGrpSpPr/>
          <p:nvPr/>
        </p:nvGrpSpPr>
        <p:grpSpPr>
          <a:xfrm>
            <a:off x="1043608" y="1131590"/>
            <a:ext cx="2466975" cy="1333500"/>
            <a:chOff x="1043608" y="1347614"/>
            <a:chExt cx="2466975" cy="1333500"/>
          </a:xfrm>
        </p:grpSpPr>
        <p:pic>
          <p:nvPicPr>
            <p:cNvPr id="19" name="图片 1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43608" y="1347614"/>
              <a:ext cx="2466975" cy="1333500"/>
            </a:xfrm>
            <a:prstGeom prst="rect">
              <a:avLst/>
            </a:prstGeom>
          </p:spPr>
        </p:pic>
        <p:sp>
          <p:nvSpPr>
            <p:cNvPr id="20" name="TextBox 19"/>
            <p:cNvSpPr txBox="1"/>
            <p:nvPr/>
          </p:nvSpPr>
          <p:spPr>
            <a:xfrm>
              <a:off x="1250429" y="1692318"/>
              <a:ext cx="2088232" cy="523220"/>
            </a:xfrm>
            <a:prstGeom prst="rect">
              <a:avLst/>
            </a:prstGeom>
            <a:noFill/>
          </p:spPr>
          <p:txBody>
            <a:bodyPr wrap="square" rtlCol="0">
              <a:spAutoFit/>
            </a:bodyPr>
            <a:lstStyle/>
            <a:p>
              <a:pPr algn="ctr"/>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pPr algn="ctr"/>
              <a:r>
                <a:rPr lang="zh-CN" altLang="en-US" sz="1400" dirty="0">
                  <a:latin typeface="微软雅黑" pitchFamily="34" charset="-122"/>
                  <a:ea typeface="微软雅黑" pitchFamily="34" charset="-122"/>
                </a:rPr>
                <a:t>单击此处添加文本内容</a:t>
              </a:r>
            </a:p>
          </p:txBody>
        </p:sp>
      </p:grpSp>
      <p:grpSp>
        <p:nvGrpSpPr>
          <p:cNvPr id="21" name="组合 20"/>
          <p:cNvGrpSpPr/>
          <p:nvPr/>
        </p:nvGrpSpPr>
        <p:grpSpPr>
          <a:xfrm>
            <a:off x="5796136" y="1131590"/>
            <a:ext cx="2466975" cy="1333500"/>
            <a:chOff x="5796136" y="1347614"/>
            <a:chExt cx="2466975" cy="1333500"/>
          </a:xfrm>
        </p:grpSpPr>
        <p:pic>
          <p:nvPicPr>
            <p:cNvPr id="22" name="图片 2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96136" y="1347614"/>
              <a:ext cx="2466975" cy="1333500"/>
            </a:xfrm>
            <a:prstGeom prst="rect">
              <a:avLst/>
            </a:prstGeom>
          </p:spPr>
        </p:pic>
        <p:sp>
          <p:nvSpPr>
            <p:cNvPr id="23" name="TextBox 22"/>
            <p:cNvSpPr txBox="1"/>
            <p:nvPr/>
          </p:nvSpPr>
          <p:spPr>
            <a:xfrm>
              <a:off x="5985507" y="1752754"/>
              <a:ext cx="2088232" cy="523220"/>
            </a:xfrm>
            <a:prstGeom prst="rect">
              <a:avLst/>
            </a:prstGeom>
            <a:noFill/>
          </p:spPr>
          <p:txBody>
            <a:bodyPr wrap="square" rtlCol="0">
              <a:spAutoFit/>
            </a:bodyPr>
            <a:lstStyle/>
            <a:p>
              <a:pPr algn="ctr"/>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pPr algn="ctr"/>
              <a:r>
                <a:rPr lang="zh-CN" altLang="en-US" sz="1400" dirty="0">
                  <a:latin typeface="微软雅黑" pitchFamily="34" charset="-122"/>
                  <a:ea typeface="微软雅黑" pitchFamily="34" charset="-122"/>
                </a:rPr>
                <a:t>单击此处添加文本内容</a:t>
              </a:r>
            </a:p>
          </p:txBody>
        </p:sp>
      </p:grpSp>
      <p:grpSp>
        <p:nvGrpSpPr>
          <p:cNvPr id="25" name="组合 24"/>
          <p:cNvGrpSpPr/>
          <p:nvPr/>
        </p:nvGrpSpPr>
        <p:grpSpPr>
          <a:xfrm>
            <a:off x="1043608" y="2211710"/>
            <a:ext cx="2466975" cy="1333500"/>
            <a:chOff x="1043608" y="2427734"/>
            <a:chExt cx="2466975" cy="1333500"/>
          </a:xfrm>
        </p:grpSpPr>
        <p:pic>
          <p:nvPicPr>
            <p:cNvPr id="26" name="图片 2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43608" y="2427734"/>
              <a:ext cx="2466975" cy="1333500"/>
            </a:xfrm>
            <a:prstGeom prst="rect">
              <a:avLst/>
            </a:prstGeom>
          </p:spPr>
        </p:pic>
        <p:sp>
          <p:nvSpPr>
            <p:cNvPr id="27" name="TextBox 26"/>
            <p:cNvSpPr txBox="1"/>
            <p:nvPr/>
          </p:nvSpPr>
          <p:spPr>
            <a:xfrm>
              <a:off x="1250429" y="2742188"/>
              <a:ext cx="2088232" cy="523220"/>
            </a:xfrm>
            <a:prstGeom prst="rect">
              <a:avLst/>
            </a:prstGeom>
            <a:noFill/>
          </p:spPr>
          <p:txBody>
            <a:bodyPr wrap="square" rtlCol="0">
              <a:spAutoFit/>
            </a:bodyPr>
            <a:lstStyle/>
            <a:p>
              <a:pPr algn="ctr"/>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pPr algn="ctr"/>
              <a:r>
                <a:rPr lang="zh-CN" altLang="en-US" sz="1400" dirty="0">
                  <a:latin typeface="微软雅黑" pitchFamily="34" charset="-122"/>
                  <a:ea typeface="微软雅黑" pitchFamily="34" charset="-122"/>
                </a:rPr>
                <a:t>单击此处添加文本内容</a:t>
              </a:r>
            </a:p>
          </p:txBody>
        </p:sp>
      </p:grpSp>
      <p:grpSp>
        <p:nvGrpSpPr>
          <p:cNvPr id="28" name="组合 27"/>
          <p:cNvGrpSpPr/>
          <p:nvPr/>
        </p:nvGrpSpPr>
        <p:grpSpPr>
          <a:xfrm>
            <a:off x="5796136" y="2211710"/>
            <a:ext cx="2466975" cy="1333500"/>
            <a:chOff x="5796136" y="2427734"/>
            <a:chExt cx="2466975" cy="1333500"/>
          </a:xfrm>
        </p:grpSpPr>
        <p:pic>
          <p:nvPicPr>
            <p:cNvPr id="29" name="图片 2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96136" y="2427734"/>
              <a:ext cx="2466975" cy="1333500"/>
            </a:xfrm>
            <a:prstGeom prst="rect">
              <a:avLst/>
            </a:prstGeom>
          </p:spPr>
        </p:pic>
        <p:sp>
          <p:nvSpPr>
            <p:cNvPr id="30" name="TextBox 29"/>
            <p:cNvSpPr txBox="1"/>
            <p:nvPr/>
          </p:nvSpPr>
          <p:spPr>
            <a:xfrm>
              <a:off x="5985507" y="2742188"/>
              <a:ext cx="2088232" cy="523220"/>
            </a:xfrm>
            <a:prstGeom prst="rect">
              <a:avLst/>
            </a:prstGeom>
            <a:noFill/>
          </p:spPr>
          <p:txBody>
            <a:bodyPr wrap="square" rtlCol="0">
              <a:spAutoFit/>
            </a:bodyPr>
            <a:lstStyle/>
            <a:p>
              <a:pPr algn="ctr"/>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pPr algn="ctr"/>
              <a:r>
                <a:rPr lang="zh-CN" altLang="en-US" sz="1400" dirty="0">
                  <a:latin typeface="微软雅黑" pitchFamily="34" charset="-122"/>
                  <a:ea typeface="微软雅黑" pitchFamily="34" charset="-122"/>
                </a:rPr>
                <a:t>单击此处添加文本内容</a:t>
              </a:r>
            </a:p>
          </p:txBody>
        </p:sp>
      </p:grpSp>
      <p:grpSp>
        <p:nvGrpSpPr>
          <p:cNvPr id="31" name="组合 30"/>
          <p:cNvGrpSpPr/>
          <p:nvPr/>
        </p:nvGrpSpPr>
        <p:grpSpPr>
          <a:xfrm>
            <a:off x="1043607" y="3291830"/>
            <a:ext cx="2466975" cy="1333500"/>
            <a:chOff x="1043607" y="3507854"/>
            <a:chExt cx="2466975" cy="1333500"/>
          </a:xfrm>
        </p:grpSpPr>
        <p:pic>
          <p:nvPicPr>
            <p:cNvPr id="32" name="图片 3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43607" y="3507854"/>
              <a:ext cx="2466975" cy="1333500"/>
            </a:xfrm>
            <a:prstGeom prst="rect">
              <a:avLst/>
            </a:prstGeom>
          </p:spPr>
        </p:pic>
        <p:sp>
          <p:nvSpPr>
            <p:cNvPr id="33" name="TextBox 32"/>
            <p:cNvSpPr txBox="1"/>
            <p:nvPr/>
          </p:nvSpPr>
          <p:spPr>
            <a:xfrm>
              <a:off x="1232978" y="3912994"/>
              <a:ext cx="2088232" cy="523220"/>
            </a:xfrm>
            <a:prstGeom prst="rect">
              <a:avLst/>
            </a:prstGeom>
            <a:noFill/>
          </p:spPr>
          <p:txBody>
            <a:bodyPr wrap="square" rtlCol="0">
              <a:spAutoFit/>
            </a:bodyPr>
            <a:lstStyle/>
            <a:p>
              <a:pPr algn="ctr"/>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pPr algn="ctr"/>
              <a:r>
                <a:rPr lang="zh-CN" altLang="en-US" sz="1400" dirty="0">
                  <a:latin typeface="微软雅黑" pitchFamily="34" charset="-122"/>
                  <a:ea typeface="微软雅黑" pitchFamily="34" charset="-122"/>
                </a:rPr>
                <a:t>单击此处添加文本内容</a:t>
              </a:r>
            </a:p>
          </p:txBody>
        </p:sp>
      </p:grpSp>
      <p:grpSp>
        <p:nvGrpSpPr>
          <p:cNvPr id="34" name="组合 33"/>
          <p:cNvGrpSpPr/>
          <p:nvPr/>
        </p:nvGrpSpPr>
        <p:grpSpPr>
          <a:xfrm>
            <a:off x="5796136" y="3291830"/>
            <a:ext cx="2466975" cy="1333500"/>
            <a:chOff x="5796136" y="3507854"/>
            <a:chExt cx="2466975" cy="1333500"/>
          </a:xfrm>
        </p:grpSpPr>
        <p:pic>
          <p:nvPicPr>
            <p:cNvPr id="35" name="图片 3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96136" y="3507854"/>
              <a:ext cx="2466975" cy="1333500"/>
            </a:xfrm>
            <a:prstGeom prst="rect">
              <a:avLst/>
            </a:prstGeom>
          </p:spPr>
        </p:pic>
        <p:sp>
          <p:nvSpPr>
            <p:cNvPr id="36" name="TextBox 35"/>
            <p:cNvSpPr txBox="1"/>
            <p:nvPr/>
          </p:nvSpPr>
          <p:spPr>
            <a:xfrm>
              <a:off x="5992754" y="3843084"/>
              <a:ext cx="2088232" cy="523220"/>
            </a:xfrm>
            <a:prstGeom prst="rect">
              <a:avLst/>
            </a:prstGeom>
            <a:noFill/>
          </p:spPr>
          <p:txBody>
            <a:bodyPr wrap="square" rtlCol="0">
              <a:spAutoFit/>
            </a:bodyPr>
            <a:lstStyle/>
            <a:p>
              <a:pPr algn="ctr"/>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pPr algn="ctr"/>
              <a:r>
                <a:rPr lang="zh-CN" altLang="en-US" sz="1400" dirty="0">
                  <a:latin typeface="微软雅黑" pitchFamily="34" charset="-122"/>
                  <a:ea typeface="微软雅黑" pitchFamily="34" charset="-122"/>
                </a:rPr>
                <a:t>单击此处添加文本内容</a:t>
              </a:r>
            </a:p>
          </p:txBody>
        </p:sp>
      </p:grpSp>
      <p:sp>
        <p:nvSpPr>
          <p:cNvPr id="37" name="TextBox 36"/>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94347331"/>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2"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par>
                                <p:cTn id="23" presetID="22" presetClass="entr" presetSubtype="2"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par>
                                <p:cTn id="26" presetID="2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500"/>
                                        <p:tgtEl>
                                          <p:spTgt spid="11"/>
                                        </p:tgtEl>
                                      </p:cBhvr>
                                    </p:animEffect>
                                  </p:childTnLst>
                                </p:cTn>
                              </p:par>
                            </p:childTnLst>
                          </p:cTn>
                        </p:par>
                        <p:par>
                          <p:cTn id="29" fill="hold">
                            <p:stCondLst>
                              <p:cond delay="1000"/>
                            </p:stCondLst>
                            <p:childTnLst>
                              <p:par>
                                <p:cTn id="30" presetID="2" presetClass="entr" presetSubtype="8"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0-#ppt_w/2"/>
                                          </p:val>
                                        </p:tav>
                                        <p:tav tm="100000">
                                          <p:val>
                                            <p:strVal val="#ppt_x"/>
                                          </p:val>
                                        </p:tav>
                                      </p:tavLst>
                                    </p:anim>
                                    <p:anim calcmode="lin" valueType="num">
                                      <p:cBhvr additive="base">
                                        <p:cTn id="37" dur="500" fill="hold"/>
                                        <p:tgtEl>
                                          <p:spTgt spid="25"/>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0-#ppt_w/2"/>
                                          </p:val>
                                        </p:tav>
                                        <p:tav tm="100000">
                                          <p:val>
                                            <p:strVal val="#ppt_x"/>
                                          </p:val>
                                        </p:tav>
                                      </p:tavLst>
                                    </p:anim>
                                    <p:anim calcmode="lin" valueType="num">
                                      <p:cBhvr additive="base">
                                        <p:cTn id="41" dur="500" fill="hold"/>
                                        <p:tgtEl>
                                          <p:spTgt spid="31"/>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1+#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1+#ppt_w/2"/>
                                          </p:val>
                                        </p:tav>
                                        <p:tav tm="100000">
                                          <p:val>
                                            <p:strVal val="#ppt_x"/>
                                          </p:val>
                                        </p:tav>
                                      </p:tavLst>
                                    </p:anim>
                                    <p:anim calcmode="lin" valueType="num">
                                      <p:cBhvr additive="base">
                                        <p:cTn id="49" dur="500" fill="hold"/>
                                        <p:tgtEl>
                                          <p:spTgt spid="28"/>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500" fill="hold"/>
                                        <p:tgtEl>
                                          <p:spTgt spid="34"/>
                                        </p:tgtEl>
                                        <p:attrNameLst>
                                          <p:attrName>ppt_x</p:attrName>
                                        </p:attrNameLst>
                                      </p:cBhvr>
                                      <p:tavLst>
                                        <p:tav tm="0">
                                          <p:val>
                                            <p:strVal val="1+#ppt_w/2"/>
                                          </p:val>
                                        </p:tav>
                                        <p:tav tm="100000">
                                          <p:val>
                                            <p:strVal val="#ppt_x"/>
                                          </p:val>
                                        </p:tav>
                                      </p:tavLst>
                                    </p:anim>
                                    <p:anim calcmode="lin" valueType="num">
                                      <p:cBhvr additive="base">
                                        <p:cTn id="5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Thinkpad\Desktop\PNG\1_0003_图层-20.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1779" y="1522593"/>
            <a:ext cx="2577290" cy="262114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Thinkpad\Desktop\PNG\1_0000_图层-2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79801" y="2833167"/>
            <a:ext cx="335383" cy="52629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Thinkpad\Desktop\PNG\1_0001_图层-2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70348" y="3011473"/>
            <a:ext cx="531453" cy="51081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Thinkpad\Desktop\PNG\1_0002_图层-2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761318" y="2280653"/>
            <a:ext cx="420519" cy="6398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Thinkpad\Desktop\PNG\1_0000_渐变映射-2-副本-9.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026037" y="1363057"/>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53"/>
          <p:cNvSpPr txBox="1">
            <a:spLocks noChangeArrowheads="1"/>
          </p:cNvSpPr>
          <p:nvPr/>
        </p:nvSpPr>
        <p:spPr bwMode="auto">
          <a:xfrm>
            <a:off x="2655556" y="1260983"/>
            <a:ext cx="162841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pic>
        <p:nvPicPr>
          <p:cNvPr id="12" name="Picture 4" descr="C:\Users\Thinkpad\Desktop\PNG\1_0000_渐变映射-2-副本-9.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82322" y="2412021"/>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53"/>
          <p:cNvSpPr txBox="1">
            <a:spLocks noChangeArrowheads="1"/>
          </p:cNvSpPr>
          <p:nvPr/>
        </p:nvSpPr>
        <p:spPr bwMode="auto">
          <a:xfrm>
            <a:off x="1757604" y="2280653"/>
            <a:ext cx="1550501"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14" name="Picture 4" descr="C:\Users\Thinkpad\Desktop\PNG\1_0000_渐变映射-2-副本-9.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631759" y="3624361"/>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53"/>
          <p:cNvSpPr txBox="1">
            <a:spLocks noChangeArrowheads="1"/>
          </p:cNvSpPr>
          <p:nvPr/>
        </p:nvSpPr>
        <p:spPr bwMode="auto">
          <a:xfrm>
            <a:off x="2003347" y="3522287"/>
            <a:ext cx="162841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20" name="Picture 5" descr="F:\360安全浏览器下载\水墨\1402\chinaz9.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915184" y="2602334"/>
            <a:ext cx="1625600" cy="16256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E:\PPT\PPT中国风元素\水墨祥云\水墨祥云\011.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6389069" y="2128707"/>
            <a:ext cx="909200" cy="56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81731333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par>
                                <p:cTn id="33" presetID="2" presetClass="entr" presetSubtype="2" fill="hold" nodeType="withEffect">
                                  <p:stCondLst>
                                    <p:cond delay="125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2000" fill="hold"/>
                                        <p:tgtEl>
                                          <p:spTgt spid="21"/>
                                        </p:tgtEl>
                                        <p:attrNameLst>
                                          <p:attrName>ppt_x</p:attrName>
                                        </p:attrNameLst>
                                      </p:cBhvr>
                                      <p:tavLst>
                                        <p:tav tm="0">
                                          <p:val>
                                            <p:strVal val="1+#ppt_w/2"/>
                                          </p:val>
                                        </p:tav>
                                        <p:tav tm="100000">
                                          <p:val>
                                            <p:strVal val="#ppt_x"/>
                                          </p:val>
                                        </p:tav>
                                      </p:tavLst>
                                    </p:anim>
                                    <p:anim calcmode="lin" valueType="num">
                                      <p:cBhvr additive="base">
                                        <p:cTn id="36" dur="2000" fill="hold"/>
                                        <p:tgtEl>
                                          <p:spTgt spid="21"/>
                                        </p:tgtEl>
                                        <p:attrNameLst>
                                          <p:attrName>ppt_y</p:attrName>
                                        </p:attrNameLst>
                                      </p:cBhvr>
                                      <p:tavLst>
                                        <p:tav tm="0">
                                          <p:val>
                                            <p:strVal val="#ppt_y"/>
                                          </p:val>
                                        </p:tav>
                                        <p:tav tm="100000">
                                          <p:val>
                                            <p:strVal val="#ppt_y"/>
                                          </p:val>
                                        </p:tav>
                                      </p:tavLst>
                                    </p:anim>
                                  </p:childTnLst>
                                </p:cTn>
                              </p:par>
                            </p:childTnLst>
                          </p:cTn>
                        </p:par>
                        <p:par>
                          <p:cTn id="37" fill="hold">
                            <p:stCondLst>
                              <p:cond delay="5250"/>
                            </p:stCondLst>
                            <p:childTnLst>
                              <p:par>
                                <p:cTn id="38" presetID="10"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5750"/>
                            </p:stCondLst>
                            <p:childTnLst>
                              <p:par>
                                <p:cTn id="42" presetID="10"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par>
                          <p:cTn id="45" fill="hold">
                            <p:stCondLst>
                              <p:cond delay="6250"/>
                            </p:stCondLst>
                            <p:childTnLst>
                              <p:par>
                                <p:cTn id="46" presetID="10"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par>
                          <p:cTn id="49" fill="hold">
                            <p:stCondLst>
                              <p:cond delay="6750"/>
                            </p:stCondLst>
                            <p:childTnLst>
                              <p:par>
                                <p:cTn id="50" presetID="10"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par>
                          <p:cTn id="53" fill="hold">
                            <p:stCondLst>
                              <p:cond delay="7250"/>
                            </p:stCondLst>
                            <p:childTnLst>
                              <p:par>
                                <p:cTn id="54" presetID="10" presetClass="entr" presetSubtype="0"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childTnLst>
                          </p:cTn>
                        </p:par>
                        <p:par>
                          <p:cTn id="57" fill="hold">
                            <p:stCondLst>
                              <p:cond delay="7750"/>
                            </p:stCondLst>
                            <p:childTnLst>
                              <p:par>
                                <p:cTn id="58" presetID="10" presetClass="entr" presetSubtype="0"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67323" y="1031345"/>
            <a:ext cx="3595873" cy="1970886"/>
            <a:chOff x="967323" y="887329"/>
            <a:chExt cx="3595873" cy="1970886"/>
          </a:xfrm>
        </p:grpSpPr>
        <p:grpSp>
          <p:nvGrpSpPr>
            <p:cNvPr id="7" name="Group 6"/>
            <p:cNvGrpSpPr>
              <a:grpSpLocks/>
            </p:cNvGrpSpPr>
            <p:nvPr/>
          </p:nvGrpSpPr>
          <p:grpSpPr bwMode="auto">
            <a:xfrm>
              <a:off x="967323" y="887329"/>
              <a:ext cx="3595873" cy="1720499"/>
              <a:chOff x="-169782" y="-141574"/>
              <a:chExt cx="3586234" cy="1520870"/>
            </a:xfrm>
          </p:grpSpPr>
          <p:pic>
            <p:nvPicPr>
              <p:cNvPr id="16" name="圆角矩形 6"/>
              <p:cNvPicPr>
                <a:picLocks noChangeArrowheads="1"/>
              </p:cNvPicPr>
              <p:nvPr/>
            </p:nvPicPr>
            <p:blipFill>
              <a:blip r:embed="rId2">
                <a:extLst>
                  <a:ext uri="{28A0092B-C50C-407E-A947-70E740481C1C}">
                    <a14:useLocalDpi xmlns:a14="http://schemas.microsoft.com/office/drawing/2010/main"/>
                  </a:ext>
                </a:extLst>
              </a:blip>
              <a:stretch>
                <a:fillRect/>
              </a:stretch>
            </p:blipFill>
            <p:spPr bwMode="auto">
              <a:xfrm>
                <a:off x="-169782" y="-141574"/>
                <a:ext cx="3586234" cy="1520870"/>
              </a:xfrm>
              <a:prstGeom prst="rect">
                <a:avLst/>
              </a:prstGeom>
              <a:noFill/>
              <a:ln w="9525" cmpd="sng">
                <a:noFill/>
                <a:miter lim="800000"/>
                <a:headEnd/>
                <a:tailEnd/>
              </a:ln>
            </p:spPr>
          </p:pic>
          <p:sp>
            <p:nvSpPr>
              <p:cNvPr id="17" name="矩形 87"/>
              <p:cNvSpPr>
                <a:spLocks noChangeArrowheads="1"/>
              </p:cNvSpPr>
              <p:nvPr/>
            </p:nvSpPr>
            <p:spPr bwMode="auto">
              <a:xfrm>
                <a:off x="29520" y="218595"/>
                <a:ext cx="3101117" cy="451498"/>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grpSp>
          <p:nvGrpSpPr>
            <p:cNvPr id="8" name="组合 7"/>
            <p:cNvGrpSpPr/>
            <p:nvPr/>
          </p:nvGrpSpPr>
          <p:grpSpPr>
            <a:xfrm>
              <a:off x="1271584" y="1821895"/>
              <a:ext cx="2919984" cy="1036320"/>
              <a:chOff x="1271584" y="1821895"/>
              <a:chExt cx="2919984" cy="1036320"/>
            </a:xfrm>
          </p:grpSpPr>
          <p:grpSp>
            <p:nvGrpSpPr>
              <p:cNvPr id="9" name="组合 8"/>
              <p:cNvGrpSpPr/>
              <p:nvPr/>
            </p:nvGrpSpPr>
            <p:grpSpPr>
              <a:xfrm>
                <a:off x="1271584" y="1821895"/>
                <a:ext cx="2919984" cy="1036320"/>
                <a:chOff x="1599840" y="1821895"/>
                <a:chExt cx="2919984" cy="1036320"/>
              </a:xfrm>
            </p:grpSpPr>
            <p:sp>
              <p:nvSpPr>
                <p:cNvPr id="11" name="矩形 10"/>
                <p:cNvSpPr/>
                <p:nvPr/>
              </p:nvSpPr>
              <p:spPr>
                <a:xfrm>
                  <a:off x="1835696" y="2013130"/>
                  <a:ext cx="2520280" cy="5946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圆角矩形 12"/>
                <p:cNvPicPr>
                  <a:picLocks noChangeArrowheads="1"/>
                </p:cNvPicPr>
                <p:nvPr/>
              </p:nvPicPr>
              <p:blipFill>
                <a:blip r:embed="rId3">
                  <a:extLst>
                    <a:ext uri="{28A0092B-C50C-407E-A947-70E740481C1C}">
                      <a14:useLocalDpi xmlns:a14="http://schemas.microsoft.com/office/drawing/2010/main"/>
                    </a:ext>
                  </a:extLst>
                </a:blip>
                <a:stretch>
                  <a:fillRect/>
                </a:stretch>
              </p:blipFill>
              <p:spPr bwMode="auto">
                <a:xfrm>
                  <a:off x="1599840" y="1821895"/>
                  <a:ext cx="2919984" cy="1036320"/>
                </a:xfrm>
                <a:prstGeom prst="rect">
                  <a:avLst/>
                </a:prstGeom>
                <a:noFill/>
                <a:ln w="9525" cmpd="sng">
                  <a:noFill/>
                  <a:miter lim="800000"/>
                  <a:headEnd/>
                  <a:tailEnd/>
                </a:ln>
              </p:spPr>
            </p:pic>
          </p:grpSp>
          <p:sp>
            <p:nvSpPr>
              <p:cNvPr id="10" name="TextBox 9"/>
              <p:cNvSpPr txBox="1"/>
              <p:nvPr/>
            </p:nvSpPr>
            <p:spPr>
              <a:xfrm>
                <a:off x="1759468" y="2125813"/>
                <a:ext cx="1944216" cy="369332"/>
              </a:xfrm>
              <a:prstGeom prst="rect">
                <a:avLst/>
              </a:prstGeom>
              <a:noFill/>
            </p:spPr>
            <p:txBody>
              <a:bodyPr wrap="square" rtlCol="0">
                <a:spAutoFit/>
              </a:bodyPr>
              <a:lstStyle/>
              <a:p>
                <a:pPr algn="ctr"/>
                <a:r>
                  <a:rPr lang="zh-CN" altLang="en-US" b="1" dirty="0">
                    <a:latin typeface="微软雅黑" pitchFamily="34" charset="-122"/>
                    <a:ea typeface="微软雅黑" pitchFamily="34" charset="-122"/>
                  </a:rPr>
                  <a:t>添加标题</a:t>
                </a:r>
              </a:p>
            </p:txBody>
          </p:sp>
        </p:grpSp>
      </p:grpSp>
      <p:grpSp>
        <p:nvGrpSpPr>
          <p:cNvPr id="18" name="组合 17"/>
          <p:cNvGrpSpPr/>
          <p:nvPr/>
        </p:nvGrpSpPr>
        <p:grpSpPr>
          <a:xfrm>
            <a:off x="4563195" y="1031345"/>
            <a:ext cx="3595873" cy="1970886"/>
            <a:chOff x="4563195" y="887329"/>
            <a:chExt cx="3595873" cy="1970886"/>
          </a:xfrm>
        </p:grpSpPr>
        <p:grpSp>
          <p:nvGrpSpPr>
            <p:cNvPr id="19" name="Group 6"/>
            <p:cNvGrpSpPr>
              <a:grpSpLocks/>
            </p:cNvGrpSpPr>
            <p:nvPr/>
          </p:nvGrpSpPr>
          <p:grpSpPr bwMode="auto">
            <a:xfrm>
              <a:off x="4563195" y="887329"/>
              <a:ext cx="3595873" cy="1720499"/>
              <a:chOff x="-169782" y="-141574"/>
              <a:chExt cx="3586234" cy="1520870"/>
            </a:xfrm>
          </p:grpSpPr>
          <p:pic>
            <p:nvPicPr>
              <p:cNvPr id="26" name="圆角矩形 6"/>
              <p:cNvPicPr>
                <a:picLocks noChangeArrowheads="1"/>
              </p:cNvPicPr>
              <p:nvPr/>
            </p:nvPicPr>
            <p:blipFill>
              <a:blip r:embed="rId2">
                <a:extLst>
                  <a:ext uri="{28A0092B-C50C-407E-A947-70E740481C1C}">
                    <a14:useLocalDpi xmlns:a14="http://schemas.microsoft.com/office/drawing/2010/main"/>
                  </a:ext>
                </a:extLst>
              </a:blip>
              <a:stretch>
                <a:fillRect/>
              </a:stretch>
            </p:blipFill>
            <p:spPr bwMode="auto">
              <a:xfrm>
                <a:off x="-169782" y="-141574"/>
                <a:ext cx="3586234" cy="1520870"/>
              </a:xfrm>
              <a:prstGeom prst="rect">
                <a:avLst/>
              </a:prstGeom>
              <a:noFill/>
              <a:ln w="9525" cmpd="sng">
                <a:noFill/>
                <a:miter lim="800000"/>
                <a:headEnd/>
                <a:tailEnd/>
              </a:ln>
            </p:spPr>
          </p:pic>
          <p:sp>
            <p:nvSpPr>
              <p:cNvPr id="27" name="矩形 87"/>
              <p:cNvSpPr>
                <a:spLocks noChangeArrowheads="1"/>
              </p:cNvSpPr>
              <p:nvPr/>
            </p:nvSpPr>
            <p:spPr bwMode="auto">
              <a:xfrm>
                <a:off x="29520" y="218595"/>
                <a:ext cx="3101117" cy="451498"/>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grpSp>
          <p:nvGrpSpPr>
            <p:cNvPr id="20" name="组合 19"/>
            <p:cNvGrpSpPr/>
            <p:nvPr/>
          </p:nvGrpSpPr>
          <p:grpSpPr>
            <a:xfrm>
              <a:off x="4867456" y="1821895"/>
              <a:ext cx="2919984" cy="1036320"/>
              <a:chOff x="4867456" y="1821895"/>
              <a:chExt cx="2919984" cy="1036320"/>
            </a:xfrm>
          </p:grpSpPr>
          <p:grpSp>
            <p:nvGrpSpPr>
              <p:cNvPr id="21" name="组合 20"/>
              <p:cNvGrpSpPr/>
              <p:nvPr/>
            </p:nvGrpSpPr>
            <p:grpSpPr>
              <a:xfrm>
                <a:off x="4867456" y="1821895"/>
                <a:ext cx="2919984" cy="1036320"/>
                <a:chOff x="1599840" y="1821895"/>
                <a:chExt cx="2919984" cy="1036320"/>
              </a:xfrm>
            </p:grpSpPr>
            <p:sp>
              <p:nvSpPr>
                <p:cNvPr id="23" name="矩形 22"/>
                <p:cNvSpPr/>
                <p:nvPr/>
              </p:nvSpPr>
              <p:spPr>
                <a:xfrm>
                  <a:off x="1835696" y="2013130"/>
                  <a:ext cx="2520280" cy="5946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圆角矩形 12"/>
                <p:cNvPicPr>
                  <a:picLocks noChangeArrowheads="1"/>
                </p:cNvPicPr>
                <p:nvPr/>
              </p:nvPicPr>
              <p:blipFill>
                <a:blip r:embed="rId3">
                  <a:extLst>
                    <a:ext uri="{28A0092B-C50C-407E-A947-70E740481C1C}">
                      <a14:useLocalDpi xmlns:a14="http://schemas.microsoft.com/office/drawing/2010/main"/>
                    </a:ext>
                  </a:extLst>
                </a:blip>
                <a:stretch>
                  <a:fillRect/>
                </a:stretch>
              </p:blipFill>
              <p:spPr bwMode="auto">
                <a:xfrm>
                  <a:off x="1599840" y="1821895"/>
                  <a:ext cx="2919984" cy="1036320"/>
                </a:xfrm>
                <a:prstGeom prst="rect">
                  <a:avLst/>
                </a:prstGeom>
                <a:noFill/>
                <a:ln w="9525" cmpd="sng">
                  <a:noFill/>
                  <a:miter lim="800000"/>
                  <a:headEnd/>
                  <a:tailEnd/>
                </a:ln>
              </p:spPr>
            </p:pic>
          </p:grpSp>
          <p:sp>
            <p:nvSpPr>
              <p:cNvPr id="22" name="TextBox 21"/>
              <p:cNvSpPr txBox="1"/>
              <p:nvPr/>
            </p:nvSpPr>
            <p:spPr>
              <a:xfrm>
                <a:off x="5407459" y="2125813"/>
                <a:ext cx="1944216" cy="369332"/>
              </a:xfrm>
              <a:prstGeom prst="rect">
                <a:avLst/>
              </a:prstGeom>
              <a:noFill/>
            </p:spPr>
            <p:txBody>
              <a:bodyPr wrap="square" rtlCol="0">
                <a:spAutoFit/>
              </a:bodyPr>
              <a:lstStyle/>
              <a:p>
                <a:pPr algn="ctr"/>
                <a:r>
                  <a:rPr lang="zh-CN" altLang="en-US" b="1" dirty="0">
                    <a:latin typeface="微软雅黑" pitchFamily="34" charset="-122"/>
                    <a:ea typeface="微软雅黑" pitchFamily="34" charset="-122"/>
                  </a:rPr>
                  <a:t>添加标题</a:t>
                </a:r>
              </a:p>
            </p:txBody>
          </p:sp>
        </p:grpSp>
      </p:grpSp>
      <p:grpSp>
        <p:nvGrpSpPr>
          <p:cNvPr id="28" name="组合 27"/>
          <p:cNvGrpSpPr/>
          <p:nvPr/>
        </p:nvGrpSpPr>
        <p:grpSpPr>
          <a:xfrm>
            <a:off x="967322" y="2819740"/>
            <a:ext cx="3595873" cy="1984258"/>
            <a:chOff x="967322" y="2675724"/>
            <a:chExt cx="3595873" cy="1984258"/>
          </a:xfrm>
        </p:grpSpPr>
        <p:grpSp>
          <p:nvGrpSpPr>
            <p:cNvPr id="29" name="Group 3"/>
            <p:cNvGrpSpPr>
              <a:grpSpLocks/>
            </p:cNvGrpSpPr>
            <p:nvPr/>
          </p:nvGrpSpPr>
          <p:grpSpPr bwMode="auto">
            <a:xfrm>
              <a:off x="967322" y="2976298"/>
              <a:ext cx="3595873" cy="1683684"/>
              <a:chOff x="-169784" y="-226145"/>
              <a:chExt cx="3586234" cy="1677243"/>
            </a:xfrm>
          </p:grpSpPr>
          <p:pic>
            <p:nvPicPr>
              <p:cNvPr id="35" name="圆角矩形 3"/>
              <p:cNvPicPr>
                <a:picLocks noChangeArrowheads="1"/>
              </p:cNvPicPr>
              <p:nvPr/>
            </p:nvPicPr>
            <p:blipFill>
              <a:blip r:embed="rId2">
                <a:extLst>
                  <a:ext uri="{28A0092B-C50C-407E-A947-70E740481C1C}">
                    <a14:useLocalDpi xmlns:a14="http://schemas.microsoft.com/office/drawing/2010/main"/>
                  </a:ext>
                </a:extLst>
              </a:blip>
              <a:stretch>
                <a:fillRect/>
              </a:stretch>
            </p:blipFill>
            <p:spPr bwMode="auto">
              <a:xfrm>
                <a:off x="-169784" y="-226145"/>
                <a:ext cx="3586234" cy="1677243"/>
              </a:xfrm>
              <a:prstGeom prst="rect">
                <a:avLst/>
              </a:prstGeom>
              <a:noFill/>
              <a:ln w="9525" cmpd="sng">
                <a:noFill/>
                <a:miter lim="800000"/>
                <a:headEnd/>
                <a:tailEnd/>
              </a:ln>
            </p:spPr>
          </p:pic>
          <p:sp>
            <p:nvSpPr>
              <p:cNvPr id="36" name="矩形 87"/>
              <p:cNvSpPr>
                <a:spLocks noChangeArrowheads="1"/>
              </p:cNvSpPr>
              <p:nvPr/>
            </p:nvSpPr>
            <p:spPr bwMode="auto">
              <a:xfrm>
                <a:off x="113770" y="518575"/>
                <a:ext cx="2932616" cy="522430"/>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grpSp>
          <p:nvGrpSpPr>
            <p:cNvPr id="30" name="组合 29"/>
            <p:cNvGrpSpPr/>
            <p:nvPr/>
          </p:nvGrpSpPr>
          <p:grpSpPr>
            <a:xfrm>
              <a:off x="1287699" y="2675724"/>
              <a:ext cx="2919984" cy="1036320"/>
              <a:chOff x="1287699" y="2675724"/>
              <a:chExt cx="2919984" cy="1036320"/>
            </a:xfrm>
          </p:grpSpPr>
          <p:grpSp>
            <p:nvGrpSpPr>
              <p:cNvPr id="31" name="组合 30"/>
              <p:cNvGrpSpPr/>
              <p:nvPr/>
            </p:nvGrpSpPr>
            <p:grpSpPr>
              <a:xfrm>
                <a:off x="1287699" y="2675724"/>
                <a:ext cx="2919984" cy="1036320"/>
                <a:chOff x="1599840" y="1821895"/>
                <a:chExt cx="2919984" cy="1036320"/>
              </a:xfrm>
            </p:grpSpPr>
            <p:sp>
              <p:nvSpPr>
                <p:cNvPr id="33" name="矩形 32"/>
                <p:cNvSpPr/>
                <p:nvPr/>
              </p:nvSpPr>
              <p:spPr>
                <a:xfrm>
                  <a:off x="1835696" y="2013130"/>
                  <a:ext cx="2520280" cy="5946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圆角矩形 12"/>
                <p:cNvPicPr>
                  <a:picLocks noChangeArrowheads="1"/>
                </p:cNvPicPr>
                <p:nvPr/>
              </p:nvPicPr>
              <p:blipFill>
                <a:blip r:embed="rId3">
                  <a:extLst>
                    <a:ext uri="{28A0092B-C50C-407E-A947-70E740481C1C}">
                      <a14:useLocalDpi xmlns:a14="http://schemas.microsoft.com/office/drawing/2010/main"/>
                    </a:ext>
                  </a:extLst>
                </a:blip>
                <a:stretch>
                  <a:fillRect/>
                </a:stretch>
              </p:blipFill>
              <p:spPr bwMode="auto">
                <a:xfrm>
                  <a:off x="1599840" y="1821895"/>
                  <a:ext cx="2919984" cy="1036320"/>
                </a:xfrm>
                <a:prstGeom prst="rect">
                  <a:avLst/>
                </a:prstGeom>
                <a:noFill/>
                <a:ln w="9525" cmpd="sng">
                  <a:noFill/>
                  <a:miter lim="800000"/>
                  <a:headEnd/>
                  <a:tailEnd/>
                </a:ln>
              </p:spPr>
            </p:pic>
          </p:grpSp>
          <p:sp>
            <p:nvSpPr>
              <p:cNvPr id="32" name="TextBox 31"/>
              <p:cNvSpPr txBox="1"/>
              <p:nvPr/>
            </p:nvSpPr>
            <p:spPr>
              <a:xfrm>
                <a:off x="1759468" y="2976257"/>
                <a:ext cx="1944216" cy="369332"/>
              </a:xfrm>
              <a:prstGeom prst="rect">
                <a:avLst/>
              </a:prstGeom>
              <a:noFill/>
            </p:spPr>
            <p:txBody>
              <a:bodyPr wrap="square" rtlCol="0">
                <a:spAutoFit/>
              </a:bodyPr>
              <a:lstStyle/>
              <a:p>
                <a:pPr algn="ctr"/>
                <a:r>
                  <a:rPr lang="zh-CN" altLang="en-US" b="1" dirty="0">
                    <a:latin typeface="微软雅黑" pitchFamily="34" charset="-122"/>
                    <a:ea typeface="微软雅黑" pitchFamily="34" charset="-122"/>
                  </a:rPr>
                  <a:t>添加标题</a:t>
                </a:r>
              </a:p>
            </p:txBody>
          </p:sp>
        </p:grpSp>
      </p:grpSp>
      <p:grpSp>
        <p:nvGrpSpPr>
          <p:cNvPr id="37" name="组合 36"/>
          <p:cNvGrpSpPr/>
          <p:nvPr/>
        </p:nvGrpSpPr>
        <p:grpSpPr>
          <a:xfrm>
            <a:off x="4563194" y="2819740"/>
            <a:ext cx="3595873" cy="1984258"/>
            <a:chOff x="4563194" y="2675724"/>
            <a:chExt cx="3595873" cy="1984258"/>
          </a:xfrm>
        </p:grpSpPr>
        <p:grpSp>
          <p:nvGrpSpPr>
            <p:cNvPr id="38" name="Group 3"/>
            <p:cNvGrpSpPr>
              <a:grpSpLocks/>
            </p:cNvGrpSpPr>
            <p:nvPr/>
          </p:nvGrpSpPr>
          <p:grpSpPr bwMode="auto">
            <a:xfrm>
              <a:off x="4563194" y="2976298"/>
              <a:ext cx="3595873" cy="1683684"/>
              <a:chOff x="-169784" y="-226145"/>
              <a:chExt cx="3586234" cy="1677243"/>
            </a:xfrm>
          </p:grpSpPr>
          <p:pic>
            <p:nvPicPr>
              <p:cNvPr id="44" name="圆角矩形 3"/>
              <p:cNvPicPr>
                <a:picLocks noChangeArrowheads="1"/>
              </p:cNvPicPr>
              <p:nvPr/>
            </p:nvPicPr>
            <p:blipFill>
              <a:blip r:embed="rId2">
                <a:extLst>
                  <a:ext uri="{28A0092B-C50C-407E-A947-70E740481C1C}">
                    <a14:useLocalDpi xmlns:a14="http://schemas.microsoft.com/office/drawing/2010/main"/>
                  </a:ext>
                </a:extLst>
              </a:blip>
              <a:stretch>
                <a:fillRect/>
              </a:stretch>
            </p:blipFill>
            <p:spPr bwMode="auto">
              <a:xfrm>
                <a:off x="-169784" y="-226145"/>
                <a:ext cx="3586234" cy="1677243"/>
              </a:xfrm>
              <a:prstGeom prst="rect">
                <a:avLst/>
              </a:prstGeom>
              <a:noFill/>
              <a:ln w="9525" cmpd="sng">
                <a:noFill/>
                <a:miter lim="800000"/>
                <a:headEnd/>
                <a:tailEnd/>
              </a:ln>
            </p:spPr>
          </p:pic>
          <p:sp>
            <p:nvSpPr>
              <p:cNvPr id="45" name="矩形 87"/>
              <p:cNvSpPr>
                <a:spLocks noChangeArrowheads="1"/>
              </p:cNvSpPr>
              <p:nvPr/>
            </p:nvSpPr>
            <p:spPr bwMode="auto">
              <a:xfrm>
                <a:off x="113770" y="518575"/>
                <a:ext cx="2932616" cy="522430"/>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grpSp>
          <p:nvGrpSpPr>
            <p:cNvPr id="39" name="组合 38"/>
            <p:cNvGrpSpPr/>
            <p:nvPr/>
          </p:nvGrpSpPr>
          <p:grpSpPr>
            <a:xfrm>
              <a:off x="4883571" y="2675724"/>
              <a:ext cx="2919984" cy="1036320"/>
              <a:chOff x="4883571" y="2675724"/>
              <a:chExt cx="2919984" cy="1036320"/>
            </a:xfrm>
          </p:grpSpPr>
          <p:grpSp>
            <p:nvGrpSpPr>
              <p:cNvPr id="40" name="组合 39"/>
              <p:cNvGrpSpPr/>
              <p:nvPr/>
            </p:nvGrpSpPr>
            <p:grpSpPr>
              <a:xfrm>
                <a:off x="4883571" y="2675724"/>
                <a:ext cx="2919984" cy="1036320"/>
                <a:chOff x="1599840" y="1821895"/>
                <a:chExt cx="2919984" cy="1036320"/>
              </a:xfrm>
            </p:grpSpPr>
            <p:sp>
              <p:nvSpPr>
                <p:cNvPr id="42" name="矩形 41"/>
                <p:cNvSpPr/>
                <p:nvPr/>
              </p:nvSpPr>
              <p:spPr>
                <a:xfrm>
                  <a:off x="1835696" y="2013130"/>
                  <a:ext cx="2520280" cy="5946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圆角矩形 12"/>
                <p:cNvPicPr>
                  <a:picLocks noChangeArrowheads="1"/>
                </p:cNvPicPr>
                <p:nvPr/>
              </p:nvPicPr>
              <p:blipFill>
                <a:blip r:embed="rId3">
                  <a:extLst>
                    <a:ext uri="{28A0092B-C50C-407E-A947-70E740481C1C}">
                      <a14:useLocalDpi xmlns:a14="http://schemas.microsoft.com/office/drawing/2010/main"/>
                    </a:ext>
                  </a:extLst>
                </a:blip>
                <a:stretch>
                  <a:fillRect/>
                </a:stretch>
              </p:blipFill>
              <p:spPr bwMode="auto">
                <a:xfrm>
                  <a:off x="1599840" y="1821895"/>
                  <a:ext cx="2919984" cy="1036320"/>
                </a:xfrm>
                <a:prstGeom prst="rect">
                  <a:avLst/>
                </a:prstGeom>
                <a:noFill/>
                <a:ln w="9525" cmpd="sng">
                  <a:noFill/>
                  <a:miter lim="800000"/>
                  <a:headEnd/>
                  <a:tailEnd/>
                </a:ln>
              </p:spPr>
            </p:pic>
          </p:grpSp>
          <p:sp>
            <p:nvSpPr>
              <p:cNvPr id="41" name="TextBox 40"/>
              <p:cNvSpPr txBox="1"/>
              <p:nvPr/>
            </p:nvSpPr>
            <p:spPr>
              <a:xfrm>
                <a:off x="5439871" y="2979642"/>
                <a:ext cx="1944216" cy="369332"/>
              </a:xfrm>
              <a:prstGeom prst="rect">
                <a:avLst/>
              </a:prstGeom>
              <a:noFill/>
            </p:spPr>
            <p:txBody>
              <a:bodyPr wrap="square" rtlCol="0">
                <a:spAutoFit/>
              </a:bodyPr>
              <a:lstStyle/>
              <a:p>
                <a:pPr algn="ctr"/>
                <a:r>
                  <a:rPr lang="zh-CN" altLang="en-US" b="1" dirty="0">
                    <a:latin typeface="微软雅黑" pitchFamily="34" charset="-122"/>
                    <a:ea typeface="微软雅黑" pitchFamily="34" charset="-122"/>
                  </a:rPr>
                  <a:t>添加标题</a:t>
                </a:r>
              </a:p>
            </p:txBody>
          </p:sp>
        </p:grpSp>
      </p:grpSp>
      <p:sp>
        <p:nvSpPr>
          <p:cNvPr id="46" name="TextBox 45"/>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4127833603"/>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1000"/>
                                        <p:tgtEl>
                                          <p:spTgt spid="37"/>
                                        </p:tgtEl>
                                      </p:cBhvr>
                                    </p:animEffect>
                                    <p:anim calcmode="lin" valueType="num">
                                      <p:cBhvr>
                                        <p:cTn id="26" dur="1000" fill="hold"/>
                                        <p:tgtEl>
                                          <p:spTgt spid="37"/>
                                        </p:tgtEl>
                                        <p:attrNameLst>
                                          <p:attrName>ppt_x</p:attrName>
                                        </p:attrNameLst>
                                      </p:cBhvr>
                                      <p:tavLst>
                                        <p:tav tm="0">
                                          <p:val>
                                            <p:strVal val="#ppt_x"/>
                                          </p:val>
                                        </p:tav>
                                        <p:tav tm="100000">
                                          <p:val>
                                            <p:strVal val="#ppt_x"/>
                                          </p:val>
                                        </p:tav>
                                      </p:tavLst>
                                    </p:anim>
                                    <p:anim calcmode="lin" valueType="num">
                                      <p:cBhvr>
                                        <p:cTn id="2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01" descr="C:\Users\Soloman\Desktop\未标题-3.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9190629">
            <a:off x="169401" y="852014"/>
            <a:ext cx="3578255" cy="357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7" name="图片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4224" y="1803215"/>
            <a:ext cx="2368609" cy="1670308"/>
          </a:xfrm>
          <a:prstGeom prst="rect">
            <a:avLst/>
          </a:prstGeom>
        </p:spPr>
      </p:pic>
      <p:pic>
        <p:nvPicPr>
          <p:cNvPr id="8" name="图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02699" y="2474411"/>
            <a:ext cx="1171532" cy="2429264"/>
          </a:xfrm>
          <a:prstGeom prst="rect">
            <a:avLst/>
          </a:prstGeom>
        </p:spPr>
      </p:pic>
      <p:sp>
        <p:nvSpPr>
          <p:cNvPr id="9" name="Rectangle 3"/>
          <p:cNvSpPr>
            <a:spLocks noChangeArrowheads="1"/>
          </p:cNvSpPr>
          <p:nvPr/>
        </p:nvSpPr>
        <p:spPr bwMode="black">
          <a:xfrm>
            <a:off x="3885625" y="2735818"/>
            <a:ext cx="4259379" cy="1077218"/>
          </a:xfrm>
          <a:prstGeom prst="rect">
            <a:avLst/>
          </a:prstGeom>
          <a:noFill/>
          <a:ln w="9525" algn="ctr">
            <a:noFill/>
            <a:miter lim="800000"/>
            <a:headEnd/>
            <a:tailEnd/>
          </a:ln>
        </p:spPr>
        <p:txBody>
          <a:bodyPr wrap="square">
            <a:spAutoFit/>
          </a:bodyPr>
          <a:lstStyle/>
          <a:p>
            <a:pPr>
              <a:spcBef>
                <a:spcPct val="50000"/>
              </a:spcBef>
              <a:defRPr/>
            </a:pPr>
            <a:r>
              <a:rPr lang="zh-CN" altLang="en-US" sz="1600" dirty="0" smtClean="0">
                <a:latin typeface="微软雅黑" pitchFamily="34" charset="-122"/>
                <a:ea typeface="微软雅黑" pitchFamily="34" charset="-122"/>
              </a:rPr>
              <a:t>单击此处添加文本内容单击</a:t>
            </a:r>
            <a:r>
              <a:rPr lang="zh-CN" altLang="en-US" sz="1600" dirty="0">
                <a:latin typeface="微软雅黑" pitchFamily="34" charset="-122"/>
                <a:ea typeface="微软雅黑" pitchFamily="34" charset="-122"/>
              </a:rPr>
              <a:t>此处添加文本</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a:spcBef>
                <a:spcPct val="50000"/>
              </a:spcBef>
              <a:defRPr/>
            </a:pPr>
            <a:r>
              <a:rPr lang="zh-CN" altLang="en-US" sz="1600" dirty="0">
                <a:latin typeface="微软雅黑" pitchFamily="34" charset="-122"/>
                <a:ea typeface="微软雅黑" pitchFamily="34" charset="-122"/>
              </a:rPr>
              <a:t>单击此处添加文本</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a:spcBef>
                <a:spcPct val="50000"/>
              </a:spcBef>
              <a:defRPr/>
            </a:pPr>
            <a:endParaRPr lang="en-US" altLang="zh-CN" sz="1600" dirty="0" smtClean="0">
              <a:latin typeface="微软雅黑" pitchFamily="34" charset="-122"/>
              <a:ea typeface="微软雅黑" pitchFamily="34" charset="-122"/>
            </a:endParaRPr>
          </a:p>
        </p:txBody>
      </p:sp>
      <p:sp>
        <p:nvSpPr>
          <p:cNvPr id="10" name="Line 4"/>
          <p:cNvSpPr>
            <a:spLocks noChangeShapeType="1"/>
          </p:cNvSpPr>
          <p:nvPr/>
        </p:nvSpPr>
        <p:spPr bwMode="auto">
          <a:xfrm flipH="1">
            <a:off x="3570902" y="1245360"/>
            <a:ext cx="4763" cy="2815953"/>
          </a:xfrm>
          <a:prstGeom prst="line">
            <a:avLst/>
          </a:prstGeom>
          <a:noFill/>
          <a:ln w="25400">
            <a:solidFill>
              <a:schemeClr val="tx1"/>
            </a:solidFill>
            <a:prstDash val="sysDash"/>
            <a:round/>
            <a:headEnd/>
            <a:tailEnd/>
          </a:ln>
        </p:spPr>
        <p:txBody>
          <a:bodyPr wrap="none" anchor="ctr"/>
          <a:lstStyle/>
          <a:p>
            <a:endParaRPr lang="zh-CN" altLang="en-US"/>
          </a:p>
        </p:txBody>
      </p:sp>
      <p:sp>
        <p:nvSpPr>
          <p:cNvPr id="11" name="Line 22"/>
          <p:cNvSpPr>
            <a:spLocks noChangeShapeType="1"/>
          </p:cNvSpPr>
          <p:nvPr/>
        </p:nvSpPr>
        <p:spPr bwMode="auto">
          <a:xfrm rot="16200000" flipH="1">
            <a:off x="4955327" y="1457183"/>
            <a:ext cx="0" cy="2202895"/>
          </a:xfrm>
          <a:prstGeom prst="line">
            <a:avLst/>
          </a:prstGeom>
          <a:noFill/>
          <a:ln w="25400">
            <a:solidFill>
              <a:schemeClr val="tx1"/>
            </a:solidFill>
            <a:prstDash val="sysDash"/>
            <a:round/>
            <a:headEnd/>
            <a:tailEnd/>
          </a:ln>
        </p:spPr>
        <p:txBody>
          <a:bodyPr wrap="none" anchor="ctr"/>
          <a:lstStyle/>
          <a:p>
            <a:endParaRPr lang="zh-CN" altLang="en-US"/>
          </a:p>
        </p:txBody>
      </p:sp>
      <p:sp>
        <p:nvSpPr>
          <p:cNvPr id="15" name="TextBox 14"/>
          <p:cNvSpPr txBox="1"/>
          <p:nvPr/>
        </p:nvSpPr>
        <p:spPr>
          <a:xfrm>
            <a:off x="3960238" y="2105079"/>
            <a:ext cx="1880510"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此处添加标题</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1780539668"/>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8" presetClass="emph" presetSubtype="0" fill="hold" nodeType="afterEffect">
                                  <p:stCondLst>
                                    <p:cond delay="0"/>
                                  </p:stCondLst>
                                  <p:childTnLst>
                                    <p:animRot by="21600000">
                                      <p:cBhvr>
                                        <p:cTn id="20" dur="2000" fill="hold"/>
                                        <p:tgtEl>
                                          <p:spTgt spid="6"/>
                                        </p:tgtEl>
                                        <p:attrNameLst>
                                          <p:attrName>r</p:attrName>
                                        </p:attrNameLst>
                                      </p:cBhvr>
                                    </p:animRot>
                                  </p:childTnLst>
                                </p:cTn>
                              </p:par>
                            </p:childTnLst>
                          </p:cTn>
                        </p:par>
                        <p:par>
                          <p:cTn id="21" fill="hold">
                            <p:stCondLst>
                              <p:cond delay="3500"/>
                            </p:stCondLst>
                            <p:childTnLst>
                              <p:par>
                                <p:cTn id="22" presetID="42"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2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par>
                          <p:cTn id="31" fill="hold">
                            <p:stCondLst>
                              <p:cond delay="50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5500"/>
                            </p:stCondLst>
                            <p:childTnLst>
                              <p:par>
                                <p:cTn id="36" presetID="47"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par>
                          <p:cTn id="41" fill="hold">
                            <p:stCondLst>
                              <p:cond delay="6500"/>
                            </p:stCondLst>
                            <p:childTnLst>
                              <p:par>
                                <p:cTn id="42" presetID="42"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13"/>
          <p:cNvPicPr preferRelativeResize="0">
            <a:picLocks/>
          </p:cNvPicPr>
          <p:nvPr/>
        </p:nvPicPr>
        <p:blipFill>
          <a:blip r:embed="rId2" cstate="email">
            <a:extLst>
              <a:ext uri="{28A0092B-C50C-407E-A947-70E740481C1C}">
                <a14:useLocalDpi xmlns:a14="http://schemas.microsoft.com/office/drawing/2010/main"/>
              </a:ext>
            </a:extLst>
          </a:blip>
          <a:stretch>
            <a:fillRect/>
          </a:stretch>
        </p:blipFill>
        <p:spPr bwMode="auto">
          <a:xfrm>
            <a:off x="1141643" y="1804283"/>
            <a:ext cx="1984217" cy="1983600"/>
          </a:xfrm>
          <a:prstGeom prst="rect">
            <a:avLst/>
          </a:prstGeom>
          <a:noFill/>
          <a:ln w="9525">
            <a:noFill/>
            <a:miter lim="800000"/>
            <a:headEnd/>
            <a:tailEnd/>
          </a:ln>
        </p:spPr>
      </p:pic>
      <p:sp>
        <p:nvSpPr>
          <p:cNvPr id="30" name="矩形 29"/>
          <p:cNvSpPr/>
          <p:nvPr/>
        </p:nvSpPr>
        <p:spPr>
          <a:xfrm>
            <a:off x="1577058" y="2308235"/>
            <a:ext cx="787395" cy="769441"/>
          </a:xfrm>
          <a:prstGeom prst="rect">
            <a:avLst/>
          </a:prstGeom>
        </p:spPr>
        <p:txBody>
          <a:bodyPr wrap="none">
            <a:spAutoFit/>
          </a:bodyPr>
          <a:lstStyle/>
          <a:p>
            <a:pPr defTabSz="713232" fontAlgn="auto">
              <a:spcBef>
                <a:spcPts val="0"/>
              </a:spcBef>
              <a:spcAft>
                <a:spcPts val="0"/>
              </a:spcAft>
              <a:defRPr/>
            </a:pPr>
            <a:r>
              <a:rPr lang="zh-CN" altLang="en-US" sz="4400" b="1" spc="300" dirty="0" smtClean="0">
                <a:effectLst>
                  <a:outerShdw blurRad="38100" dist="38100" dir="2700000" algn="tl">
                    <a:srgbClr val="000000">
                      <a:alpha val="43137"/>
                    </a:srgbClr>
                  </a:outerShdw>
                </a:effectLst>
                <a:latin typeface="微软雅黑" pitchFamily="34" charset="-122"/>
                <a:ea typeface="微软雅黑" pitchFamily="34" charset="-122"/>
              </a:rPr>
              <a:t>前</a:t>
            </a:r>
            <a:endParaRPr lang="zh-CN" altLang="en-US" sz="4400" b="1" spc="3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1" name="矩形 30"/>
          <p:cNvSpPr/>
          <p:nvPr/>
        </p:nvSpPr>
        <p:spPr>
          <a:xfrm>
            <a:off x="2053575" y="2488336"/>
            <a:ext cx="787395" cy="769441"/>
          </a:xfrm>
          <a:prstGeom prst="rect">
            <a:avLst/>
          </a:prstGeom>
        </p:spPr>
        <p:txBody>
          <a:bodyPr wrap="none">
            <a:spAutoFit/>
          </a:bodyPr>
          <a:lstStyle/>
          <a:p>
            <a:pPr defTabSz="713232" fontAlgn="auto">
              <a:spcBef>
                <a:spcPts val="0"/>
              </a:spcBef>
              <a:spcAft>
                <a:spcPts val="0"/>
              </a:spcAft>
              <a:defRPr/>
            </a:pPr>
            <a:r>
              <a:rPr lang="zh-CN" altLang="en-US" sz="4400" b="1" spc="300" dirty="0" smtClean="0">
                <a:effectLst>
                  <a:outerShdw blurRad="38100" dist="38100" dir="2700000" algn="tl">
                    <a:srgbClr val="000000">
                      <a:alpha val="43137"/>
                    </a:srgbClr>
                  </a:outerShdw>
                </a:effectLst>
                <a:latin typeface="微软雅黑" pitchFamily="34" charset="-122"/>
                <a:ea typeface="微软雅黑" pitchFamily="34" charset="-122"/>
              </a:rPr>
              <a:t>言</a:t>
            </a:r>
            <a:endParaRPr lang="zh-CN" altLang="en-US" sz="4400" b="1" spc="3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2" name="矩形 31"/>
          <p:cNvSpPr/>
          <p:nvPr/>
        </p:nvSpPr>
        <p:spPr>
          <a:xfrm>
            <a:off x="3384376" y="1779662"/>
            <a:ext cx="4572000" cy="2121305"/>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nchor="ctr">
            <a:spAutoFit/>
          </a:bodyPr>
          <a:lstStyle/>
          <a:p>
            <a:pPr defTabSz="815975">
              <a:lnSpc>
                <a:spcPct val="120000"/>
              </a:lnSpc>
            </a:pPr>
            <a:r>
              <a:rPr lang="zh-CN" altLang="en-US" sz="1600" dirty="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      新</a:t>
            </a:r>
            <a:r>
              <a:rPr lang="zh-CN" altLang="en-US" sz="1600" dirty="0">
                <a:latin typeface="微软雅黑" pitchFamily="34" charset="-122"/>
                <a:ea typeface="微软雅黑" pitchFamily="34" charset="-122"/>
              </a:rPr>
              <a:t>的一年即将开始， 我已经过了一年的时光，我的收获和感触很多，工作以来，我努力学习公司的生产工艺和基础知识。在过去的五个月里我熟悉了公司的工作环境并了解了公司主要生产的项目。虽然现在我还不能较好的独立完成工作，我相信通过我个人的努力以及领导、同事和师傅的帮助下在新的一年里会取得更大的成功。</a:t>
            </a:r>
          </a:p>
        </p:txBody>
      </p:sp>
      <p:pic>
        <p:nvPicPr>
          <p:cNvPr id="33" name="Picture 4" descr="E:\PPT\PPT中国风元素\水墨祥云\水墨祥云\01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7809" y="3344825"/>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1774023"/>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 calcmode="lin" valueType="num">
                                      <p:cBhvr>
                                        <p:cTn id="9" dur="1000" fill="hold"/>
                                        <p:tgtEl>
                                          <p:spTgt spid="29"/>
                                        </p:tgtEl>
                                        <p:attrNameLst>
                                          <p:attrName>style.rotation</p:attrName>
                                        </p:attrNameLst>
                                      </p:cBhvr>
                                      <p:tavLst>
                                        <p:tav tm="0">
                                          <p:val>
                                            <p:fltVal val="90"/>
                                          </p:val>
                                        </p:tav>
                                        <p:tav tm="100000">
                                          <p:val>
                                            <p:fltVal val="0"/>
                                          </p:val>
                                        </p:tav>
                                      </p:tavLst>
                                    </p:anim>
                                    <p:animEffect transition="in" filter="fade">
                                      <p:cBhvr>
                                        <p:cTn id="10" dur="1000"/>
                                        <p:tgtEl>
                                          <p:spTgt spid="29"/>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8" presetClass="emph" presetSubtype="0" decel="35000" fill="hold" nodeType="afterEffect">
                                  <p:stCondLst>
                                    <p:cond delay="0"/>
                                  </p:stCondLst>
                                  <p:childTnLst>
                                    <p:animRot by="-10800000">
                                      <p:cBhvr>
                                        <p:cTn id="24" dur="6000" fill="hold"/>
                                        <p:tgtEl>
                                          <p:spTgt spid="29"/>
                                        </p:tgtEl>
                                        <p:attrNameLst>
                                          <p:attrName>r</p:attrName>
                                        </p:attrNameLst>
                                      </p:cBhvr>
                                    </p:animRo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2" presetClass="entr" presetSubtype="8" decel="46000" fill="hold" nodeType="withEffect">
                                  <p:stCondLst>
                                    <p:cond delay="100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3750" fill="hold"/>
                                        <p:tgtEl>
                                          <p:spTgt spid="33"/>
                                        </p:tgtEl>
                                        <p:attrNameLst>
                                          <p:attrName>ppt_x</p:attrName>
                                        </p:attrNameLst>
                                      </p:cBhvr>
                                      <p:tavLst>
                                        <p:tav tm="0">
                                          <p:val>
                                            <p:strVal val="0-#ppt_w/2"/>
                                          </p:val>
                                        </p:tav>
                                        <p:tav tm="100000">
                                          <p:val>
                                            <p:strVal val="#ppt_x"/>
                                          </p:val>
                                        </p:tav>
                                      </p:tavLst>
                                    </p:anim>
                                    <p:anim calcmode="lin" valueType="num">
                                      <p:cBhvr additive="base">
                                        <p:cTn id="31" dur="37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051720" y="1635646"/>
            <a:ext cx="2520280" cy="2520000"/>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2492889" y="721511"/>
            <a:ext cx="1637942" cy="1565467"/>
            <a:chOff x="2492889" y="721511"/>
            <a:chExt cx="1637942" cy="1565467"/>
          </a:xfrm>
        </p:grpSpPr>
        <p:pic>
          <p:nvPicPr>
            <p:cNvPr id="8" name="图片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92889" y="721511"/>
              <a:ext cx="1637942" cy="1565467"/>
            </a:xfrm>
            <a:prstGeom prst="rect">
              <a:avLst/>
            </a:prstGeom>
          </p:spPr>
        </p:pic>
        <p:sp>
          <p:nvSpPr>
            <p:cNvPr id="9" name="TextBox 8"/>
            <p:cNvSpPr txBox="1"/>
            <p:nvPr/>
          </p:nvSpPr>
          <p:spPr>
            <a:xfrm>
              <a:off x="2925847" y="1181078"/>
              <a:ext cx="772025" cy="646331"/>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grpSp>
      <p:grpSp>
        <p:nvGrpSpPr>
          <p:cNvPr id="10" name="组合 9"/>
          <p:cNvGrpSpPr/>
          <p:nvPr/>
        </p:nvGrpSpPr>
        <p:grpSpPr>
          <a:xfrm>
            <a:off x="1232749" y="2829138"/>
            <a:ext cx="1637942" cy="1565467"/>
            <a:chOff x="1232749" y="2829142"/>
            <a:chExt cx="1637942" cy="1565467"/>
          </a:xfrm>
        </p:grpSpPr>
        <p:pic>
          <p:nvPicPr>
            <p:cNvPr id="11" name="图片 10"/>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32749" y="2829142"/>
              <a:ext cx="1637942" cy="1565467"/>
            </a:xfrm>
            <a:prstGeom prst="rect">
              <a:avLst/>
            </a:prstGeom>
          </p:spPr>
        </p:pic>
        <p:sp>
          <p:nvSpPr>
            <p:cNvPr id="15" name="TextBox 14"/>
            <p:cNvSpPr txBox="1"/>
            <p:nvPr/>
          </p:nvSpPr>
          <p:spPr>
            <a:xfrm>
              <a:off x="1665707" y="3288708"/>
              <a:ext cx="772025" cy="646331"/>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3642716" y="2829141"/>
            <a:ext cx="1637942" cy="1565467"/>
            <a:chOff x="3642716" y="2829141"/>
            <a:chExt cx="1637942" cy="1565467"/>
          </a:xfrm>
        </p:grpSpPr>
        <p:pic>
          <p:nvPicPr>
            <p:cNvPr id="17" name="图片 1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42716" y="2829141"/>
              <a:ext cx="1637942" cy="1565467"/>
            </a:xfrm>
            <a:prstGeom prst="rect">
              <a:avLst/>
            </a:prstGeom>
          </p:spPr>
        </p:pic>
        <p:sp>
          <p:nvSpPr>
            <p:cNvPr id="18" name="TextBox 17"/>
            <p:cNvSpPr txBox="1"/>
            <p:nvPr/>
          </p:nvSpPr>
          <p:spPr>
            <a:xfrm>
              <a:off x="4075674" y="3288707"/>
              <a:ext cx="772025" cy="646331"/>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grpSp>
      <p:sp>
        <p:nvSpPr>
          <p:cNvPr id="19" name="TextBox 18"/>
          <p:cNvSpPr txBox="1"/>
          <p:nvPr/>
        </p:nvSpPr>
        <p:spPr>
          <a:xfrm>
            <a:off x="4075674" y="1112426"/>
            <a:ext cx="2016224" cy="523220"/>
          </a:xfrm>
          <a:prstGeom prst="rect">
            <a:avLst/>
          </a:prstGeom>
          <a:noFill/>
        </p:spPr>
        <p:txBody>
          <a:bodyPr wrap="square" rtlCol="0">
            <a:spAutoFit/>
          </a:bodyPr>
          <a:lstStyle/>
          <a:p>
            <a:r>
              <a:rPr lang="zh-CN" altLang="en-US" sz="1400" dirty="0" smtClean="0"/>
              <a:t>单击此处添加文本内容单击此处添加文本内容</a:t>
            </a:r>
            <a:endParaRPr lang="zh-CN" altLang="en-US" sz="1400" dirty="0"/>
          </a:p>
        </p:txBody>
      </p:sp>
      <p:sp>
        <p:nvSpPr>
          <p:cNvPr id="20" name="TextBox 19"/>
          <p:cNvSpPr txBox="1"/>
          <p:nvPr/>
        </p:nvSpPr>
        <p:spPr>
          <a:xfrm>
            <a:off x="3453575" y="4394608"/>
            <a:ext cx="2016224" cy="523220"/>
          </a:xfrm>
          <a:prstGeom prst="rect">
            <a:avLst/>
          </a:prstGeom>
          <a:noFill/>
        </p:spPr>
        <p:txBody>
          <a:bodyPr wrap="square" rtlCol="0">
            <a:spAutoFit/>
          </a:bodyPr>
          <a:lstStyle/>
          <a:p>
            <a:r>
              <a:rPr lang="zh-CN" altLang="en-US" sz="1400" dirty="0" smtClean="0"/>
              <a:t>单击此处添加文本内容单击此处添加文本内容</a:t>
            </a:r>
            <a:endParaRPr lang="zh-CN" altLang="en-US" sz="1400" dirty="0"/>
          </a:p>
        </p:txBody>
      </p:sp>
      <p:sp>
        <p:nvSpPr>
          <p:cNvPr id="21" name="TextBox 20"/>
          <p:cNvSpPr txBox="1"/>
          <p:nvPr/>
        </p:nvSpPr>
        <p:spPr>
          <a:xfrm>
            <a:off x="947562" y="4394609"/>
            <a:ext cx="2016224" cy="523220"/>
          </a:xfrm>
          <a:prstGeom prst="rect">
            <a:avLst/>
          </a:prstGeom>
          <a:noFill/>
        </p:spPr>
        <p:txBody>
          <a:bodyPr wrap="square" rtlCol="0">
            <a:spAutoFit/>
          </a:bodyPr>
          <a:lstStyle/>
          <a:p>
            <a:r>
              <a:rPr lang="zh-CN" altLang="en-US" sz="1400" dirty="0" smtClean="0"/>
              <a:t>单击此处添加文本内容单击此处添加文本内容</a:t>
            </a:r>
            <a:endParaRPr lang="zh-CN" altLang="en-US" sz="1400" dirty="0"/>
          </a:p>
        </p:txBody>
      </p:sp>
      <p:sp>
        <p:nvSpPr>
          <p:cNvPr id="22" name="TextBox 21"/>
          <p:cNvSpPr txBox="1"/>
          <p:nvPr/>
        </p:nvSpPr>
        <p:spPr>
          <a:xfrm>
            <a:off x="6089739" y="2495536"/>
            <a:ext cx="2432554"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此处添加标题</a:t>
            </a:r>
            <a:endParaRPr lang="zh-CN" altLang="en-US" sz="2000" b="1" dirty="0">
              <a:latin typeface="微软雅黑" pitchFamily="34" charset="-122"/>
              <a:ea typeface="微软雅黑" pitchFamily="34" charset="-122"/>
            </a:endParaRPr>
          </a:p>
        </p:txBody>
      </p:sp>
      <p:sp>
        <p:nvSpPr>
          <p:cNvPr id="23" name="TextBox 22"/>
          <p:cNvSpPr txBox="1"/>
          <p:nvPr/>
        </p:nvSpPr>
        <p:spPr>
          <a:xfrm>
            <a:off x="6081751" y="2895646"/>
            <a:ext cx="2552069" cy="1569660"/>
          </a:xfrm>
          <a:prstGeom prst="rect">
            <a:avLst/>
          </a:prstGeom>
          <a:noFill/>
        </p:spPr>
        <p:txBody>
          <a:bodyPr wrap="square" rtlCol="0">
            <a:spAutoFit/>
          </a:bodyPr>
          <a:lstStyle/>
          <a:p>
            <a:r>
              <a:rPr lang="zh-CN" altLang="en-US" sz="1600" dirty="0" smtClean="0">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endParaRPr lang="zh-CN" altLang="en-US" sz="1600" dirty="0">
              <a:latin typeface="微软雅黑" pitchFamily="34" charset="-122"/>
              <a:ea typeface="微软雅黑" pitchFamily="34" charset="-122"/>
            </a:endParaRPr>
          </a:p>
        </p:txBody>
      </p:sp>
      <p:sp>
        <p:nvSpPr>
          <p:cNvPr id="25" name="Line 34"/>
          <p:cNvSpPr>
            <a:spLocks noChangeShapeType="1"/>
          </p:cNvSpPr>
          <p:nvPr/>
        </p:nvSpPr>
        <p:spPr bwMode="auto">
          <a:xfrm>
            <a:off x="6194237" y="2895646"/>
            <a:ext cx="2328056" cy="0"/>
          </a:xfrm>
          <a:prstGeom prst="line">
            <a:avLst/>
          </a:prstGeom>
          <a:noFill/>
          <a:ln w="254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TextBox 25"/>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814564141"/>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2000"/>
                                        <p:tgtEl>
                                          <p:spTgt spid="6"/>
                                        </p:tgtEl>
                                      </p:cBhvr>
                                    </p:animEffect>
                                  </p:childTnLst>
                                </p:cTn>
                              </p:par>
                            </p:childTnLst>
                          </p:cTn>
                        </p:par>
                        <p:par>
                          <p:cTn id="26" fill="hold">
                            <p:stCondLst>
                              <p:cond delay="3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9"/>
                                        </p:tgtEl>
                                        <p:attrNameLst>
                                          <p:attrName>ppt_y</p:attrName>
                                        </p:attrNameLst>
                                      </p:cBhvr>
                                      <p:tavLst>
                                        <p:tav tm="0">
                                          <p:val>
                                            <p:strVal val="#ppt_y"/>
                                          </p:val>
                                        </p:tav>
                                        <p:tav tm="100000">
                                          <p:val>
                                            <p:strVal val="#ppt_y"/>
                                          </p:val>
                                        </p:tav>
                                      </p:tavLst>
                                    </p:anim>
                                    <p:anim calcmode="lin" valueType="num">
                                      <p:cBhvr>
                                        <p:cTn id="3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9"/>
                                        </p:tgtEl>
                                      </p:cBhvr>
                                    </p:animEffect>
                                  </p:childTnLst>
                                </p:cTn>
                              </p:par>
                            </p:childTnLst>
                          </p:cTn>
                        </p:par>
                        <p:par>
                          <p:cTn id="34" fill="hold">
                            <p:stCondLst>
                              <p:cond delay="49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0"/>
                                        </p:tgtEl>
                                        <p:attrNameLst>
                                          <p:attrName>ppt_y</p:attrName>
                                        </p:attrNameLst>
                                      </p:cBhvr>
                                      <p:tavLst>
                                        <p:tav tm="0">
                                          <p:val>
                                            <p:strVal val="#ppt_y"/>
                                          </p:val>
                                        </p:tav>
                                        <p:tav tm="100000">
                                          <p:val>
                                            <p:strVal val="#ppt_y"/>
                                          </p:val>
                                        </p:tav>
                                      </p:tavLst>
                                    </p:anim>
                                    <p:anim calcmode="lin" valueType="num">
                                      <p:cBhvr>
                                        <p:cTn id="3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0"/>
                                        </p:tgtEl>
                                      </p:cBhvr>
                                    </p:animEffect>
                                  </p:childTnLst>
                                </p:cTn>
                              </p:par>
                            </p:childTnLst>
                          </p:cTn>
                        </p:par>
                        <p:par>
                          <p:cTn id="42" fill="hold">
                            <p:stCondLst>
                              <p:cond delay="64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1"/>
                                        </p:tgtEl>
                                        <p:attrNameLst>
                                          <p:attrName>ppt_y</p:attrName>
                                        </p:attrNameLst>
                                      </p:cBhvr>
                                      <p:tavLst>
                                        <p:tav tm="0">
                                          <p:val>
                                            <p:strVal val="#ppt_y"/>
                                          </p:val>
                                        </p:tav>
                                        <p:tav tm="100000">
                                          <p:val>
                                            <p:strVal val="#ppt_y"/>
                                          </p:val>
                                        </p:tav>
                                      </p:tavLst>
                                    </p:anim>
                                    <p:anim calcmode="lin" valueType="num">
                                      <p:cBhvr>
                                        <p:cTn id="4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1"/>
                                        </p:tgtEl>
                                      </p:cBhvr>
                                    </p:animEffect>
                                  </p:childTnLst>
                                </p:cTn>
                              </p:par>
                            </p:childTnLst>
                          </p:cTn>
                        </p:par>
                        <p:par>
                          <p:cTn id="50" fill="hold">
                            <p:stCondLst>
                              <p:cond delay="7850"/>
                            </p:stCondLst>
                            <p:childTnLst>
                              <p:par>
                                <p:cTn id="51" presetID="47" presetClass="entr" presetSubtype="0"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8850"/>
                            </p:stCondLst>
                            <p:childTnLst>
                              <p:par>
                                <p:cTn id="57" presetID="22" presetClass="entr" presetSubtype="8"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500"/>
                                        <p:tgtEl>
                                          <p:spTgt spid="25"/>
                                        </p:tgtEl>
                                      </p:cBhvr>
                                    </p:animEffect>
                                  </p:childTnLst>
                                </p:cTn>
                              </p:par>
                            </p:childTnLst>
                          </p:cTn>
                        </p:par>
                        <p:par>
                          <p:cTn id="60" fill="hold">
                            <p:stCondLst>
                              <p:cond delay="935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anim calcmode="lin" valueType="num">
                                      <p:cBhvr>
                                        <p:cTn id="64" dur="1000" fill="hold"/>
                                        <p:tgtEl>
                                          <p:spTgt spid="23"/>
                                        </p:tgtEl>
                                        <p:attrNameLst>
                                          <p:attrName>ppt_x</p:attrName>
                                        </p:attrNameLst>
                                      </p:cBhvr>
                                      <p:tavLst>
                                        <p:tav tm="0">
                                          <p:val>
                                            <p:strVal val="#ppt_x"/>
                                          </p:val>
                                        </p:tav>
                                        <p:tav tm="100000">
                                          <p:val>
                                            <p:strVal val="#ppt_x"/>
                                          </p:val>
                                        </p:tav>
                                      </p:tavLst>
                                    </p:anim>
                                    <p:anim calcmode="lin" valueType="num">
                                      <p:cBhvr>
                                        <p:cTn id="6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p:bldP spid="20" grpId="0"/>
      <p:bldP spid="21" grpId="0"/>
      <p:bldP spid="22" grpId="0"/>
      <p:bldP spid="23" grpId="0"/>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3"/>
          <p:cNvSpPr>
            <a:spLocks/>
          </p:cNvSpPr>
          <p:nvPr/>
        </p:nvSpPr>
        <p:spPr bwMode="gray">
          <a:xfrm>
            <a:off x="2394397" y="2421202"/>
            <a:ext cx="1900237" cy="1376362"/>
          </a:xfrm>
          <a:custGeom>
            <a:avLst/>
            <a:gdLst>
              <a:gd name="T0" fmla="*/ 0 w 735"/>
              <a:gd name="T1" fmla="*/ 0 h 532"/>
              <a:gd name="T2" fmla="*/ 987606 w 735"/>
              <a:gd name="T3" fmla="*/ 522604 h 532"/>
              <a:gd name="T4" fmla="*/ 1491751 w 735"/>
              <a:gd name="T5" fmla="*/ 522604 h 532"/>
              <a:gd name="T6" fmla="*/ 1646872 w 735"/>
              <a:gd name="T7" fmla="*/ 644199 h 532"/>
              <a:gd name="T8" fmla="*/ 1652043 w 735"/>
              <a:gd name="T9" fmla="*/ 1040033 h 532"/>
              <a:gd name="T10" fmla="*/ 1546043 w 735"/>
              <a:gd name="T11" fmla="*/ 1034858 h 532"/>
              <a:gd name="T12" fmla="*/ 1729604 w 735"/>
              <a:gd name="T13" fmla="*/ 1376362 h 532"/>
              <a:gd name="T14" fmla="*/ 1900237 w 735"/>
              <a:gd name="T15" fmla="*/ 1040033 h 532"/>
              <a:gd name="T16" fmla="*/ 1799408 w 735"/>
              <a:gd name="T17" fmla="*/ 1040033 h 532"/>
              <a:gd name="T18" fmla="*/ 1794237 w 735"/>
              <a:gd name="T19" fmla="*/ 584695 h 532"/>
              <a:gd name="T20" fmla="*/ 1592580 w 735"/>
              <a:gd name="T21" fmla="*/ 388072 h 532"/>
              <a:gd name="T22" fmla="*/ 866094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sp>
        <p:nvSpPr>
          <p:cNvPr id="7" name="Freeform 4"/>
          <p:cNvSpPr>
            <a:spLocks/>
          </p:cNvSpPr>
          <p:nvPr/>
        </p:nvSpPr>
        <p:spPr bwMode="gray">
          <a:xfrm>
            <a:off x="4313684" y="2356114"/>
            <a:ext cx="366713" cy="1562100"/>
          </a:xfrm>
          <a:custGeom>
            <a:avLst/>
            <a:gdLst>
              <a:gd name="T0" fmla="*/ 95552 w 142"/>
              <a:gd name="T1" fmla="*/ 2586 h 604"/>
              <a:gd name="T2" fmla="*/ 116212 w 142"/>
              <a:gd name="T3" fmla="*/ 1220714 h 604"/>
              <a:gd name="T4" fmla="*/ 0 w 142"/>
              <a:gd name="T5" fmla="*/ 1225886 h 604"/>
              <a:gd name="T6" fmla="*/ 185939 w 142"/>
              <a:gd name="T7" fmla="*/ 1562100 h 604"/>
              <a:gd name="T8" fmla="*/ 366713 w 142"/>
              <a:gd name="T9" fmla="*/ 1225886 h 604"/>
              <a:gd name="T10" fmla="*/ 258249 w 142"/>
              <a:gd name="T11" fmla="*/ 1225886 h 604"/>
              <a:gd name="T12" fmla="*/ 255666 w 142"/>
              <a:gd name="T13" fmla="*/ 0 h 604"/>
              <a:gd name="T14" fmla="*/ 95552 w 142"/>
              <a:gd name="T15" fmla="*/ 2586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sp>
        <p:nvSpPr>
          <p:cNvPr id="8" name="Freeform 5"/>
          <p:cNvSpPr>
            <a:spLocks/>
          </p:cNvSpPr>
          <p:nvPr/>
        </p:nvSpPr>
        <p:spPr bwMode="gray">
          <a:xfrm flipH="1">
            <a:off x="4713734" y="2421202"/>
            <a:ext cx="1900238" cy="1376362"/>
          </a:xfrm>
          <a:custGeom>
            <a:avLst/>
            <a:gdLst>
              <a:gd name="T0" fmla="*/ 0 w 735"/>
              <a:gd name="T1" fmla="*/ 0 h 532"/>
              <a:gd name="T2" fmla="*/ 987607 w 735"/>
              <a:gd name="T3" fmla="*/ 522604 h 532"/>
              <a:gd name="T4" fmla="*/ 1491752 w 735"/>
              <a:gd name="T5" fmla="*/ 522604 h 532"/>
              <a:gd name="T6" fmla="*/ 1646873 w 735"/>
              <a:gd name="T7" fmla="*/ 644199 h 532"/>
              <a:gd name="T8" fmla="*/ 1652044 w 735"/>
              <a:gd name="T9" fmla="*/ 1040033 h 532"/>
              <a:gd name="T10" fmla="*/ 1546044 w 735"/>
              <a:gd name="T11" fmla="*/ 1034858 h 532"/>
              <a:gd name="T12" fmla="*/ 1729604 w 735"/>
              <a:gd name="T13" fmla="*/ 1376362 h 532"/>
              <a:gd name="T14" fmla="*/ 1900238 w 735"/>
              <a:gd name="T15" fmla="*/ 1040033 h 532"/>
              <a:gd name="T16" fmla="*/ 1799409 w 735"/>
              <a:gd name="T17" fmla="*/ 1040033 h 532"/>
              <a:gd name="T18" fmla="*/ 1794238 w 735"/>
              <a:gd name="T19" fmla="*/ 584695 h 532"/>
              <a:gd name="T20" fmla="*/ 1592581 w 735"/>
              <a:gd name="T21" fmla="*/ 388072 h 532"/>
              <a:gd name="T22" fmla="*/ 866095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grpSp>
        <p:nvGrpSpPr>
          <p:cNvPr id="9" name="组合 8"/>
          <p:cNvGrpSpPr/>
          <p:nvPr/>
        </p:nvGrpSpPr>
        <p:grpSpPr>
          <a:xfrm>
            <a:off x="1694308" y="1166243"/>
            <a:ext cx="1650207" cy="1612271"/>
            <a:chOff x="1838324" y="987575"/>
            <a:chExt cx="1650207" cy="1612271"/>
          </a:xfrm>
        </p:grpSpPr>
        <p:pic>
          <p:nvPicPr>
            <p:cNvPr id="10" name="图片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38324" y="987575"/>
              <a:ext cx="1650207" cy="1612271"/>
            </a:xfrm>
            <a:prstGeom prst="rect">
              <a:avLst/>
            </a:prstGeom>
          </p:spPr>
        </p:pic>
        <p:sp>
          <p:nvSpPr>
            <p:cNvPr id="11" name="TextBox 10"/>
            <p:cNvSpPr txBox="1"/>
            <p:nvPr/>
          </p:nvSpPr>
          <p:spPr>
            <a:xfrm>
              <a:off x="2123728" y="1419622"/>
              <a:ext cx="1008112" cy="646331"/>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此处添加文本</a:t>
              </a:r>
              <a:endParaRPr lang="zh-CN" altLang="en-US" b="1" dirty="0">
                <a:latin typeface="微软雅黑" pitchFamily="34" charset="-122"/>
                <a:ea typeface="微软雅黑" pitchFamily="34" charset="-122"/>
              </a:endParaRPr>
            </a:p>
          </p:txBody>
        </p:sp>
      </p:grpSp>
      <p:grpSp>
        <p:nvGrpSpPr>
          <p:cNvPr id="15" name="组合 14"/>
          <p:cNvGrpSpPr/>
          <p:nvPr/>
        </p:nvGrpSpPr>
        <p:grpSpPr>
          <a:xfrm>
            <a:off x="3671936" y="1166243"/>
            <a:ext cx="1650207" cy="1612271"/>
            <a:chOff x="3815952" y="987575"/>
            <a:chExt cx="1650207" cy="1612271"/>
          </a:xfrm>
        </p:grpSpPr>
        <p:pic>
          <p:nvPicPr>
            <p:cNvPr id="16" name="图片 1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15952" y="987575"/>
              <a:ext cx="1650207" cy="1612271"/>
            </a:xfrm>
            <a:prstGeom prst="rect">
              <a:avLst/>
            </a:prstGeom>
          </p:spPr>
        </p:pic>
        <p:sp>
          <p:nvSpPr>
            <p:cNvPr id="17" name="TextBox 16"/>
            <p:cNvSpPr txBox="1"/>
            <p:nvPr/>
          </p:nvSpPr>
          <p:spPr>
            <a:xfrm>
              <a:off x="4136999" y="1395521"/>
              <a:ext cx="1008112" cy="646331"/>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此处添加文本</a:t>
              </a:r>
              <a:endParaRPr lang="zh-CN" altLang="en-US" b="1" dirty="0">
                <a:latin typeface="微软雅黑" pitchFamily="34" charset="-122"/>
                <a:ea typeface="微软雅黑" pitchFamily="34" charset="-122"/>
              </a:endParaRPr>
            </a:p>
          </p:txBody>
        </p:sp>
      </p:grpSp>
      <p:grpSp>
        <p:nvGrpSpPr>
          <p:cNvPr id="18" name="组合 17"/>
          <p:cNvGrpSpPr/>
          <p:nvPr/>
        </p:nvGrpSpPr>
        <p:grpSpPr>
          <a:xfrm>
            <a:off x="5663853" y="1166242"/>
            <a:ext cx="1650207" cy="1612271"/>
            <a:chOff x="5807869" y="987574"/>
            <a:chExt cx="1650207" cy="1612271"/>
          </a:xfrm>
        </p:grpSpPr>
        <p:pic>
          <p:nvPicPr>
            <p:cNvPr id="19" name="图片 1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07869" y="987574"/>
              <a:ext cx="1650207" cy="1612271"/>
            </a:xfrm>
            <a:prstGeom prst="rect">
              <a:avLst/>
            </a:prstGeom>
          </p:spPr>
        </p:pic>
        <p:sp>
          <p:nvSpPr>
            <p:cNvPr id="20" name="TextBox 19"/>
            <p:cNvSpPr txBox="1"/>
            <p:nvPr/>
          </p:nvSpPr>
          <p:spPr>
            <a:xfrm>
              <a:off x="6153315" y="1395520"/>
              <a:ext cx="1008112" cy="646331"/>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此处添加文本</a:t>
              </a:r>
              <a:endParaRPr lang="zh-CN" altLang="en-US" b="1" dirty="0">
                <a:latin typeface="微软雅黑" pitchFamily="34" charset="-122"/>
                <a:ea typeface="微软雅黑" pitchFamily="34" charset="-122"/>
              </a:endParaRPr>
            </a:p>
          </p:txBody>
        </p:sp>
      </p:grpSp>
      <p:grpSp>
        <p:nvGrpSpPr>
          <p:cNvPr id="21" name="组合 20"/>
          <p:cNvGrpSpPr/>
          <p:nvPr/>
        </p:nvGrpSpPr>
        <p:grpSpPr>
          <a:xfrm>
            <a:off x="1331640" y="3686522"/>
            <a:ext cx="6480719" cy="1333500"/>
            <a:chOff x="1475656" y="3507854"/>
            <a:chExt cx="6480719" cy="1333500"/>
          </a:xfrm>
        </p:grpSpPr>
        <p:pic>
          <p:nvPicPr>
            <p:cNvPr id="22" name="图片 2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75656" y="3507854"/>
              <a:ext cx="6480719" cy="1333500"/>
            </a:xfrm>
            <a:prstGeom prst="rect">
              <a:avLst/>
            </a:prstGeom>
          </p:spPr>
        </p:pic>
        <p:sp>
          <p:nvSpPr>
            <p:cNvPr id="23" name="TextBox 22"/>
            <p:cNvSpPr txBox="1"/>
            <p:nvPr/>
          </p:nvSpPr>
          <p:spPr>
            <a:xfrm>
              <a:off x="2288016" y="3862419"/>
              <a:ext cx="4896544" cy="584775"/>
            </a:xfrm>
            <a:prstGeom prst="rect">
              <a:avLst/>
            </a:prstGeom>
            <a:noFill/>
          </p:spPr>
          <p:txBody>
            <a:bodyPr wrap="square" rtlCol="0">
              <a:spAutoFit/>
            </a:bodyPr>
            <a:lstStyle/>
            <a:p>
              <a:r>
                <a:rPr lang="zh-CN" altLang="en-US" sz="1600" dirty="0" smtClean="0">
                  <a:latin typeface="微软雅黑" pitchFamily="34" charset="-122"/>
                  <a:ea typeface="微软雅黑" pitchFamily="34" charset="-122"/>
                </a:rPr>
                <a:t>单击此处添加文本内容单击此处添加文本内容单击此处添加文本内容单击此处添加文本内容</a:t>
              </a:r>
              <a:endParaRPr lang="zh-CN" altLang="en-US" sz="1600" dirty="0">
                <a:latin typeface="微软雅黑" pitchFamily="34" charset="-122"/>
                <a:ea typeface="微软雅黑" pitchFamily="34" charset="-122"/>
              </a:endParaRPr>
            </a:p>
          </p:txBody>
        </p:sp>
      </p:grpSp>
      <p:sp>
        <p:nvSpPr>
          <p:cNvPr id="25" name="TextBox 24"/>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812447083"/>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Thinkpad\Desktop\PNG\1_0002_图层-5-副本.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98215" y="1203598"/>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686172" y="1748932"/>
            <a:ext cx="12818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8" name="Picture 3" descr="C:\Users\Thinkpad\Desktop\PNG\1_0002_图层-5-副本.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23515" y="1203598"/>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824171" y="1748932"/>
            <a:ext cx="1264581"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10" name="Picture 3" descr="C:\Users\Thinkpad\Desktop\PNG\1_0002_图层-5-副本.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48816" y="1203598"/>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949471" y="1748932"/>
            <a:ext cx="12275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12" name="Picture 2" descr="C:\Users\Thinkpad\Desktop\PNG\1_0008_图层-16-副本.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8526480">
            <a:off x="2566859" y="2805338"/>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Thinkpad\Desktop\PNG\1_0008_图层-16-副本.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3073520" flipH="1">
            <a:off x="5643062" y="2805337"/>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Thinkpad\Desktop\PNG\1_0008_图层-16-副本.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0800000" flipH="1">
            <a:off x="4104961" y="2703065"/>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Thinkpad\Desktop\PNG\1_0001_渐变映射-2-副本-4.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88119" y="3787498"/>
            <a:ext cx="5990492" cy="644566"/>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2967986" y="3898488"/>
            <a:ext cx="2492990" cy="387798"/>
          </a:xfrm>
          <a:prstGeom prst="rect">
            <a:avLst/>
          </a:prstGeom>
        </p:spPr>
        <p:txBody>
          <a:bodyPr wrap="none">
            <a:spAutoFit/>
          </a:bodyPr>
          <a:lstStyle/>
          <a:p>
            <a:pPr defTabSz="815975">
              <a:lnSpc>
                <a:spcPct val="80000"/>
              </a:lnSpc>
            </a:pPr>
            <a:r>
              <a:rPr lang="zh-CN" altLang="en-US" sz="2400" spc="-150" dirty="0">
                <a:solidFill>
                  <a:schemeClr val="bg1"/>
                </a:solidFill>
                <a:latin typeface="楷体" pitchFamily="49" charset="-122"/>
                <a:ea typeface="楷体" pitchFamily="49" charset="-122"/>
              </a:rPr>
              <a:t>点击添加文字模板</a:t>
            </a:r>
          </a:p>
        </p:txBody>
      </p:sp>
      <p:sp>
        <p:nvSpPr>
          <p:cNvPr id="21" name="TextBox 20"/>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326980794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28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8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28000">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28000">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14:bounceEnd="28000">
                                          <p:cBhvr additive="base">
                                            <p:cTn id="11" dur="750" fill="hold"/>
                                            <p:tgtEl>
                                              <p:spTgt spid="8"/>
                                            </p:tgtEl>
                                            <p:attrNameLst>
                                              <p:attrName>ppt_x</p:attrName>
                                            </p:attrNameLst>
                                          </p:cBhvr>
                                          <p:tavLst>
                                            <p:tav tm="0">
                                              <p:val>
                                                <p:strVal val="#ppt_x"/>
                                              </p:val>
                                            </p:tav>
                                            <p:tav tm="100000">
                                              <p:val>
                                                <p:strVal val="#ppt_x"/>
                                              </p:val>
                                            </p:tav>
                                          </p:tavLst>
                                        </p:anim>
                                        <p:anim calcmode="lin" valueType="num" p14:bounceEnd="28000">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28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28000">
                                          <p:cBhvr additive="base">
                                            <p:cTn id="15" dur="750" fill="hold"/>
                                            <p:tgtEl>
                                              <p:spTgt spid="6"/>
                                            </p:tgtEl>
                                            <p:attrNameLst>
                                              <p:attrName>ppt_x</p:attrName>
                                            </p:attrNameLst>
                                          </p:cBhvr>
                                          <p:tavLst>
                                            <p:tav tm="0">
                                              <p:val>
                                                <p:strVal val="#ppt_x"/>
                                              </p:val>
                                            </p:tav>
                                            <p:tav tm="100000">
                                              <p:val>
                                                <p:strVal val="#ppt_x"/>
                                              </p:val>
                                            </p:tav>
                                          </p:tavLst>
                                        </p:anim>
                                        <p:anim calcmode="lin" valueType="num" p14:bounceEnd="28000">
                                          <p:cBhvr additive="base">
                                            <p:cTn id="16" dur="75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2750"/>
                                </p:stCondLst>
                                <p:childTnLst>
                                  <p:par>
                                    <p:cTn id="38" presetID="22" presetClass="entr" presetSubtype="8"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right)">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ppt_x"/>
                                              </p:val>
                                            </p:tav>
                                            <p:tav tm="100000">
                                              <p:val>
                                                <p:strVal val="#ppt_x"/>
                                              </p:val>
                                            </p:tav>
                                          </p:tavLst>
                                        </p:anim>
                                        <p:anim calcmode="lin" valueType="num">
                                          <p:cBhvr additive="base">
                                            <p:cTn id="16" dur="75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2750"/>
                                </p:stCondLst>
                                <p:childTnLst>
                                  <p:par>
                                    <p:cTn id="38" presetID="22" presetClass="entr" presetSubtype="8"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right)">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2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50793" y="1939054"/>
            <a:ext cx="2304256" cy="1789430"/>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47864" y="1949824"/>
            <a:ext cx="2304256" cy="1778660"/>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652120" y="1952930"/>
            <a:ext cx="2304256" cy="1775554"/>
          </a:xfrm>
          <a:prstGeom prst="rect">
            <a:avLst/>
          </a:prstGeom>
        </p:spPr>
      </p:pic>
      <p:sp>
        <p:nvSpPr>
          <p:cNvPr id="9" name="圆角矩形 8"/>
          <p:cNvSpPr/>
          <p:nvPr/>
        </p:nvSpPr>
        <p:spPr>
          <a:xfrm>
            <a:off x="1050792" y="1424228"/>
            <a:ext cx="6977592" cy="2088232"/>
          </a:xfrm>
          <a:prstGeom prst="roundRect">
            <a:avLst>
              <a:gd name="adj" fmla="val 12869"/>
            </a:avLst>
          </a:prstGeom>
          <a:noFill/>
          <a:ln w="25400">
            <a:solidFill>
              <a:schemeClr val="tx1">
                <a:lumMod val="50000"/>
                <a:lumOff val="5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10" name="燕尾形 9"/>
          <p:cNvSpPr/>
          <p:nvPr/>
        </p:nvSpPr>
        <p:spPr>
          <a:xfrm rot="16200000" flipH="1" flipV="1">
            <a:off x="1966973" y="3556168"/>
            <a:ext cx="394584" cy="526112"/>
          </a:xfrm>
          <a:prstGeom prst="chevron">
            <a:avLst>
              <a:gd name="adj" fmla="val 39402"/>
            </a:avLst>
          </a:prstGeom>
          <a:noFill/>
          <a:ln w="25400">
            <a:solidFill>
              <a:schemeClr val="tx1">
                <a:lumMod val="50000"/>
                <a:lumOff val="50000"/>
              </a:schemeClr>
            </a:solidFill>
            <a:prstDash val="sysDash"/>
          </a:ln>
          <a:effectLst/>
          <a:scene3d>
            <a:camera prst="orthographicFront"/>
            <a:lightRig rig="flat" dir="t"/>
          </a:scene3d>
          <a:sp3d>
            <a:bevelT w="0" h="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11" name="燕尾形 10"/>
          <p:cNvSpPr/>
          <p:nvPr/>
        </p:nvSpPr>
        <p:spPr>
          <a:xfrm rot="16200000" flipH="1" flipV="1">
            <a:off x="4329755" y="3556168"/>
            <a:ext cx="394584" cy="526112"/>
          </a:xfrm>
          <a:prstGeom prst="chevron">
            <a:avLst>
              <a:gd name="adj" fmla="val 39402"/>
            </a:avLst>
          </a:prstGeom>
          <a:noFill/>
          <a:ln w="25400">
            <a:solidFill>
              <a:schemeClr val="tx1">
                <a:lumMod val="50000"/>
                <a:lumOff val="50000"/>
              </a:schemeClr>
            </a:solidFill>
            <a:prstDash val="sysDash"/>
          </a:ln>
          <a:effectLst>
            <a:outerShdw blurRad="225425" dist="38100" dir="5220000" algn="ctr">
              <a:srgbClr val="000000">
                <a:alpha val="33000"/>
              </a:srgbClr>
            </a:outerShdw>
          </a:effectLst>
          <a:scene3d>
            <a:camera prst="orthographicFront"/>
            <a:lightRig rig="flat" dir="t"/>
          </a:scene3d>
          <a:sp3d>
            <a:bevelT w="0" h="0"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15" name="燕尾形 14"/>
          <p:cNvSpPr/>
          <p:nvPr/>
        </p:nvSpPr>
        <p:spPr>
          <a:xfrm rot="16200000" flipH="1" flipV="1">
            <a:off x="6692539" y="3556168"/>
            <a:ext cx="394584" cy="526112"/>
          </a:xfrm>
          <a:prstGeom prst="chevron">
            <a:avLst>
              <a:gd name="adj" fmla="val 39402"/>
            </a:avLst>
          </a:prstGeom>
          <a:noFill/>
          <a:ln w="25400">
            <a:solidFill>
              <a:schemeClr val="tx1">
                <a:lumMod val="50000"/>
                <a:lumOff val="50000"/>
              </a:schemeClr>
            </a:solidFill>
            <a:prstDash val="sysDash"/>
          </a:ln>
          <a:effectLst>
            <a:outerShdw blurRad="225425" dist="38100" dir="5220000" algn="ctr">
              <a:srgbClr val="000000">
                <a:alpha val="33000"/>
              </a:srgbClr>
            </a:outerShdw>
          </a:effectLst>
          <a:scene3d>
            <a:camera prst="orthographicFront"/>
            <a:lightRig rig="flat" dir="t"/>
          </a:scene3d>
          <a:sp3d>
            <a:bevelT w="0" h="0"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16" name="圆角矩形 15"/>
          <p:cNvSpPr/>
          <p:nvPr/>
        </p:nvSpPr>
        <p:spPr>
          <a:xfrm>
            <a:off x="1061275" y="4147542"/>
            <a:ext cx="6977592" cy="440432"/>
          </a:xfrm>
          <a:prstGeom prst="roundRect">
            <a:avLst>
              <a:gd name="adj" fmla="val 12869"/>
            </a:avLst>
          </a:prstGeom>
          <a:noFill/>
          <a:ln w="25400">
            <a:solidFill>
              <a:schemeClr val="tx1">
                <a:lumMod val="50000"/>
                <a:lumOff val="5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nvGrpSpPr>
          <p:cNvPr id="17" name="组合 16"/>
          <p:cNvGrpSpPr/>
          <p:nvPr/>
        </p:nvGrpSpPr>
        <p:grpSpPr>
          <a:xfrm>
            <a:off x="1050793" y="1496236"/>
            <a:ext cx="2304256" cy="720080"/>
            <a:chOff x="1050793" y="1203598"/>
            <a:chExt cx="2304256" cy="720080"/>
          </a:xfrm>
        </p:grpSpPr>
        <p:pic>
          <p:nvPicPr>
            <p:cNvPr id="18" name="图片 1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0793" y="1203598"/>
              <a:ext cx="2304256" cy="720080"/>
            </a:xfrm>
            <a:prstGeom prst="rect">
              <a:avLst/>
            </a:prstGeom>
          </p:spPr>
        </p:pic>
        <p:sp>
          <p:nvSpPr>
            <p:cNvPr id="19" name="矩形 18"/>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itchFamily="34" charset="-122"/>
                  <a:ea typeface="微软雅黑" pitchFamily="34" charset="-122"/>
                </a:rPr>
                <a:t>添加标题</a:t>
              </a:r>
            </a:p>
          </p:txBody>
        </p:sp>
      </p:grpSp>
      <p:grpSp>
        <p:nvGrpSpPr>
          <p:cNvPr id="20" name="组合 19"/>
          <p:cNvGrpSpPr/>
          <p:nvPr/>
        </p:nvGrpSpPr>
        <p:grpSpPr>
          <a:xfrm>
            <a:off x="3347864" y="1507006"/>
            <a:ext cx="2304256" cy="720080"/>
            <a:chOff x="3347864" y="1214368"/>
            <a:chExt cx="2304256" cy="720080"/>
          </a:xfrm>
        </p:grpSpPr>
        <p:pic>
          <p:nvPicPr>
            <p:cNvPr id="21" name="图片 2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47864" y="1214368"/>
              <a:ext cx="2304256" cy="720080"/>
            </a:xfrm>
            <a:prstGeom prst="rect">
              <a:avLst/>
            </a:prstGeom>
          </p:spPr>
        </p:pic>
        <p:sp>
          <p:nvSpPr>
            <p:cNvPr id="22" name="矩形 21"/>
            <p:cNvSpPr>
              <a:spLocks noChangeArrowheads="1"/>
            </p:cNvSpPr>
            <p:nvPr/>
          </p:nvSpPr>
          <p:spPr bwMode="auto">
            <a:xfrm>
              <a:off x="3747109" y="13943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itchFamily="34" charset="-122"/>
                  <a:ea typeface="微软雅黑" pitchFamily="34" charset="-122"/>
                </a:rPr>
                <a:t>添加标题</a:t>
              </a:r>
            </a:p>
          </p:txBody>
        </p:sp>
      </p:grpSp>
      <p:grpSp>
        <p:nvGrpSpPr>
          <p:cNvPr id="23" name="组合 22"/>
          <p:cNvGrpSpPr/>
          <p:nvPr/>
        </p:nvGrpSpPr>
        <p:grpSpPr>
          <a:xfrm>
            <a:off x="5652120" y="1510112"/>
            <a:ext cx="2304256" cy="720080"/>
            <a:chOff x="5652120" y="1217474"/>
            <a:chExt cx="2304256" cy="720080"/>
          </a:xfrm>
        </p:grpSpPr>
        <p:pic>
          <p:nvPicPr>
            <p:cNvPr id="25" name="图片 2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52120" y="1217474"/>
              <a:ext cx="2304256" cy="720080"/>
            </a:xfrm>
            <a:prstGeom prst="rect">
              <a:avLst/>
            </a:prstGeom>
          </p:spPr>
        </p:pic>
        <p:sp>
          <p:nvSpPr>
            <p:cNvPr id="26" name="矩形 25"/>
            <p:cNvSpPr>
              <a:spLocks noChangeArrowheads="1"/>
            </p:cNvSpPr>
            <p:nvPr/>
          </p:nvSpPr>
          <p:spPr bwMode="auto">
            <a:xfrm>
              <a:off x="6001286" y="1408237"/>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itchFamily="34" charset="-122"/>
                  <a:ea typeface="微软雅黑" pitchFamily="34" charset="-122"/>
                </a:rPr>
                <a:t>添加标题</a:t>
              </a:r>
            </a:p>
          </p:txBody>
        </p:sp>
      </p:grpSp>
      <p:sp>
        <p:nvSpPr>
          <p:cNvPr id="27" name="矩形 26"/>
          <p:cNvSpPr/>
          <p:nvPr/>
        </p:nvSpPr>
        <p:spPr>
          <a:xfrm>
            <a:off x="1354298" y="2284356"/>
            <a:ext cx="1732320" cy="830997"/>
          </a:xfrm>
          <a:prstGeom prst="rect">
            <a:avLst/>
          </a:prstGeom>
        </p:spPr>
        <p:txBody>
          <a:bodyPr wrap="square">
            <a:spAutoFit/>
          </a:bodyPr>
          <a:lstStyle/>
          <a:p>
            <a:pPr algn="ctr"/>
            <a:r>
              <a:rPr lang="zh-CN" altLang="en-US" sz="1200" dirty="0" smtClean="0"/>
              <a:t>单击此处添加文本内容单击此处添加文本内容单击此处添加文本内容</a:t>
            </a:r>
            <a:endParaRPr lang="en-US" altLang="zh-CN" sz="1200" dirty="0" smtClean="0"/>
          </a:p>
          <a:p>
            <a:pPr algn="ctr"/>
            <a:r>
              <a:rPr lang="zh-CN" altLang="en-US" sz="1200" dirty="0"/>
              <a:t>单击此处添加文本内容</a:t>
            </a:r>
          </a:p>
        </p:txBody>
      </p:sp>
      <p:sp>
        <p:nvSpPr>
          <p:cNvPr id="28" name="矩形 27"/>
          <p:cNvSpPr/>
          <p:nvPr/>
        </p:nvSpPr>
        <p:spPr>
          <a:xfrm>
            <a:off x="3673428" y="2291020"/>
            <a:ext cx="1732320" cy="830997"/>
          </a:xfrm>
          <a:prstGeom prst="rect">
            <a:avLst/>
          </a:prstGeom>
        </p:spPr>
        <p:txBody>
          <a:bodyPr wrap="square">
            <a:spAutoFit/>
          </a:bodyPr>
          <a:lstStyle/>
          <a:p>
            <a:pPr algn="ctr"/>
            <a:r>
              <a:rPr lang="zh-CN" altLang="en-US" sz="1200" dirty="0" smtClean="0"/>
              <a:t>单击此处添加文本内容单击此处添加文本内容单击此处添加文本内容</a:t>
            </a:r>
            <a:endParaRPr lang="en-US" altLang="zh-CN" sz="1200" dirty="0" smtClean="0"/>
          </a:p>
          <a:p>
            <a:pPr algn="ctr"/>
            <a:r>
              <a:rPr lang="zh-CN" altLang="en-US" sz="1200" dirty="0"/>
              <a:t>单击此处添加文本内容</a:t>
            </a:r>
          </a:p>
        </p:txBody>
      </p:sp>
      <p:sp>
        <p:nvSpPr>
          <p:cNvPr id="29" name="矩形 28"/>
          <p:cNvSpPr/>
          <p:nvPr/>
        </p:nvSpPr>
        <p:spPr>
          <a:xfrm>
            <a:off x="5938088" y="2291020"/>
            <a:ext cx="1732320" cy="830997"/>
          </a:xfrm>
          <a:prstGeom prst="rect">
            <a:avLst/>
          </a:prstGeom>
        </p:spPr>
        <p:txBody>
          <a:bodyPr wrap="square">
            <a:spAutoFit/>
          </a:bodyPr>
          <a:lstStyle/>
          <a:p>
            <a:pPr algn="ctr"/>
            <a:r>
              <a:rPr lang="zh-CN" altLang="en-US" sz="1200" dirty="0" smtClean="0"/>
              <a:t>单击此处添加文本内容单击此处添加文本内容单击此处添加文本内容</a:t>
            </a:r>
            <a:endParaRPr lang="en-US" altLang="zh-CN" sz="1200" dirty="0" smtClean="0"/>
          </a:p>
          <a:p>
            <a:pPr algn="ctr"/>
            <a:r>
              <a:rPr lang="zh-CN" altLang="en-US" sz="1200" dirty="0"/>
              <a:t>单击此处添加文本内容</a:t>
            </a:r>
          </a:p>
        </p:txBody>
      </p:sp>
      <p:sp>
        <p:nvSpPr>
          <p:cNvPr id="30" name="矩形 29"/>
          <p:cNvSpPr/>
          <p:nvPr/>
        </p:nvSpPr>
        <p:spPr bwMode="auto">
          <a:xfrm>
            <a:off x="1532823" y="4198668"/>
            <a:ext cx="5934337" cy="369332"/>
          </a:xfrm>
          <a:prstGeom prst="rect">
            <a:avLst/>
          </a:prstGeom>
          <a:noFill/>
          <a:scene3d>
            <a:camera prst="orthographicFront"/>
            <a:lightRig rig="threePt" dir="t"/>
          </a:scene3d>
          <a:sp3d/>
        </p:spPr>
        <p:txBody>
          <a:bodyPr>
            <a:spAutoFit/>
          </a:bodyPr>
          <a:lstStyle/>
          <a:p>
            <a:pPr algn="ctr" fontAlgn="auto">
              <a:spcBef>
                <a:spcPts val="0"/>
              </a:spcBef>
              <a:spcAft>
                <a:spcPts val="0"/>
              </a:spcAft>
              <a:tabLst>
                <a:tab pos="8521700" algn="r"/>
              </a:tabLst>
              <a:defRPr/>
            </a:pPr>
            <a:r>
              <a:rPr lang="zh-CN" altLang="en-US" dirty="0" smtClean="0">
                <a:effectLst/>
                <a:latin typeface="微软雅黑" pitchFamily="34" charset="-122"/>
                <a:ea typeface="微软雅黑" pitchFamily="34" charset="-122"/>
              </a:rPr>
              <a:t>单击此处添加文本内容单击此处添加文本内容</a:t>
            </a:r>
            <a:endParaRPr lang="zh-CN" altLang="en-US" dirty="0">
              <a:effectLst/>
              <a:latin typeface="微软雅黑" pitchFamily="34" charset="-122"/>
              <a:ea typeface="微软雅黑" pitchFamily="34" charset="-122"/>
            </a:endParaRPr>
          </a:p>
        </p:txBody>
      </p:sp>
      <p:sp>
        <p:nvSpPr>
          <p:cNvPr id="31" name="TextBox 30"/>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360397366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900" decel="100000" fill="hold"/>
                                        <p:tgtEl>
                                          <p:spTgt spid="1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900" decel="100000" fill="hold"/>
                                        <p:tgtEl>
                                          <p:spTgt spid="2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900" decel="100000" fill="hold"/>
                                        <p:tgtEl>
                                          <p:spTgt spid="2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23" presetClass="entr" presetSubtype="16"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fltVal val="0"/>
                                          </p:val>
                                        </p:tav>
                                        <p:tav tm="100000">
                                          <p:val>
                                            <p:strVal val="#ppt_w"/>
                                          </p:val>
                                        </p:tav>
                                      </p:tavLst>
                                    </p:anim>
                                    <p:anim calcmode="lin" valueType="num">
                                      <p:cBhvr>
                                        <p:cTn id="29" dur="1000" fill="hold"/>
                                        <p:tgtEl>
                                          <p:spTgt spid="9"/>
                                        </p:tgtEl>
                                        <p:attrNameLst>
                                          <p:attrName>ppt_h</p:attrName>
                                        </p:attrNameLst>
                                      </p:cBhvr>
                                      <p:tavLst>
                                        <p:tav tm="0">
                                          <p:val>
                                            <p:fltVal val="0"/>
                                          </p:val>
                                        </p:tav>
                                        <p:tav tm="100000">
                                          <p:val>
                                            <p:strVal val="#ppt_h"/>
                                          </p:val>
                                        </p:tav>
                                      </p:tavLst>
                                    </p:anim>
                                  </p:childTnLst>
                                </p:cTn>
                              </p:par>
                            </p:childTnLst>
                          </p:cTn>
                        </p:par>
                        <p:par>
                          <p:cTn id="30" fill="hold">
                            <p:stCondLst>
                              <p:cond delay="4000"/>
                            </p:stCondLst>
                            <p:childTnLst>
                              <p:par>
                                <p:cTn id="31" presetID="47" presetClass="entr" presetSubtype="0"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7" presetClass="entr" presetSubtype="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7"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31"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p:cTn id="51" dur="1000" fill="hold"/>
                                        <p:tgtEl>
                                          <p:spTgt spid="27"/>
                                        </p:tgtEl>
                                        <p:attrNameLst>
                                          <p:attrName>ppt_w</p:attrName>
                                        </p:attrNameLst>
                                      </p:cBhvr>
                                      <p:tavLst>
                                        <p:tav tm="0">
                                          <p:val>
                                            <p:fltVal val="0"/>
                                          </p:val>
                                        </p:tav>
                                        <p:tav tm="100000">
                                          <p:val>
                                            <p:strVal val="#ppt_w"/>
                                          </p:val>
                                        </p:tav>
                                      </p:tavLst>
                                    </p:anim>
                                    <p:anim calcmode="lin" valueType="num">
                                      <p:cBhvr>
                                        <p:cTn id="52" dur="1000" fill="hold"/>
                                        <p:tgtEl>
                                          <p:spTgt spid="27"/>
                                        </p:tgtEl>
                                        <p:attrNameLst>
                                          <p:attrName>ppt_h</p:attrName>
                                        </p:attrNameLst>
                                      </p:cBhvr>
                                      <p:tavLst>
                                        <p:tav tm="0">
                                          <p:val>
                                            <p:fltVal val="0"/>
                                          </p:val>
                                        </p:tav>
                                        <p:tav tm="100000">
                                          <p:val>
                                            <p:strVal val="#ppt_h"/>
                                          </p:val>
                                        </p:tav>
                                      </p:tavLst>
                                    </p:anim>
                                    <p:anim calcmode="lin" valueType="num">
                                      <p:cBhvr>
                                        <p:cTn id="53" dur="1000" fill="hold"/>
                                        <p:tgtEl>
                                          <p:spTgt spid="27"/>
                                        </p:tgtEl>
                                        <p:attrNameLst>
                                          <p:attrName>style.rotation</p:attrName>
                                        </p:attrNameLst>
                                      </p:cBhvr>
                                      <p:tavLst>
                                        <p:tav tm="0">
                                          <p:val>
                                            <p:fltVal val="90"/>
                                          </p:val>
                                        </p:tav>
                                        <p:tav tm="100000">
                                          <p:val>
                                            <p:fltVal val="0"/>
                                          </p:val>
                                        </p:tav>
                                      </p:tavLst>
                                    </p:anim>
                                    <p:animEffect transition="in" filter="fade">
                                      <p:cBhvr>
                                        <p:cTn id="54" dur="1000"/>
                                        <p:tgtEl>
                                          <p:spTgt spid="27"/>
                                        </p:tgtEl>
                                      </p:cBhvr>
                                    </p:animEffect>
                                  </p:childTnLst>
                                </p:cTn>
                              </p:par>
                            </p:childTnLst>
                          </p:cTn>
                        </p:par>
                        <p:par>
                          <p:cTn id="55" fill="hold">
                            <p:stCondLst>
                              <p:cond delay="8000"/>
                            </p:stCondLst>
                            <p:childTnLst>
                              <p:par>
                                <p:cTn id="56" presetID="31"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1000" fill="hold"/>
                                        <p:tgtEl>
                                          <p:spTgt spid="28"/>
                                        </p:tgtEl>
                                        <p:attrNameLst>
                                          <p:attrName>ppt_w</p:attrName>
                                        </p:attrNameLst>
                                      </p:cBhvr>
                                      <p:tavLst>
                                        <p:tav tm="0">
                                          <p:val>
                                            <p:fltVal val="0"/>
                                          </p:val>
                                        </p:tav>
                                        <p:tav tm="100000">
                                          <p:val>
                                            <p:strVal val="#ppt_w"/>
                                          </p:val>
                                        </p:tav>
                                      </p:tavLst>
                                    </p:anim>
                                    <p:anim calcmode="lin" valueType="num">
                                      <p:cBhvr>
                                        <p:cTn id="59" dur="1000" fill="hold"/>
                                        <p:tgtEl>
                                          <p:spTgt spid="28"/>
                                        </p:tgtEl>
                                        <p:attrNameLst>
                                          <p:attrName>ppt_h</p:attrName>
                                        </p:attrNameLst>
                                      </p:cBhvr>
                                      <p:tavLst>
                                        <p:tav tm="0">
                                          <p:val>
                                            <p:fltVal val="0"/>
                                          </p:val>
                                        </p:tav>
                                        <p:tav tm="100000">
                                          <p:val>
                                            <p:strVal val="#ppt_h"/>
                                          </p:val>
                                        </p:tav>
                                      </p:tavLst>
                                    </p:anim>
                                    <p:anim calcmode="lin" valueType="num">
                                      <p:cBhvr>
                                        <p:cTn id="60" dur="1000" fill="hold"/>
                                        <p:tgtEl>
                                          <p:spTgt spid="28"/>
                                        </p:tgtEl>
                                        <p:attrNameLst>
                                          <p:attrName>style.rotation</p:attrName>
                                        </p:attrNameLst>
                                      </p:cBhvr>
                                      <p:tavLst>
                                        <p:tav tm="0">
                                          <p:val>
                                            <p:fltVal val="90"/>
                                          </p:val>
                                        </p:tav>
                                        <p:tav tm="100000">
                                          <p:val>
                                            <p:fltVal val="0"/>
                                          </p:val>
                                        </p:tav>
                                      </p:tavLst>
                                    </p:anim>
                                    <p:animEffect transition="in" filter="fade">
                                      <p:cBhvr>
                                        <p:cTn id="61" dur="1000"/>
                                        <p:tgtEl>
                                          <p:spTgt spid="28"/>
                                        </p:tgtEl>
                                      </p:cBhvr>
                                    </p:animEffect>
                                  </p:childTnLst>
                                </p:cTn>
                              </p:par>
                            </p:childTnLst>
                          </p:cTn>
                        </p:par>
                        <p:par>
                          <p:cTn id="62" fill="hold">
                            <p:stCondLst>
                              <p:cond delay="9000"/>
                            </p:stCondLst>
                            <p:childTnLst>
                              <p:par>
                                <p:cTn id="63" presetID="31" presetClass="entr" presetSubtype="0"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1000" fill="hold"/>
                                        <p:tgtEl>
                                          <p:spTgt spid="29"/>
                                        </p:tgtEl>
                                        <p:attrNameLst>
                                          <p:attrName>ppt_w</p:attrName>
                                        </p:attrNameLst>
                                      </p:cBhvr>
                                      <p:tavLst>
                                        <p:tav tm="0">
                                          <p:val>
                                            <p:fltVal val="0"/>
                                          </p:val>
                                        </p:tav>
                                        <p:tav tm="100000">
                                          <p:val>
                                            <p:strVal val="#ppt_w"/>
                                          </p:val>
                                        </p:tav>
                                      </p:tavLst>
                                    </p:anim>
                                    <p:anim calcmode="lin" valueType="num">
                                      <p:cBhvr>
                                        <p:cTn id="66" dur="1000" fill="hold"/>
                                        <p:tgtEl>
                                          <p:spTgt spid="29"/>
                                        </p:tgtEl>
                                        <p:attrNameLst>
                                          <p:attrName>ppt_h</p:attrName>
                                        </p:attrNameLst>
                                      </p:cBhvr>
                                      <p:tavLst>
                                        <p:tav tm="0">
                                          <p:val>
                                            <p:fltVal val="0"/>
                                          </p:val>
                                        </p:tav>
                                        <p:tav tm="100000">
                                          <p:val>
                                            <p:strVal val="#ppt_h"/>
                                          </p:val>
                                        </p:tav>
                                      </p:tavLst>
                                    </p:anim>
                                    <p:anim calcmode="lin" valueType="num">
                                      <p:cBhvr>
                                        <p:cTn id="67" dur="1000" fill="hold"/>
                                        <p:tgtEl>
                                          <p:spTgt spid="29"/>
                                        </p:tgtEl>
                                        <p:attrNameLst>
                                          <p:attrName>style.rotation</p:attrName>
                                        </p:attrNameLst>
                                      </p:cBhvr>
                                      <p:tavLst>
                                        <p:tav tm="0">
                                          <p:val>
                                            <p:fltVal val="90"/>
                                          </p:val>
                                        </p:tav>
                                        <p:tav tm="100000">
                                          <p:val>
                                            <p:fltVal val="0"/>
                                          </p:val>
                                        </p:tav>
                                      </p:tavLst>
                                    </p:anim>
                                    <p:animEffect transition="in" filter="fade">
                                      <p:cBhvr>
                                        <p:cTn id="68" dur="1000"/>
                                        <p:tgtEl>
                                          <p:spTgt spid="29"/>
                                        </p:tgtEl>
                                      </p:cBhvr>
                                    </p:animEffect>
                                  </p:childTnLst>
                                </p:cTn>
                              </p:par>
                            </p:childTnLst>
                          </p:cTn>
                        </p:par>
                        <p:par>
                          <p:cTn id="69" fill="hold">
                            <p:stCondLst>
                              <p:cond delay="10000"/>
                            </p:stCondLst>
                            <p:childTnLst>
                              <p:par>
                                <p:cTn id="70" presetID="12" presetClass="entr" presetSubtype="1"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slide(fromTop)">
                                      <p:cBhvr>
                                        <p:cTn id="72" dur="500"/>
                                        <p:tgtEl>
                                          <p:spTgt spid="10"/>
                                        </p:tgtEl>
                                      </p:cBhvr>
                                    </p:animEffect>
                                  </p:childTnLst>
                                </p:cTn>
                              </p:par>
                            </p:childTnLst>
                          </p:cTn>
                        </p:par>
                        <p:par>
                          <p:cTn id="73" fill="hold">
                            <p:stCondLst>
                              <p:cond delay="10500"/>
                            </p:stCondLst>
                            <p:childTnLst>
                              <p:par>
                                <p:cTn id="74" presetID="12" presetClass="entr" presetSubtype="1"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slide(fromTop)">
                                      <p:cBhvr>
                                        <p:cTn id="76" dur="500"/>
                                        <p:tgtEl>
                                          <p:spTgt spid="11"/>
                                        </p:tgtEl>
                                      </p:cBhvr>
                                    </p:animEffect>
                                  </p:childTnLst>
                                </p:cTn>
                              </p:par>
                            </p:childTnLst>
                          </p:cTn>
                        </p:par>
                        <p:par>
                          <p:cTn id="77" fill="hold">
                            <p:stCondLst>
                              <p:cond delay="11000"/>
                            </p:stCondLst>
                            <p:childTnLst>
                              <p:par>
                                <p:cTn id="78" presetID="12" presetClass="entr" presetSubtype="1"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slide(fromTop)">
                                      <p:cBhvr>
                                        <p:cTn id="80" dur="500"/>
                                        <p:tgtEl>
                                          <p:spTgt spid="15"/>
                                        </p:tgtEl>
                                      </p:cBhvr>
                                    </p:animEffect>
                                  </p:childTnLst>
                                </p:cTn>
                              </p:par>
                            </p:childTnLst>
                          </p:cTn>
                        </p:par>
                        <p:par>
                          <p:cTn id="81" fill="hold">
                            <p:stCondLst>
                              <p:cond delay="11500"/>
                            </p:stCondLst>
                            <p:childTnLst>
                              <p:par>
                                <p:cTn id="82" presetID="23" presetClass="entr" presetSubtype="16"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1000" fill="hold"/>
                                        <p:tgtEl>
                                          <p:spTgt spid="16"/>
                                        </p:tgtEl>
                                        <p:attrNameLst>
                                          <p:attrName>ppt_w</p:attrName>
                                        </p:attrNameLst>
                                      </p:cBhvr>
                                      <p:tavLst>
                                        <p:tav tm="0">
                                          <p:val>
                                            <p:fltVal val="0"/>
                                          </p:val>
                                        </p:tav>
                                        <p:tav tm="100000">
                                          <p:val>
                                            <p:strVal val="#ppt_w"/>
                                          </p:val>
                                        </p:tav>
                                      </p:tavLst>
                                    </p:anim>
                                    <p:anim calcmode="lin" valueType="num">
                                      <p:cBhvr>
                                        <p:cTn id="85" dur="1000" fill="hold"/>
                                        <p:tgtEl>
                                          <p:spTgt spid="16"/>
                                        </p:tgtEl>
                                        <p:attrNameLst>
                                          <p:attrName>ppt_h</p:attrName>
                                        </p:attrNameLst>
                                      </p:cBhvr>
                                      <p:tavLst>
                                        <p:tav tm="0">
                                          <p:val>
                                            <p:fltVal val="0"/>
                                          </p:val>
                                        </p:tav>
                                        <p:tav tm="100000">
                                          <p:val>
                                            <p:strVal val="#ppt_h"/>
                                          </p:val>
                                        </p:tav>
                                      </p:tavLst>
                                    </p:anim>
                                  </p:childTnLst>
                                </p:cTn>
                              </p:par>
                            </p:childTnLst>
                          </p:cTn>
                        </p:par>
                        <p:par>
                          <p:cTn id="86" fill="hold">
                            <p:stCondLst>
                              <p:cond delay="12500"/>
                            </p:stCondLst>
                            <p:childTnLst>
                              <p:par>
                                <p:cTn id="87" presetID="12" presetClass="entr" presetSubtype="4"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slide(fromBottom)">
                                      <p:cBhvr>
                                        <p:cTn id="8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animBg="1"/>
      <p:bldP spid="16" grpId="0" animBg="1"/>
      <p:bldP spid="27" grpId="0"/>
      <p:bldP spid="28" grpId="0"/>
      <p:bldP spid="29"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Thinkpad\Desktop\PNG\1_0008_图层-16-副本.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5400000">
            <a:off x="3693381" y="1999970"/>
            <a:ext cx="1310269" cy="28803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Thinkpad\Desktop\PNG\1_0008_图层-16-副本.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19688029">
            <a:off x="4471087" y="951563"/>
            <a:ext cx="1310269" cy="288032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Thinkpad\Desktop\PNG\1_0008_图层-16-副本.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12734486">
            <a:off x="3099631" y="804694"/>
            <a:ext cx="1310269" cy="288032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989268" y="1223103"/>
            <a:ext cx="2120938" cy="1052596"/>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b="1" dirty="0"/>
              <a:t>此处添加标题</a:t>
            </a:r>
            <a:endParaRPr lang="en-US" altLang="zh-CN" sz="1600" b="1" dirty="0"/>
          </a:p>
          <a:p>
            <a:r>
              <a:rPr lang="zh-CN" altLang="en-US" sz="1600" dirty="0"/>
              <a:t>点击此处</a:t>
            </a:r>
            <a:r>
              <a:rPr lang="zh-CN" altLang="en-US" sz="1600" dirty="0" smtClean="0"/>
              <a:t>添加文本</a:t>
            </a:r>
            <a:endParaRPr lang="zh-CN" altLang="en-US" sz="1600" dirty="0"/>
          </a:p>
          <a:p>
            <a:r>
              <a:rPr lang="zh-CN" altLang="en-US" sz="1600" dirty="0"/>
              <a:t>点击此处</a:t>
            </a:r>
            <a:r>
              <a:rPr lang="zh-CN" altLang="en-US" sz="1600" dirty="0" smtClean="0"/>
              <a:t>添加文本</a:t>
            </a:r>
            <a:endParaRPr lang="zh-CN" altLang="en-US" sz="1600" dirty="0"/>
          </a:p>
        </p:txBody>
      </p:sp>
      <p:sp>
        <p:nvSpPr>
          <p:cNvPr id="10" name="TextBox 9"/>
          <p:cNvSpPr txBox="1"/>
          <p:nvPr/>
        </p:nvSpPr>
        <p:spPr>
          <a:xfrm>
            <a:off x="3203848" y="3646886"/>
            <a:ext cx="2066716" cy="1052596"/>
          </a:xfrm>
          <a:prstGeom prst="rect">
            <a:avLst/>
          </a:prstGeom>
          <a:noFill/>
        </p:spPr>
        <p:txBody>
          <a:bodyPr wrap="square" rtlCol="0">
            <a:spAutoFit/>
          </a:bodyPr>
          <a:lstStyle>
            <a:defPPr>
              <a:defRPr lang="zh-CN"/>
            </a:defPPr>
            <a:lvl1pPr>
              <a:lnSpc>
                <a:spcPct val="130000"/>
              </a:lnSpc>
              <a:defRPr sz="1600" b="1" kern="0" spc="-150">
                <a:solidFill>
                  <a:schemeClr val="tx1">
                    <a:lumMod val="95000"/>
                    <a:lumOff val="5000"/>
                  </a:schemeClr>
                </a:solidFill>
                <a:latin typeface="楷体" pitchFamily="49" charset="-122"/>
                <a:ea typeface="楷体" pitchFamily="49" charset="-122"/>
              </a:defRPr>
            </a:lvl1pPr>
          </a:lstStyle>
          <a:p>
            <a:r>
              <a:rPr lang="zh-CN" altLang="en-US" dirty="0"/>
              <a:t>此处添加标题</a:t>
            </a:r>
            <a:endParaRPr lang="en-US" altLang="zh-CN" dirty="0"/>
          </a:p>
          <a:p>
            <a:r>
              <a:rPr lang="zh-CN" altLang="en-US" b="0" dirty="0"/>
              <a:t>点击此处添加文本</a:t>
            </a:r>
          </a:p>
          <a:p>
            <a:r>
              <a:rPr lang="zh-CN" altLang="en-US" b="0" dirty="0"/>
              <a:t>点击此处添加文本</a:t>
            </a:r>
          </a:p>
        </p:txBody>
      </p:sp>
      <p:sp>
        <p:nvSpPr>
          <p:cNvPr id="11" name="TextBox 10"/>
          <p:cNvSpPr txBox="1"/>
          <p:nvPr/>
        </p:nvSpPr>
        <p:spPr>
          <a:xfrm>
            <a:off x="5569354" y="1710096"/>
            <a:ext cx="2170998" cy="1052596"/>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b="1" dirty="0"/>
              <a:t>此处添加标题</a:t>
            </a:r>
            <a:endParaRPr lang="en-US" altLang="zh-CN" sz="1600" b="1" dirty="0"/>
          </a:p>
          <a:p>
            <a:r>
              <a:rPr lang="zh-CN" altLang="en-US" sz="1600" dirty="0"/>
              <a:t>点击此处</a:t>
            </a:r>
            <a:r>
              <a:rPr lang="zh-CN" altLang="en-US" sz="1600" dirty="0" smtClean="0"/>
              <a:t>添加文本</a:t>
            </a:r>
            <a:endParaRPr lang="zh-CN" altLang="en-US" sz="1600" dirty="0"/>
          </a:p>
          <a:p>
            <a:r>
              <a:rPr lang="zh-CN" altLang="en-US" sz="1600" dirty="0"/>
              <a:t>点击此处</a:t>
            </a:r>
            <a:r>
              <a:rPr lang="zh-CN" altLang="en-US" sz="1600" dirty="0" smtClean="0"/>
              <a:t>添加文本</a:t>
            </a:r>
            <a:endParaRPr lang="zh-CN" altLang="en-US" sz="1600" dirty="0"/>
          </a:p>
        </p:txBody>
      </p:sp>
      <p:pic>
        <p:nvPicPr>
          <p:cNvPr id="12"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680366" y="2122230"/>
            <a:ext cx="2463634" cy="302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3390493090"/>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5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608004" y="2614914"/>
            <a:ext cx="2220069" cy="2117076"/>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00163" y="1386886"/>
            <a:ext cx="2220069" cy="2117076"/>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27858" y="1363615"/>
            <a:ext cx="2406479" cy="1358245"/>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751218" y="3324538"/>
            <a:ext cx="2223370" cy="1237701"/>
          </a:xfrm>
          <a:prstGeom prst="rect">
            <a:avLst/>
          </a:prstGeom>
        </p:spPr>
      </p:pic>
      <p:sp>
        <p:nvSpPr>
          <p:cNvPr id="10" name="TextBox 9"/>
          <p:cNvSpPr txBox="1"/>
          <p:nvPr/>
        </p:nvSpPr>
        <p:spPr>
          <a:xfrm>
            <a:off x="2751218" y="2153249"/>
            <a:ext cx="1517957"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文本内容</a:t>
            </a:r>
          </a:p>
        </p:txBody>
      </p:sp>
      <p:sp>
        <p:nvSpPr>
          <p:cNvPr id="11" name="TextBox 10"/>
          <p:cNvSpPr txBox="1"/>
          <p:nvPr/>
        </p:nvSpPr>
        <p:spPr>
          <a:xfrm>
            <a:off x="4959059" y="3473397"/>
            <a:ext cx="1517957"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文本内容</a:t>
            </a:r>
          </a:p>
        </p:txBody>
      </p:sp>
      <p:sp>
        <p:nvSpPr>
          <p:cNvPr id="15" name="TextBox 14"/>
          <p:cNvSpPr txBox="1"/>
          <p:nvPr/>
        </p:nvSpPr>
        <p:spPr>
          <a:xfrm>
            <a:off x="6634337" y="3594459"/>
            <a:ext cx="2088232" cy="954107"/>
          </a:xfrm>
          <a:prstGeom prst="rect">
            <a:avLst/>
          </a:prstGeom>
          <a:noFill/>
        </p:spPr>
        <p:txBody>
          <a:bodyPr wrap="square" rtlCol="0">
            <a:spAutoFit/>
          </a:bodyPr>
          <a:lstStyle/>
          <a:p>
            <a:pPr algn="ctr"/>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pPr algn="ctr"/>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pPr algn="ctr"/>
            <a:r>
              <a:rPr lang="zh-CN" altLang="en-US" sz="1400" dirty="0" smtClean="0">
                <a:latin typeface="微软雅黑" pitchFamily="34" charset="-122"/>
                <a:ea typeface="微软雅黑" pitchFamily="34" charset="-122"/>
              </a:rPr>
              <a:t>单击此处添加文本内容</a:t>
            </a:r>
          </a:p>
          <a:p>
            <a:pPr algn="ctr"/>
            <a:r>
              <a:rPr lang="zh-CN" altLang="en-US" sz="1400" dirty="0" smtClean="0">
                <a:latin typeface="微软雅黑" pitchFamily="34" charset="-122"/>
                <a:ea typeface="微软雅黑" pitchFamily="34" charset="-122"/>
              </a:rPr>
              <a:t>单击此处添加文本内容</a:t>
            </a:r>
          </a:p>
        </p:txBody>
      </p:sp>
      <p:sp>
        <p:nvSpPr>
          <p:cNvPr id="16" name="TextBox 15"/>
          <p:cNvSpPr txBox="1"/>
          <p:nvPr/>
        </p:nvSpPr>
        <p:spPr>
          <a:xfrm>
            <a:off x="506291" y="1484492"/>
            <a:ext cx="2088232" cy="954107"/>
          </a:xfrm>
          <a:prstGeom prst="rect">
            <a:avLst/>
          </a:prstGeom>
          <a:noFill/>
        </p:spPr>
        <p:txBody>
          <a:bodyPr wrap="square" rtlCol="0">
            <a:spAutoFit/>
          </a:bodyPr>
          <a:lstStyle/>
          <a:p>
            <a:pPr algn="ctr"/>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pPr algn="ctr"/>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pPr algn="ctr"/>
            <a:r>
              <a:rPr lang="zh-CN" altLang="en-US" sz="1400" dirty="0" smtClean="0">
                <a:latin typeface="微软雅黑" pitchFamily="34" charset="-122"/>
                <a:ea typeface="微软雅黑" pitchFamily="34" charset="-122"/>
              </a:rPr>
              <a:t>单击此处添加文本内容</a:t>
            </a:r>
          </a:p>
          <a:p>
            <a:pPr algn="ctr"/>
            <a:r>
              <a:rPr lang="zh-CN" altLang="en-US" sz="1400" dirty="0" smtClean="0">
                <a:latin typeface="微软雅黑" pitchFamily="34" charset="-122"/>
                <a:ea typeface="微软雅黑" pitchFamily="34" charset="-122"/>
              </a:rPr>
              <a:t>单击此处添加文本内容</a:t>
            </a:r>
          </a:p>
        </p:txBody>
      </p:sp>
      <p:sp>
        <p:nvSpPr>
          <p:cNvPr id="17" name="TextBox 16"/>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598254842"/>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 calcmode="lin" valueType="num">
                                      <p:cBhvr>
                                        <p:cTn id="26" dur="500" fill="hold"/>
                                        <p:tgtEl>
                                          <p:spTgt spid="6"/>
                                        </p:tgtEl>
                                        <p:attrNameLst>
                                          <p:attrName>style.rotation</p:attrName>
                                        </p:attrNameLst>
                                      </p:cBhvr>
                                      <p:tavLst>
                                        <p:tav tm="0">
                                          <p:val>
                                            <p:fltVal val="360"/>
                                          </p:val>
                                        </p:tav>
                                        <p:tav tm="100000">
                                          <p:val>
                                            <p:fltVal val="0"/>
                                          </p:val>
                                        </p:tav>
                                      </p:tavLst>
                                    </p:anim>
                                    <p:animEffect transition="in" filter="fade">
                                      <p:cBhvr>
                                        <p:cTn id="27" dur="500"/>
                                        <p:tgtEl>
                                          <p:spTgt spid="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22" presetClass="entr" presetSubtype="2"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right)">
                                      <p:cBhvr>
                                        <p:cTn id="37" dur="500"/>
                                        <p:tgtEl>
                                          <p:spTgt spid="8"/>
                                        </p:tgtEl>
                                      </p:cBhvr>
                                    </p:animEffect>
                                  </p:childTnLst>
                                </p:cTn>
                              </p:par>
                            </p:childTnLst>
                          </p:cTn>
                        </p:par>
                        <p:par>
                          <p:cTn id="38" fill="hold">
                            <p:stCondLst>
                              <p:cond delay="3000"/>
                            </p:stCondLst>
                            <p:childTnLst>
                              <p:par>
                                <p:cTn id="39" presetID="47"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01" descr="C:\Users\Soloman\Desktop\未标题-3.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9190629">
            <a:off x="169401" y="852014"/>
            <a:ext cx="3578255" cy="357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7" name="图片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4224" y="1803215"/>
            <a:ext cx="2368609" cy="1670308"/>
          </a:xfrm>
          <a:prstGeom prst="rect">
            <a:avLst/>
          </a:prstGeom>
        </p:spPr>
      </p:pic>
      <p:pic>
        <p:nvPicPr>
          <p:cNvPr id="8" name="图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02699" y="2474411"/>
            <a:ext cx="1171532" cy="2429264"/>
          </a:xfrm>
          <a:prstGeom prst="rect">
            <a:avLst/>
          </a:prstGeom>
        </p:spPr>
      </p:pic>
      <p:sp>
        <p:nvSpPr>
          <p:cNvPr id="9" name="Rectangle 3"/>
          <p:cNvSpPr>
            <a:spLocks noChangeArrowheads="1"/>
          </p:cNvSpPr>
          <p:nvPr/>
        </p:nvSpPr>
        <p:spPr bwMode="black">
          <a:xfrm>
            <a:off x="3885625" y="2735818"/>
            <a:ext cx="4259379" cy="1077218"/>
          </a:xfrm>
          <a:prstGeom prst="rect">
            <a:avLst/>
          </a:prstGeom>
          <a:noFill/>
          <a:ln w="9525" algn="ctr">
            <a:noFill/>
            <a:miter lim="800000"/>
            <a:headEnd/>
            <a:tailEnd/>
          </a:ln>
        </p:spPr>
        <p:txBody>
          <a:bodyPr wrap="square">
            <a:spAutoFit/>
          </a:bodyPr>
          <a:lstStyle/>
          <a:p>
            <a:pPr>
              <a:spcBef>
                <a:spcPct val="50000"/>
              </a:spcBef>
              <a:defRPr/>
            </a:pPr>
            <a:r>
              <a:rPr lang="zh-CN" altLang="en-US" sz="1600" dirty="0" smtClean="0">
                <a:latin typeface="微软雅黑" pitchFamily="34" charset="-122"/>
                <a:ea typeface="微软雅黑" pitchFamily="34" charset="-122"/>
              </a:rPr>
              <a:t>单击此处添加文本内容单击</a:t>
            </a:r>
            <a:r>
              <a:rPr lang="zh-CN" altLang="en-US" sz="1600" dirty="0">
                <a:latin typeface="微软雅黑" pitchFamily="34" charset="-122"/>
                <a:ea typeface="微软雅黑" pitchFamily="34" charset="-122"/>
              </a:rPr>
              <a:t>此处添加文本</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a:spcBef>
                <a:spcPct val="50000"/>
              </a:spcBef>
              <a:defRPr/>
            </a:pPr>
            <a:r>
              <a:rPr lang="zh-CN" altLang="en-US" sz="1600" dirty="0">
                <a:latin typeface="微软雅黑" pitchFamily="34" charset="-122"/>
                <a:ea typeface="微软雅黑" pitchFamily="34" charset="-122"/>
              </a:rPr>
              <a:t>单击此处添加文本</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a:spcBef>
                <a:spcPct val="50000"/>
              </a:spcBef>
              <a:defRPr/>
            </a:pPr>
            <a:endParaRPr lang="en-US" altLang="zh-CN" sz="1600" dirty="0" smtClean="0">
              <a:latin typeface="微软雅黑" pitchFamily="34" charset="-122"/>
              <a:ea typeface="微软雅黑" pitchFamily="34" charset="-122"/>
            </a:endParaRPr>
          </a:p>
        </p:txBody>
      </p:sp>
      <p:sp>
        <p:nvSpPr>
          <p:cNvPr id="10" name="Line 4"/>
          <p:cNvSpPr>
            <a:spLocks noChangeShapeType="1"/>
          </p:cNvSpPr>
          <p:nvPr/>
        </p:nvSpPr>
        <p:spPr bwMode="auto">
          <a:xfrm flipH="1">
            <a:off x="3570902" y="1245360"/>
            <a:ext cx="4763" cy="2815953"/>
          </a:xfrm>
          <a:prstGeom prst="line">
            <a:avLst/>
          </a:prstGeom>
          <a:noFill/>
          <a:ln w="25400">
            <a:solidFill>
              <a:schemeClr val="tx1"/>
            </a:solidFill>
            <a:prstDash val="sysDash"/>
            <a:round/>
            <a:headEnd/>
            <a:tailEnd/>
          </a:ln>
        </p:spPr>
        <p:txBody>
          <a:bodyPr wrap="none" anchor="ctr"/>
          <a:lstStyle/>
          <a:p>
            <a:endParaRPr lang="zh-CN" altLang="en-US"/>
          </a:p>
        </p:txBody>
      </p:sp>
      <p:sp>
        <p:nvSpPr>
          <p:cNvPr id="11" name="Line 22"/>
          <p:cNvSpPr>
            <a:spLocks noChangeShapeType="1"/>
          </p:cNvSpPr>
          <p:nvPr/>
        </p:nvSpPr>
        <p:spPr bwMode="auto">
          <a:xfrm rot="16200000" flipH="1">
            <a:off x="4955327" y="1457183"/>
            <a:ext cx="0" cy="2202895"/>
          </a:xfrm>
          <a:prstGeom prst="line">
            <a:avLst/>
          </a:prstGeom>
          <a:noFill/>
          <a:ln w="25400">
            <a:solidFill>
              <a:schemeClr val="tx1"/>
            </a:solidFill>
            <a:prstDash val="sysDash"/>
            <a:round/>
            <a:headEnd/>
            <a:tailEnd/>
          </a:ln>
        </p:spPr>
        <p:txBody>
          <a:bodyPr wrap="none" anchor="ctr"/>
          <a:lstStyle/>
          <a:p>
            <a:endParaRPr lang="zh-CN" altLang="en-US"/>
          </a:p>
        </p:txBody>
      </p:sp>
      <p:sp>
        <p:nvSpPr>
          <p:cNvPr id="15" name="TextBox 14"/>
          <p:cNvSpPr txBox="1"/>
          <p:nvPr/>
        </p:nvSpPr>
        <p:spPr>
          <a:xfrm>
            <a:off x="3960238" y="2105079"/>
            <a:ext cx="1880510"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此处添加标题</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2680131701"/>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8" presetClass="emph" presetSubtype="0" fill="hold" nodeType="afterEffect">
                                  <p:stCondLst>
                                    <p:cond delay="0"/>
                                  </p:stCondLst>
                                  <p:childTnLst>
                                    <p:animRot by="21600000">
                                      <p:cBhvr>
                                        <p:cTn id="20" dur="2000" fill="hold"/>
                                        <p:tgtEl>
                                          <p:spTgt spid="6"/>
                                        </p:tgtEl>
                                        <p:attrNameLst>
                                          <p:attrName>r</p:attrName>
                                        </p:attrNameLst>
                                      </p:cBhvr>
                                    </p:animRot>
                                  </p:childTnLst>
                                </p:cTn>
                              </p:par>
                            </p:childTnLst>
                          </p:cTn>
                        </p:par>
                        <p:par>
                          <p:cTn id="21" fill="hold">
                            <p:stCondLst>
                              <p:cond delay="3500"/>
                            </p:stCondLst>
                            <p:childTnLst>
                              <p:par>
                                <p:cTn id="22" presetID="42"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2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par>
                          <p:cTn id="31" fill="hold">
                            <p:stCondLst>
                              <p:cond delay="50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5500"/>
                            </p:stCondLst>
                            <p:childTnLst>
                              <p:par>
                                <p:cTn id="36" presetID="47"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par>
                          <p:cTn id="41" fill="hold">
                            <p:stCondLst>
                              <p:cond delay="6500"/>
                            </p:stCondLst>
                            <p:childTnLst>
                              <p:par>
                                <p:cTn id="42" presetID="42"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28961" y="3355127"/>
            <a:ext cx="6551215" cy="584775"/>
          </a:xfrm>
          <a:prstGeom prst="rect">
            <a:avLst/>
          </a:prstGeom>
        </p:spPr>
        <p:txBody>
          <a:bodyPr wrap="square">
            <a:spAutoFit/>
          </a:bodyPr>
          <a:lstStyle/>
          <a:p>
            <a:pPr>
              <a:spcBef>
                <a:spcPct val="50000"/>
              </a:spcBef>
            </a:pPr>
            <a:r>
              <a:rPr lang="zh-CN" altLang="en-US" sz="1600" b="1" dirty="0">
                <a:ea typeface="楷体" pitchFamily="49" charset="-122"/>
              </a:rPr>
              <a:t>点击添加文字点击添加文字点击添加文字点击添加文字点击添加文字点击添加文字点击添加文字点击添加文字点击添加文字点击添加文字</a:t>
            </a:r>
            <a:r>
              <a:rPr lang="zh-CN" altLang="en-US" sz="1600" b="1" dirty="0" smtClean="0">
                <a:ea typeface="楷体" pitchFamily="49" charset="-122"/>
              </a:rPr>
              <a:t>点击</a:t>
            </a:r>
            <a:endParaRPr lang="zh-CN" altLang="en-US" sz="1600" b="1" dirty="0">
              <a:ea typeface="楷体" pitchFamily="49" charset="-122"/>
            </a:endParaRPr>
          </a:p>
        </p:txBody>
      </p:sp>
      <p:grpSp>
        <p:nvGrpSpPr>
          <p:cNvPr id="7" name="组合 6"/>
          <p:cNvGrpSpPr/>
          <p:nvPr/>
        </p:nvGrpSpPr>
        <p:grpSpPr>
          <a:xfrm>
            <a:off x="768276" y="1648347"/>
            <a:ext cx="1940030" cy="1749072"/>
            <a:chOff x="1142101" y="1736725"/>
            <a:chExt cx="1940030" cy="1749072"/>
          </a:xfrm>
        </p:grpSpPr>
        <p:pic>
          <p:nvPicPr>
            <p:cNvPr id="8" name="Picture 2" descr="C:\Users\Thinkpad\Desktop\PNG\1_0004_图层-10.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29"/>
            <p:cNvSpPr>
              <a:spLocks noChangeArrowheads="1"/>
            </p:cNvSpPr>
            <p:nvPr/>
          </p:nvSpPr>
          <p:spPr bwMode="auto">
            <a:xfrm>
              <a:off x="1640727" y="2051886"/>
              <a:ext cx="931665" cy="954107"/>
            </a:xfrm>
            <a:prstGeom prst="rect">
              <a:avLst/>
            </a:prstGeom>
          </p:spPr>
          <p:txBody>
            <a:bodyPr wrap="square">
              <a:spAutoFit/>
            </a:bodyPr>
            <a:lstStyle/>
            <a:p>
              <a:pP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grpSp>
        <p:nvGrpSpPr>
          <p:cNvPr id="10" name="组合 9"/>
          <p:cNvGrpSpPr/>
          <p:nvPr/>
        </p:nvGrpSpPr>
        <p:grpSpPr>
          <a:xfrm>
            <a:off x="2609795" y="1648347"/>
            <a:ext cx="1940030" cy="1749072"/>
            <a:chOff x="1142101" y="1736725"/>
            <a:chExt cx="1940030" cy="1749072"/>
          </a:xfrm>
        </p:grpSpPr>
        <p:pic>
          <p:nvPicPr>
            <p:cNvPr id="11" name="Picture 2" descr="C:\Users\Thinkpad\Desktop\PNG\1_0004_图层-10.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29"/>
            <p:cNvSpPr>
              <a:spLocks noChangeArrowheads="1"/>
            </p:cNvSpPr>
            <p:nvPr/>
          </p:nvSpPr>
          <p:spPr bwMode="auto">
            <a:xfrm>
              <a:off x="1640727" y="2051886"/>
              <a:ext cx="931665" cy="954107"/>
            </a:xfrm>
            <a:prstGeom prst="rect">
              <a:avLst/>
            </a:prstGeom>
          </p:spPr>
          <p:txBody>
            <a:bodyPr wrap="square">
              <a:spAutoFit/>
            </a:bodyPr>
            <a:lstStyle/>
            <a:p>
              <a:pP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grpSp>
        <p:nvGrpSpPr>
          <p:cNvPr id="13" name="组合 12"/>
          <p:cNvGrpSpPr/>
          <p:nvPr/>
        </p:nvGrpSpPr>
        <p:grpSpPr>
          <a:xfrm>
            <a:off x="4451314" y="1648347"/>
            <a:ext cx="1940030" cy="1749072"/>
            <a:chOff x="1142101" y="1736725"/>
            <a:chExt cx="1940030" cy="1749072"/>
          </a:xfrm>
        </p:grpSpPr>
        <p:pic>
          <p:nvPicPr>
            <p:cNvPr id="14" name="Picture 2" descr="C:\Users\Thinkpad\Desktop\PNG\1_0004_图层-10.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29"/>
            <p:cNvSpPr>
              <a:spLocks noChangeArrowheads="1"/>
            </p:cNvSpPr>
            <p:nvPr/>
          </p:nvSpPr>
          <p:spPr bwMode="auto">
            <a:xfrm>
              <a:off x="1640727" y="2051886"/>
              <a:ext cx="931665" cy="954107"/>
            </a:xfrm>
            <a:prstGeom prst="rect">
              <a:avLst/>
            </a:prstGeom>
          </p:spPr>
          <p:txBody>
            <a:bodyPr wrap="square">
              <a:spAutoFit/>
            </a:bodyPr>
            <a:lstStyle/>
            <a:p>
              <a:pP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grpSp>
        <p:nvGrpSpPr>
          <p:cNvPr id="20" name="组合 19"/>
          <p:cNvGrpSpPr/>
          <p:nvPr/>
        </p:nvGrpSpPr>
        <p:grpSpPr>
          <a:xfrm>
            <a:off x="6292833" y="1648347"/>
            <a:ext cx="1940030" cy="1749072"/>
            <a:chOff x="1142101" y="1736725"/>
            <a:chExt cx="1940030" cy="1749072"/>
          </a:xfrm>
        </p:grpSpPr>
        <p:pic>
          <p:nvPicPr>
            <p:cNvPr id="21" name="Picture 2" descr="C:\Users\Thinkpad\Desktop\PNG\1_0004_图层-10.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9"/>
            <p:cNvSpPr>
              <a:spLocks noChangeArrowheads="1"/>
            </p:cNvSpPr>
            <p:nvPr/>
          </p:nvSpPr>
          <p:spPr bwMode="auto">
            <a:xfrm>
              <a:off x="1640727" y="2051886"/>
              <a:ext cx="931665" cy="954107"/>
            </a:xfrm>
            <a:prstGeom prst="rect">
              <a:avLst/>
            </a:prstGeom>
          </p:spPr>
          <p:txBody>
            <a:bodyPr wrap="square">
              <a:spAutoFit/>
            </a:bodyPr>
            <a:lstStyle/>
            <a:p>
              <a:pP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sp>
        <p:nvSpPr>
          <p:cNvPr id="23" name="TextBox 22"/>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481067672"/>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21" presetClass="entr" presetSubtype="1" fill="hold" nodeType="withEffect">
                                  <p:stCondLst>
                                    <p:cond delay="250"/>
                                  </p:stCondLst>
                                  <p:childTnLst>
                                    <p:set>
                                      <p:cBhvr>
                                        <p:cTn id="9" dur="1" fill="hold">
                                          <p:stCondLst>
                                            <p:cond delay="0"/>
                                          </p:stCondLst>
                                        </p:cTn>
                                        <p:tgtEl>
                                          <p:spTgt spid="10"/>
                                        </p:tgtEl>
                                        <p:attrNameLst>
                                          <p:attrName>style.visibility</p:attrName>
                                        </p:attrNameLst>
                                      </p:cBhvr>
                                      <p:to>
                                        <p:strVal val="visible"/>
                                      </p:to>
                                    </p:set>
                                    <p:animEffect transition="in" filter="wheel(1)">
                                      <p:cBhvr>
                                        <p:cTn id="10" dur="2000"/>
                                        <p:tgtEl>
                                          <p:spTgt spid="10"/>
                                        </p:tgtEl>
                                      </p:cBhvr>
                                    </p:animEffect>
                                  </p:childTnLst>
                                </p:cTn>
                              </p:par>
                              <p:par>
                                <p:cTn id="11" presetID="21" presetClass="entr" presetSubtype="1" fill="hold"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wheel(1)">
                                      <p:cBhvr>
                                        <p:cTn id="13" dur="2000"/>
                                        <p:tgtEl>
                                          <p:spTgt spid="13"/>
                                        </p:tgtEl>
                                      </p:cBhvr>
                                    </p:animEffect>
                                  </p:childTnLst>
                                </p:cTn>
                              </p:par>
                              <p:par>
                                <p:cTn id="14" presetID="21" presetClass="entr" presetSubtype="1" fill="hold" nodeType="withEffect">
                                  <p:stCondLst>
                                    <p:cond delay="75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2000"/>
                                        <p:tgtEl>
                                          <p:spTgt spid="20"/>
                                        </p:tgtEl>
                                      </p:cBhvr>
                                    </p:animEffect>
                                  </p:childTnLst>
                                </p:cTn>
                              </p:par>
                            </p:childTnLst>
                          </p:cTn>
                        </p:par>
                        <p:par>
                          <p:cTn id="17" fill="hold">
                            <p:stCondLst>
                              <p:cond delay="275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63688" y="1167044"/>
            <a:ext cx="1643145" cy="3399378"/>
            <a:chOff x="3186113" y="692150"/>
            <a:chExt cx="3060700" cy="5905500"/>
          </a:xfrm>
        </p:grpSpPr>
        <p:pic>
          <p:nvPicPr>
            <p:cNvPr id="7" name="Picture 2" descr="1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86113" y="692150"/>
              <a:ext cx="3060700"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3"/>
            <p:cNvSpPr txBox="1">
              <a:spLocks noChangeArrowheads="1"/>
            </p:cNvSpPr>
            <p:nvPr/>
          </p:nvSpPr>
          <p:spPr bwMode="auto">
            <a:xfrm>
              <a:off x="3492497" y="1737403"/>
              <a:ext cx="1973821" cy="641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ea typeface="宋体" pitchFamily="2" charset="-122"/>
                </a:rPr>
                <a:t>标题</a:t>
              </a:r>
              <a:r>
                <a:rPr lang="zh-CN" altLang="en-US" sz="1600" b="1" dirty="0" smtClean="0">
                  <a:ea typeface="宋体" pitchFamily="2" charset="-122"/>
                </a:rPr>
                <a:t>内容</a:t>
              </a:r>
              <a:endParaRPr lang="zh-CN" altLang="zh-CN" sz="1600" b="1" dirty="0">
                <a:ea typeface="宋体" pitchFamily="2" charset="-122"/>
              </a:endParaRPr>
            </a:p>
          </p:txBody>
        </p:sp>
        <p:sp>
          <p:nvSpPr>
            <p:cNvPr id="9" name="Text Box 4"/>
            <p:cNvSpPr txBox="1">
              <a:spLocks noChangeArrowheads="1"/>
            </p:cNvSpPr>
            <p:nvPr/>
          </p:nvSpPr>
          <p:spPr bwMode="auto">
            <a:xfrm>
              <a:off x="3563664" y="2882258"/>
              <a:ext cx="2305597" cy="1764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200" b="1" dirty="0" smtClean="0">
                  <a:ea typeface="宋体" pitchFamily="2" charset="-122"/>
                </a:rPr>
                <a:t>点击此处添加文本单击此处添加文本内容单击此处添加文本内容</a:t>
              </a:r>
              <a:endParaRPr lang="zh-CN" altLang="en-US" sz="1200" b="1" dirty="0">
                <a:ea typeface="宋体" pitchFamily="2" charset="-122"/>
              </a:endParaRPr>
            </a:p>
          </p:txBody>
        </p:sp>
      </p:grpSp>
      <p:grpSp>
        <p:nvGrpSpPr>
          <p:cNvPr id="10" name="组合 9"/>
          <p:cNvGrpSpPr/>
          <p:nvPr/>
        </p:nvGrpSpPr>
        <p:grpSpPr>
          <a:xfrm>
            <a:off x="3779912" y="1167044"/>
            <a:ext cx="1643145" cy="3399378"/>
            <a:chOff x="3186113" y="692150"/>
            <a:chExt cx="3060700" cy="5905500"/>
          </a:xfrm>
        </p:grpSpPr>
        <p:pic>
          <p:nvPicPr>
            <p:cNvPr id="11" name="Picture 2" descr="1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86113" y="692150"/>
              <a:ext cx="3060700"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3"/>
            <p:cNvSpPr txBox="1">
              <a:spLocks noChangeArrowheads="1"/>
            </p:cNvSpPr>
            <p:nvPr/>
          </p:nvSpPr>
          <p:spPr bwMode="auto">
            <a:xfrm>
              <a:off x="3492497" y="1737403"/>
              <a:ext cx="1973821" cy="641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ea typeface="宋体" pitchFamily="2" charset="-122"/>
                </a:rPr>
                <a:t>标题</a:t>
              </a:r>
              <a:r>
                <a:rPr lang="zh-CN" altLang="en-US" sz="1600" b="1" dirty="0" smtClean="0">
                  <a:ea typeface="宋体" pitchFamily="2" charset="-122"/>
                </a:rPr>
                <a:t>内容</a:t>
              </a:r>
              <a:endParaRPr lang="zh-CN" altLang="zh-CN" sz="1600" b="1" dirty="0">
                <a:ea typeface="宋体" pitchFamily="2" charset="-122"/>
              </a:endParaRPr>
            </a:p>
          </p:txBody>
        </p:sp>
        <p:sp>
          <p:nvSpPr>
            <p:cNvPr id="16" name="Text Box 4"/>
            <p:cNvSpPr txBox="1">
              <a:spLocks noChangeArrowheads="1"/>
            </p:cNvSpPr>
            <p:nvPr/>
          </p:nvSpPr>
          <p:spPr bwMode="auto">
            <a:xfrm>
              <a:off x="3563664" y="2882258"/>
              <a:ext cx="2305597" cy="1764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200" b="1" dirty="0" smtClean="0">
                  <a:ea typeface="宋体" pitchFamily="2" charset="-122"/>
                </a:rPr>
                <a:t>点击此处添加文本单击此处添加文本内容单击此处添加文本内容</a:t>
              </a:r>
              <a:endParaRPr lang="zh-CN" altLang="en-US" sz="1200" b="1" dirty="0">
                <a:ea typeface="宋体" pitchFamily="2" charset="-122"/>
              </a:endParaRPr>
            </a:p>
          </p:txBody>
        </p:sp>
      </p:grpSp>
      <p:grpSp>
        <p:nvGrpSpPr>
          <p:cNvPr id="17" name="组合 16"/>
          <p:cNvGrpSpPr/>
          <p:nvPr/>
        </p:nvGrpSpPr>
        <p:grpSpPr>
          <a:xfrm>
            <a:off x="5703594" y="1167044"/>
            <a:ext cx="1643145" cy="3399378"/>
            <a:chOff x="3186113" y="692150"/>
            <a:chExt cx="3060700" cy="5905500"/>
          </a:xfrm>
        </p:grpSpPr>
        <p:pic>
          <p:nvPicPr>
            <p:cNvPr id="18" name="Picture 2" descr="1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86113" y="692150"/>
              <a:ext cx="3060700"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3"/>
            <p:cNvSpPr txBox="1">
              <a:spLocks noChangeArrowheads="1"/>
            </p:cNvSpPr>
            <p:nvPr/>
          </p:nvSpPr>
          <p:spPr bwMode="auto">
            <a:xfrm>
              <a:off x="3492497" y="1737403"/>
              <a:ext cx="1973821" cy="641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ea typeface="宋体" pitchFamily="2" charset="-122"/>
                </a:rPr>
                <a:t>标题</a:t>
              </a:r>
              <a:r>
                <a:rPr lang="zh-CN" altLang="en-US" sz="1600" b="1" dirty="0" smtClean="0">
                  <a:ea typeface="宋体" pitchFamily="2" charset="-122"/>
                </a:rPr>
                <a:t>内容</a:t>
              </a:r>
              <a:endParaRPr lang="zh-CN" altLang="zh-CN" sz="1600" b="1" dirty="0">
                <a:ea typeface="宋体" pitchFamily="2" charset="-122"/>
              </a:endParaRPr>
            </a:p>
          </p:txBody>
        </p:sp>
        <p:sp>
          <p:nvSpPr>
            <p:cNvPr id="20" name="Text Box 4"/>
            <p:cNvSpPr txBox="1">
              <a:spLocks noChangeArrowheads="1"/>
            </p:cNvSpPr>
            <p:nvPr/>
          </p:nvSpPr>
          <p:spPr bwMode="auto">
            <a:xfrm>
              <a:off x="3563664" y="2882258"/>
              <a:ext cx="2305597" cy="1764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200" b="1" dirty="0" smtClean="0">
                  <a:ea typeface="宋体" pitchFamily="2" charset="-122"/>
                </a:rPr>
                <a:t>点击此处添加文本单击此处添加文本内容单击此处添加文本内容</a:t>
              </a:r>
              <a:endParaRPr lang="zh-CN" altLang="en-US" sz="1200" b="1" dirty="0">
                <a:ea typeface="宋体" pitchFamily="2" charset="-122"/>
              </a:endParaRPr>
            </a:p>
          </p:txBody>
        </p:sp>
      </p:grpSp>
      <p:sp>
        <p:nvSpPr>
          <p:cNvPr id="21" name="TextBox 20"/>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93414280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1000" fill="hold"/>
                                        <p:tgtEl>
                                          <p:spTgt spid="17"/>
                                        </p:tgtEl>
                                        <p:attrNameLst>
                                          <p:attrName>ppt_x</p:attrName>
                                        </p:attrNameLst>
                                      </p:cBhvr>
                                      <p:tavLst>
                                        <p:tav tm="0">
                                          <p:val>
                                            <p:strVal val="1+#ppt_w/2"/>
                                          </p:val>
                                        </p:tav>
                                        <p:tav tm="100000">
                                          <p:val>
                                            <p:strVal val="#ppt_x"/>
                                          </p:val>
                                        </p:tav>
                                      </p:tavLst>
                                    </p:anim>
                                    <p:anim calcmode="lin" valueType="num">
                                      <p:cBhvr additive="base">
                                        <p:cTn id="13" dur="10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utoUpdateAnimBg="0"/>
      <p:bldP spid="8" grpId="1" bldLvl="0" autoUpdateAnimBg="0"/>
      <p:bldP spid="8" grpId="2" bldLvl="0" autoUpdateAnimBg="0"/>
      <p:bldP spid="8" grpId="3" bldLvl="0" autoUpdateAnimBg="0"/>
      <p:bldP spid="8" grpId="4" bldLvl="0" autoUpdateAnimBg="0"/>
      <p:bldP spid="8" grpId="5" bldLvl="0" autoUpdateAnimBg="0"/>
      <p:bldP spid="8" grpId="6" bldLvl="0" autoUpdateAnimBg="0"/>
      <p:bldP spid="8" grpId="7" bldLvl="0" autoUpdateAnimBg="0"/>
      <p:bldP spid="8" grpId="8" bldLvl="0" autoUpdateAnimBg="0"/>
      <p:bldP spid="8" grpId="9" bldLvl="0" autoUpdateAnimBg="0"/>
      <p:bldP spid="8" grpId="10" bldLvl="0" autoUpdateAnimBg="0"/>
      <p:bldP spid="8" grpId="11" bldLvl="0" autoUpdateAnimBg="0"/>
      <p:bldP spid="8" grpId="12" bldLvl="0" autoUpdateAnimBg="0"/>
      <p:bldP spid="8" grpId="13" bldLvl="0" autoUpdateAnimBg="0"/>
      <p:bldP spid="8" grpId="14" bldLvl="0" autoUpdateAnimBg="0"/>
      <p:bldP spid="8" grpId="15" bldLvl="0" autoUpdateAnimBg="0"/>
      <p:bldP spid="8" grpId="16" bldLvl="0" autoUpdateAnimBg="0"/>
      <p:bldP spid="8" grpId="17" bldLvl="0" autoUpdateAnimBg="0"/>
      <p:bldP spid="8" grpId="18" bldLvl="0" autoUpdateAnimBg="0"/>
      <p:bldP spid="8" grpId="19" bldLvl="0" autoUpdateAnimBg="0"/>
      <p:bldP spid="8" grpId="20" bldLvl="0" autoUpdateAnimBg="0"/>
      <p:bldP spid="8" grpId="21" bldLvl="0" autoUpdateAnimBg="0"/>
      <p:bldP spid="9" grpId="0" bldLvl="0" autoUpdateAnimBg="0"/>
      <p:bldP spid="9" grpId="1" bldLvl="0" autoUpdateAnimBg="0"/>
      <p:bldP spid="9" grpId="2" bldLvl="0" autoUpdateAnimBg="0"/>
      <p:bldP spid="9" grpId="3" bldLvl="0" autoUpdateAnimBg="0"/>
      <p:bldP spid="9" grpId="4" bldLvl="0" autoUpdateAnimBg="0"/>
      <p:bldP spid="9" grpId="5" bldLvl="0" autoUpdateAnimBg="0"/>
      <p:bldP spid="9" grpId="6" bldLvl="0" autoUpdateAnimBg="0"/>
      <p:bldP spid="9" grpId="7" bldLvl="0" autoUpdateAnimBg="0"/>
      <p:bldP spid="9" grpId="8" bldLvl="0" autoUpdateAnimBg="0"/>
      <p:bldP spid="9" grpId="9" bldLvl="0" autoUpdateAnimBg="0"/>
      <p:bldP spid="9" grpId="10" bldLvl="0" autoUpdateAnimBg="0"/>
      <p:bldP spid="9" grpId="11" bldLvl="0" autoUpdateAnimBg="0"/>
      <p:bldP spid="9" grpId="12" bldLvl="0" autoUpdateAnimBg="0"/>
      <p:bldP spid="9" grpId="13" bldLvl="0" autoUpdateAnimBg="0"/>
      <p:bldP spid="9" grpId="14" bldLvl="0" autoUpdateAnimBg="0"/>
      <p:bldP spid="9" grpId="15" bldLvl="0" autoUpdateAnimBg="0"/>
      <p:bldP spid="9" grpId="16" bldLvl="0" autoUpdateAnimBg="0"/>
      <p:bldP spid="9" grpId="17" bldLvl="0" autoUpdateAnimBg="0"/>
      <p:bldP spid="9" grpId="18" bldLvl="0" autoUpdateAnimBg="0"/>
      <p:bldP spid="15" grpId="0" bldLvl="0" autoUpdateAnimBg="0"/>
      <p:bldP spid="15" grpId="1" bldLvl="0" autoUpdateAnimBg="0"/>
      <p:bldP spid="15" grpId="2" bldLvl="0" autoUpdateAnimBg="0"/>
      <p:bldP spid="15" grpId="3" bldLvl="0" autoUpdateAnimBg="0"/>
      <p:bldP spid="15" grpId="4" bldLvl="0" autoUpdateAnimBg="0"/>
      <p:bldP spid="15" grpId="5" bldLvl="0" autoUpdateAnimBg="0"/>
      <p:bldP spid="15" grpId="6" bldLvl="0" autoUpdateAnimBg="0"/>
      <p:bldP spid="15" grpId="7" bldLvl="0" autoUpdateAnimBg="0"/>
      <p:bldP spid="15" grpId="8" bldLvl="0" autoUpdateAnimBg="0"/>
      <p:bldP spid="15" grpId="9" bldLvl="0" autoUpdateAnimBg="0"/>
      <p:bldP spid="15" grpId="10" bldLvl="0" autoUpdateAnimBg="0"/>
      <p:bldP spid="15" grpId="11" bldLvl="0" autoUpdateAnimBg="0"/>
      <p:bldP spid="15" grpId="12" bldLvl="0" autoUpdateAnimBg="0"/>
      <p:bldP spid="15" grpId="13" bldLvl="0" autoUpdateAnimBg="0"/>
      <p:bldP spid="15" grpId="14" bldLvl="0" autoUpdateAnimBg="0"/>
      <p:bldP spid="15" grpId="15" bldLvl="0" autoUpdateAnimBg="0"/>
      <p:bldP spid="15" grpId="16" bldLvl="0" autoUpdateAnimBg="0"/>
      <p:bldP spid="15" grpId="17" bldLvl="0" autoUpdateAnimBg="0"/>
      <p:bldP spid="15" grpId="18" bldLvl="0" autoUpdateAnimBg="0"/>
      <p:bldP spid="15" grpId="19" bldLvl="0" autoUpdateAnimBg="0"/>
      <p:bldP spid="15" grpId="20" bldLvl="0" autoUpdateAnimBg="0"/>
      <p:bldP spid="15" grpId="21" bldLvl="0" autoUpdateAnimBg="0"/>
      <p:bldP spid="16" grpId="0" bldLvl="0" autoUpdateAnimBg="0"/>
      <p:bldP spid="16" grpId="1" bldLvl="0" autoUpdateAnimBg="0"/>
      <p:bldP spid="16" grpId="2" bldLvl="0" autoUpdateAnimBg="0"/>
      <p:bldP spid="16" grpId="3" bldLvl="0" autoUpdateAnimBg="0"/>
      <p:bldP spid="16" grpId="4" bldLvl="0" autoUpdateAnimBg="0"/>
      <p:bldP spid="16" grpId="5" bldLvl="0" autoUpdateAnimBg="0"/>
      <p:bldP spid="16" grpId="6" bldLvl="0" autoUpdateAnimBg="0"/>
      <p:bldP spid="16" grpId="7" bldLvl="0" autoUpdateAnimBg="0"/>
      <p:bldP spid="16" grpId="8" bldLvl="0" autoUpdateAnimBg="0"/>
      <p:bldP spid="16" grpId="9" bldLvl="0" autoUpdateAnimBg="0"/>
      <p:bldP spid="16" grpId="10" bldLvl="0" autoUpdateAnimBg="0"/>
      <p:bldP spid="16" grpId="11" bldLvl="0" autoUpdateAnimBg="0"/>
      <p:bldP spid="16" grpId="12" bldLvl="0" autoUpdateAnimBg="0"/>
      <p:bldP spid="16" grpId="13" bldLvl="0" autoUpdateAnimBg="0"/>
      <p:bldP spid="16" grpId="14" bldLvl="0" autoUpdateAnimBg="0"/>
      <p:bldP spid="16" grpId="15" bldLvl="0" autoUpdateAnimBg="0"/>
      <p:bldP spid="16" grpId="16" bldLvl="0" autoUpdateAnimBg="0"/>
      <p:bldP spid="16" grpId="17" bldLvl="0" autoUpdateAnimBg="0"/>
      <p:bldP spid="16" grpId="18" bldLvl="0" autoUpdateAnimBg="0"/>
      <p:bldP spid="19" grpId="0" bldLvl="0" autoUpdateAnimBg="0"/>
      <p:bldP spid="19" grpId="1" bldLvl="0" autoUpdateAnimBg="0"/>
      <p:bldP spid="19" grpId="2" bldLvl="0" autoUpdateAnimBg="0"/>
      <p:bldP spid="19" grpId="3" bldLvl="0" autoUpdateAnimBg="0"/>
      <p:bldP spid="19" grpId="4" bldLvl="0" autoUpdateAnimBg="0"/>
      <p:bldP spid="19" grpId="5" bldLvl="0" autoUpdateAnimBg="0"/>
      <p:bldP spid="19" grpId="6" bldLvl="0" autoUpdateAnimBg="0"/>
      <p:bldP spid="19" grpId="7" bldLvl="0" autoUpdateAnimBg="0"/>
      <p:bldP spid="19" grpId="8" bldLvl="0" autoUpdateAnimBg="0"/>
      <p:bldP spid="19" grpId="9" bldLvl="0" autoUpdateAnimBg="0"/>
      <p:bldP spid="19" grpId="10" bldLvl="0" autoUpdateAnimBg="0"/>
      <p:bldP spid="19" grpId="11" bldLvl="0" autoUpdateAnimBg="0"/>
      <p:bldP spid="19" grpId="12" bldLvl="0" autoUpdateAnimBg="0"/>
      <p:bldP spid="19" grpId="13" bldLvl="0" autoUpdateAnimBg="0"/>
      <p:bldP spid="19" grpId="14" bldLvl="0" autoUpdateAnimBg="0"/>
      <p:bldP spid="19" grpId="15" bldLvl="0" autoUpdateAnimBg="0"/>
      <p:bldP spid="19" grpId="16" bldLvl="0" autoUpdateAnimBg="0"/>
      <p:bldP spid="19" grpId="17" bldLvl="0" autoUpdateAnimBg="0"/>
      <p:bldP spid="19" grpId="18" bldLvl="0" autoUpdateAnimBg="0"/>
      <p:bldP spid="19" grpId="19" bldLvl="0" autoUpdateAnimBg="0"/>
      <p:bldP spid="19" grpId="20" bldLvl="0" autoUpdateAnimBg="0"/>
      <p:bldP spid="19" grpId="21" bldLvl="0" autoUpdateAnimBg="0"/>
      <p:bldP spid="20" grpId="0" bldLvl="0" autoUpdateAnimBg="0"/>
      <p:bldP spid="20" grpId="1" bldLvl="0" autoUpdateAnimBg="0"/>
      <p:bldP spid="20" grpId="2" bldLvl="0" autoUpdateAnimBg="0"/>
      <p:bldP spid="20" grpId="3" bldLvl="0" autoUpdateAnimBg="0"/>
      <p:bldP spid="20" grpId="4" bldLvl="0" autoUpdateAnimBg="0"/>
      <p:bldP spid="20" grpId="5" bldLvl="0" autoUpdateAnimBg="0"/>
      <p:bldP spid="20" grpId="6" bldLvl="0" autoUpdateAnimBg="0"/>
      <p:bldP spid="20" grpId="7" bldLvl="0" autoUpdateAnimBg="0"/>
      <p:bldP spid="20" grpId="8" bldLvl="0" autoUpdateAnimBg="0"/>
      <p:bldP spid="20" grpId="9" bldLvl="0" autoUpdateAnimBg="0"/>
      <p:bldP spid="20" grpId="10" bldLvl="0" autoUpdateAnimBg="0"/>
      <p:bldP spid="20" grpId="11" bldLvl="0" autoUpdateAnimBg="0"/>
      <p:bldP spid="20" grpId="12" bldLvl="0" autoUpdateAnimBg="0"/>
      <p:bldP spid="20" grpId="13" bldLvl="0" autoUpdateAnimBg="0"/>
      <p:bldP spid="20" grpId="14" bldLvl="0" autoUpdateAnimBg="0"/>
      <p:bldP spid="20" grpId="15" bldLvl="0" autoUpdateAnimBg="0"/>
      <p:bldP spid="20" grpId="16" bldLvl="0" autoUpdateAnimBg="0"/>
      <p:bldP spid="20" grpId="17" bldLvl="0" autoUpdateAnimBg="0"/>
      <p:bldP spid="20" grpId="18"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biLevel thresh="50000"/>
            <a:extLst>
              <a:ext uri="{28A0092B-C50C-407E-A947-70E740481C1C}">
                <a14:useLocalDpi xmlns:a14="http://schemas.microsoft.com/office/drawing/2010/main"/>
              </a:ext>
            </a:extLst>
          </a:blip>
          <a:stretch>
            <a:fillRect/>
          </a:stretch>
        </p:blipFill>
        <p:spPr>
          <a:xfrm>
            <a:off x="2051720" y="1949971"/>
            <a:ext cx="1665114" cy="2572737"/>
          </a:xfrm>
          <a:prstGeom prst="rect">
            <a:avLst/>
          </a:prstGeom>
          <a:effectLst>
            <a:outerShdw blurRad="292100" dist="88900" dir="16200000" rotWithShape="0">
              <a:prstClr val="black">
                <a:alpha val="27000"/>
              </a:prstClr>
            </a:outerShdw>
          </a:effectLst>
        </p:spPr>
      </p:pic>
      <p:pic>
        <p:nvPicPr>
          <p:cNvPr id="7" name="图片 6"/>
          <p:cNvPicPr>
            <a:picLocks noChangeAspect="1"/>
          </p:cNvPicPr>
          <p:nvPr/>
        </p:nvPicPr>
        <p:blipFill>
          <a:blip r:embed="rId3" cstate="email">
            <a:biLevel thresh="50000"/>
            <a:extLst>
              <a:ext uri="{28A0092B-C50C-407E-A947-70E740481C1C}">
                <a14:useLocalDpi xmlns:a14="http://schemas.microsoft.com/office/drawing/2010/main"/>
              </a:ext>
            </a:extLst>
          </a:blip>
          <a:stretch>
            <a:fillRect/>
          </a:stretch>
        </p:blipFill>
        <p:spPr>
          <a:xfrm>
            <a:off x="5507881" y="1963425"/>
            <a:ext cx="1656407" cy="2559283"/>
          </a:xfrm>
          <a:prstGeom prst="rect">
            <a:avLst/>
          </a:prstGeom>
          <a:effectLst>
            <a:outerShdw blurRad="292100" dist="88900" dir="16200000" rotWithShape="0">
              <a:prstClr val="black">
                <a:alpha val="27000"/>
              </a:prstClr>
            </a:outerShdw>
          </a:effectLst>
        </p:spPr>
      </p:pic>
      <p:pic>
        <p:nvPicPr>
          <p:cNvPr id="8" name="图片 7"/>
          <p:cNvPicPr>
            <a:picLocks noChangeAspect="1"/>
          </p:cNvPicPr>
          <p:nvPr/>
        </p:nvPicPr>
        <p:blipFill>
          <a:blip r:embed="rId4" cstate="email">
            <a:biLevel thresh="75000"/>
            <a:extLst>
              <a:ext uri="{28A0092B-C50C-407E-A947-70E740481C1C}">
                <a14:useLocalDpi xmlns:a14="http://schemas.microsoft.com/office/drawing/2010/main"/>
              </a:ext>
            </a:extLst>
          </a:blip>
          <a:stretch>
            <a:fillRect/>
          </a:stretch>
        </p:blipFill>
        <p:spPr>
          <a:xfrm>
            <a:off x="3539764" y="1293239"/>
            <a:ext cx="2225610" cy="3438751"/>
          </a:xfrm>
          <a:prstGeom prst="rect">
            <a:avLst/>
          </a:prstGeom>
        </p:spPr>
      </p:pic>
      <p:sp>
        <p:nvSpPr>
          <p:cNvPr id="9" name="TextBox 8"/>
          <p:cNvSpPr txBox="1"/>
          <p:nvPr/>
        </p:nvSpPr>
        <p:spPr>
          <a:xfrm>
            <a:off x="2245976" y="2282232"/>
            <a:ext cx="1276602"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kern="0" noProof="0" dirty="0">
                <a:solidFill>
                  <a:sysClr val="windowText" lastClr="000000">
                    <a:lumMod val="75000"/>
                    <a:lumOff val="25000"/>
                  </a:sysClr>
                </a:solidFill>
                <a:latin typeface="Arial" pitchFamily="34" charset="0"/>
                <a:ea typeface="微软雅黑" pitchFamily="34" charset="-122"/>
                <a:cs typeface="Arial" pitchFamily="34" charset="0"/>
              </a:rPr>
              <a:t>单击此处</a:t>
            </a:r>
            <a:r>
              <a:rPr lang="zh-CN" altLang="en-US" sz="1400" kern="0" noProof="0" dirty="0" smtClean="0">
                <a:solidFill>
                  <a:sysClr val="windowText" lastClr="000000">
                    <a:lumMod val="75000"/>
                    <a:lumOff val="25000"/>
                  </a:sysClr>
                </a:solidFill>
                <a:latin typeface="Arial" pitchFamily="34" charset="0"/>
                <a:ea typeface="微软雅黑" pitchFamily="34" charset="-122"/>
                <a:cs typeface="Arial" pitchFamily="34" charset="0"/>
              </a:rPr>
              <a:t>添</a:t>
            </a:r>
            <a:endParaRPr lang="en-US" altLang="zh-CN" sz="1400" kern="0" noProof="0" dirty="0" smtClean="0">
              <a:solidFill>
                <a:sysClr val="windowText" lastClr="000000">
                  <a:lumMod val="75000"/>
                  <a:lumOff val="25000"/>
                </a:sysClr>
              </a:solidFill>
              <a:latin typeface="Arial" pitchFamily="34" charset="0"/>
              <a:ea typeface="微软雅黑" pitchFamily="34" charset="-122"/>
              <a:cs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kern="0" noProof="0" dirty="0" smtClean="0">
                <a:solidFill>
                  <a:sysClr val="windowText" lastClr="000000">
                    <a:lumMod val="75000"/>
                    <a:lumOff val="25000"/>
                  </a:sysClr>
                </a:solidFill>
                <a:latin typeface="Arial" pitchFamily="34" charset="0"/>
                <a:ea typeface="微软雅黑" pitchFamily="34" charset="-122"/>
                <a:cs typeface="Arial" pitchFamily="34" charset="0"/>
              </a:rPr>
              <a:t>加</a:t>
            </a:r>
            <a:r>
              <a:rPr lang="zh-CN" altLang="en-US" sz="1400" kern="0" noProof="0" dirty="0">
                <a:solidFill>
                  <a:sysClr val="windowText" lastClr="000000">
                    <a:lumMod val="75000"/>
                    <a:lumOff val="25000"/>
                  </a:sysClr>
                </a:solidFill>
                <a:latin typeface="Arial" pitchFamily="34" charset="0"/>
                <a:ea typeface="微软雅黑" pitchFamily="34" charset="-122"/>
                <a:cs typeface="Arial" pitchFamily="34" charset="0"/>
              </a:rPr>
              <a:t>文本</a:t>
            </a:r>
            <a:r>
              <a:rPr lang="zh-CN" altLang="en-US" sz="1400" kern="0" noProof="0" dirty="0" smtClean="0">
                <a:solidFill>
                  <a:sysClr val="windowText" lastClr="000000">
                    <a:lumMod val="75000"/>
                    <a:lumOff val="25000"/>
                  </a:sysClr>
                </a:solidFill>
                <a:latin typeface="Arial" pitchFamily="34" charset="0"/>
                <a:ea typeface="微软雅黑" pitchFamily="34" charset="-122"/>
                <a:cs typeface="Arial" pitchFamily="34" charset="0"/>
              </a:rPr>
              <a:t>内容单击此处添加文本内容单击</a:t>
            </a:r>
            <a:endPar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10" name="TextBox 9"/>
          <p:cNvSpPr txBox="1"/>
          <p:nvPr/>
        </p:nvSpPr>
        <p:spPr>
          <a:xfrm>
            <a:off x="5697783" y="2288959"/>
            <a:ext cx="1276602"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kern="0" noProof="0" dirty="0">
                <a:solidFill>
                  <a:sysClr val="windowText" lastClr="000000">
                    <a:lumMod val="75000"/>
                    <a:lumOff val="25000"/>
                  </a:sysClr>
                </a:solidFill>
                <a:latin typeface="Arial" pitchFamily="34" charset="0"/>
                <a:ea typeface="微软雅黑" pitchFamily="34" charset="-122"/>
                <a:cs typeface="Arial" pitchFamily="34" charset="0"/>
              </a:rPr>
              <a:t>单击此处</a:t>
            </a:r>
            <a:r>
              <a:rPr lang="zh-CN" altLang="en-US" sz="1400" kern="0" noProof="0" dirty="0" smtClean="0">
                <a:solidFill>
                  <a:sysClr val="windowText" lastClr="000000">
                    <a:lumMod val="75000"/>
                    <a:lumOff val="25000"/>
                  </a:sysClr>
                </a:solidFill>
                <a:latin typeface="Arial" pitchFamily="34" charset="0"/>
                <a:ea typeface="微软雅黑" pitchFamily="34" charset="-122"/>
                <a:cs typeface="Arial" pitchFamily="34" charset="0"/>
              </a:rPr>
              <a:t>添</a:t>
            </a:r>
            <a:endParaRPr lang="en-US" altLang="zh-CN" sz="1400" kern="0" noProof="0" dirty="0" smtClean="0">
              <a:solidFill>
                <a:sysClr val="windowText" lastClr="000000">
                  <a:lumMod val="75000"/>
                  <a:lumOff val="25000"/>
                </a:sysClr>
              </a:solidFill>
              <a:latin typeface="Arial" pitchFamily="34" charset="0"/>
              <a:ea typeface="微软雅黑" pitchFamily="34" charset="-122"/>
              <a:cs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kern="0" noProof="0" dirty="0" smtClean="0">
                <a:solidFill>
                  <a:sysClr val="windowText" lastClr="000000">
                    <a:lumMod val="75000"/>
                    <a:lumOff val="25000"/>
                  </a:sysClr>
                </a:solidFill>
                <a:latin typeface="Arial" pitchFamily="34" charset="0"/>
                <a:ea typeface="微软雅黑" pitchFamily="34" charset="-122"/>
                <a:cs typeface="Arial" pitchFamily="34" charset="0"/>
              </a:rPr>
              <a:t>加</a:t>
            </a:r>
            <a:r>
              <a:rPr lang="zh-CN" altLang="en-US" sz="1400" kern="0" noProof="0" dirty="0">
                <a:solidFill>
                  <a:sysClr val="windowText" lastClr="000000">
                    <a:lumMod val="75000"/>
                    <a:lumOff val="25000"/>
                  </a:sysClr>
                </a:solidFill>
                <a:latin typeface="Arial" pitchFamily="34" charset="0"/>
                <a:ea typeface="微软雅黑" pitchFamily="34" charset="-122"/>
                <a:cs typeface="Arial" pitchFamily="34" charset="0"/>
              </a:rPr>
              <a:t>文本</a:t>
            </a:r>
            <a:r>
              <a:rPr lang="zh-CN" altLang="en-US" sz="1400" kern="0" noProof="0" dirty="0" smtClean="0">
                <a:solidFill>
                  <a:sysClr val="windowText" lastClr="000000">
                    <a:lumMod val="75000"/>
                    <a:lumOff val="25000"/>
                  </a:sysClr>
                </a:solidFill>
                <a:latin typeface="Arial" pitchFamily="34" charset="0"/>
                <a:ea typeface="微软雅黑" pitchFamily="34" charset="-122"/>
                <a:cs typeface="Arial" pitchFamily="34" charset="0"/>
              </a:rPr>
              <a:t>内容单击此处添加文本内容单击</a:t>
            </a:r>
            <a:endPar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11" name="TextBox 10"/>
          <p:cNvSpPr txBox="1"/>
          <p:nvPr/>
        </p:nvSpPr>
        <p:spPr>
          <a:xfrm>
            <a:off x="3757046" y="1704183"/>
            <a:ext cx="1791046" cy="11695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kern="0" noProof="0" dirty="0">
                <a:solidFill>
                  <a:sysClr val="windowText" lastClr="000000">
                    <a:lumMod val="75000"/>
                    <a:lumOff val="25000"/>
                  </a:sysClr>
                </a:solidFill>
                <a:latin typeface="Arial" pitchFamily="34" charset="0"/>
                <a:ea typeface="微软雅黑" pitchFamily="34" charset="-122"/>
                <a:cs typeface="Arial" pitchFamily="34" charset="0"/>
              </a:rPr>
              <a:t>单击此处</a:t>
            </a:r>
            <a:r>
              <a:rPr lang="zh-CN" altLang="en-US" sz="1400" kern="0" noProof="0" dirty="0" smtClean="0">
                <a:solidFill>
                  <a:sysClr val="windowText" lastClr="000000">
                    <a:lumMod val="75000"/>
                    <a:lumOff val="25000"/>
                  </a:sysClr>
                </a:solidFill>
                <a:latin typeface="Arial" pitchFamily="34" charset="0"/>
                <a:ea typeface="微软雅黑" pitchFamily="34" charset="-122"/>
                <a:cs typeface="Arial" pitchFamily="34" charset="0"/>
              </a:rPr>
              <a:t>添加文本</a:t>
            </a:r>
            <a:endParaRPr lang="en-US" altLang="zh-CN" sz="1400" kern="0" noProof="0" dirty="0" smtClean="0">
              <a:solidFill>
                <a:sysClr val="windowText" lastClr="000000">
                  <a:lumMod val="75000"/>
                  <a:lumOff val="25000"/>
                </a:sysClr>
              </a:solidFill>
              <a:latin typeface="Arial" pitchFamily="34" charset="0"/>
              <a:ea typeface="微软雅黑" pitchFamily="34" charset="-122"/>
              <a:cs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kern="0" noProof="0" dirty="0" smtClean="0">
                <a:solidFill>
                  <a:sysClr val="windowText" lastClr="000000">
                    <a:lumMod val="75000"/>
                    <a:lumOff val="25000"/>
                  </a:sysClr>
                </a:solidFill>
                <a:latin typeface="Arial" pitchFamily="34" charset="0"/>
                <a:ea typeface="微软雅黑" pitchFamily="34" charset="-122"/>
                <a:cs typeface="Arial" pitchFamily="34" charset="0"/>
              </a:rPr>
              <a:t>内容单击此处添加文本内容</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单击此处添加文本</a:t>
            </a:r>
            <a:r>
              <a:rPr lang="zh-CN" altLang="en-US" sz="1400" kern="0" dirty="0" smtClean="0">
                <a:solidFill>
                  <a:sysClr val="windowText" lastClr="000000">
                    <a:lumMod val="75000"/>
                    <a:lumOff val="25000"/>
                  </a:sysClr>
                </a:solidFill>
                <a:latin typeface="Arial" pitchFamily="34" charset="0"/>
                <a:ea typeface="微软雅黑" pitchFamily="34" charset="-122"/>
                <a:cs typeface="Arial" pitchFamily="34" charset="0"/>
              </a:rPr>
              <a:t>内容单击此处添加文本内容单击此</a:t>
            </a:r>
            <a:endPar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15" name="TextBox 14"/>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80068225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anim calcmode="lin" valueType="num">
                                      <p:cBhvr>
                                        <p:cTn id="1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1"/>
                                        </p:tgtEl>
                                      </p:cBhvr>
                                    </p:animEffect>
                                  </p:childTnLst>
                                </p:cTn>
                              </p:par>
                            </p:childTnLst>
                          </p:cTn>
                        </p:par>
                        <p:par>
                          <p:cTn id="18" fill="hold">
                            <p:stCondLst>
                              <p:cond delay="36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46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9"/>
                                        </p:tgtEl>
                                        <p:attrNameLst>
                                          <p:attrName>ppt_y</p:attrName>
                                        </p:attrNameLst>
                                      </p:cBhvr>
                                      <p:tavLst>
                                        <p:tav tm="0">
                                          <p:val>
                                            <p:strVal val="#ppt_y"/>
                                          </p:val>
                                        </p:tav>
                                        <p:tav tm="100000">
                                          <p:val>
                                            <p:strVal val="#ppt_y"/>
                                          </p:val>
                                        </p:tav>
                                      </p:tavLst>
                                    </p:anim>
                                    <p:anim calcmode="lin" valueType="num">
                                      <p:cBhvr>
                                        <p:cTn id="2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9"/>
                                        </p:tgtEl>
                                      </p:cBhvr>
                                    </p:animEffect>
                                  </p:childTnLst>
                                </p:cTn>
                              </p:par>
                            </p:childTnLst>
                          </p:cTn>
                        </p:par>
                        <p:par>
                          <p:cTn id="32" fill="hold">
                            <p:stCondLst>
                              <p:cond delay="6150"/>
                            </p:stCondLst>
                            <p:childTnLst>
                              <p:par>
                                <p:cTn id="33" presetID="42"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71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gtEl>
                                        <p:attrNameLst>
                                          <p:attrName>ppt_y</p:attrName>
                                        </p:attrNameLst>
                                      </p:cBhvr>
                                      <p:tavLst>
                                        <p:tav tm="0">
                                          <p:val>
                                            <p:strVal val="#ppt_y"/>
                                          </p:val>
                                        </p:tav>
                                        <p:tav tm="100000">
                                          <p:val>
                                            <p:strVal val="#ppt_y"/>
                                          </p:val>
                                        </p:tav>
                                      </p:tavLst>
                                    </p:anim>
                                    <p:anim calcmode="lin" valueType="num">
                                      <p:cBhvr>
                                        <p:cTn id="4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descr="C:\Users\Thinkpad\Desktop\PNG\1_0002_图层-5-副本.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14510" y="2107045"/>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396190" y="2648729"/>
            <a:ext cx="1089874" cy="784830"/>
          </a:xfrm>
          <a:prstGeom prst="rect">
            <a:avLst/>
          </a:prstGeom>
          <a:noFill/>
        </p:spPr>
        <p:txBody>
          <a:bodyPr wrap="square" rtlCol="0">
            <a:spAutoFit/>
          </a:bodyPr>
          <a:lstStyle/>
          <a:p>
            <a:pPr algn="ctr">
              <a:lnSpc>
                <a:spcPct val="125000"/>
              </a:lnSpc>
            </a:pPr>
            <a:r>
              <a:rPr lang="zh-CN" altLang="en-US" sz="1200" dirty="0">
                <a:latin typeface="微软雅黑" pitchFamily="34" charset="-122"/>
                <a:ea typeface="微软雅黑" pitchFamily="34" charset="-122"/>
              </a:rPr>
              <a:t>点此输入</a:t>
            </a: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点此输入</a:t>
            </a:r>
            <a:r>
              <a:rPr lang="zh-CN" altLang="en-US" sz="1200" dirty="0" smtClean="0">
                <a:latin typeface="微软雅黑" pitchFamily="34" charset="-122"/>
                <a:ea typeface="微软雅黑" pitchFamily="34" charset="-122"/>
              </a:rPr>
              <a:t>文字</a:t>
            </a:r>
            <a:endParaRPr lang="zh-CN" altLang="en-US" sz="1200" dirty="0">
              <a:latin typeface="微软雅黑" pitchFamily="34" charset="-122"/>
              <a:ea typeface="微软雅黑" pitchFamily="34" charset="-122"/>
            </a:endParaRPr>
          </a:p>
        </p:txBody>
      </p:sp>
      <p:sp>
        <p:nvSpPr>
          <p:cNvPr id="21" name="矩形 20"/>
          <p:cNvSpPr/>
          <p:nvPr/>
        </p:nvSpPr>
        <p:spPr>
          <a:xfrm>
            <a:off x="1648624" y="2213169"/>
            <a:ext cx="494046" cy="461665"/>
          </a:xfrm>
          <a:prstGeom prst="rect">
            <a:avLst/>
          </a:prstGeom>
        </p:spPr>
        <p:txBody>
          <a:bodyPr wrap="none">
            <a:spAutoFit/>
          </a:bodyPr>
          <a:lstStyle/>
          <a:p>
            <a:r>
              <a:rPr lang="zh-CN" altLang="en-US" sz="2400" b="1" dirty="0">
                <a:latin typeface="微软雅黑" pitchFamily="34" charset="-122"/>
                <a:ea typeface="微软雅黑" pitchFamily="34" charset="-122"/>
              </a:rPr>
              <a:t>壹</a:t>
            </a:r>
          </a:p>
        </p:txBody>
      </p:sp>
      <p:pic>
        <p:nvPicPr>
          <p:cNvPr id="22" name="Picture 3" descr="C:\Users\Thinkpad\Desktop\PNG\1_0002_图层-5-副本.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73501" y="2138614"/>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3155181" y="2680297"/>
            <a:ext cx="1089874" cy="784830"/>
          </a:xfrm>
          <a:prstGeom prst="rect">
            <a:avLst/>
          </a:prstGeom>
          <a:noFill/>
        </p:spPr>
        <p:txBody>
          <a:bodyPr wrap="square" rtlCol="0">
            <a:spAutoFit/>
          </a:bodyPr>
          <a:lstStyle/>
          <a:p>
            <a:pPr algn="ctr">
              <a:lnSpc>
                <a:spcPct val="125000"/>
              </a:lnSpc>
            </a:pPr>
            <a:r>
              <a:rPr lang="zh-CN" altLang="en-US" sz="1200" dirty="0">
                <a:latin typeface="微软雅黑" pitchFamily="34" charset="-122"/>
                <a:ea typeface="微软雅黑" pitchFamily="34" charset="-122"/>
              </a:rPr>
              <a:t>点此输入文字点此输入文字</a:t>
            </a:r>
          </a:p>
        </p:txBody>
      </p:sp>
      <p:sp>
        <p:nvSpPr>
          <p:cNvPr id="24" name="矩形 23"/>
          <p:cNvSpPr/>
          <p:nvPr/>
        </p:nvSpPr>
        <p:spPr>
          <a:xfrm>
            <a:off x="3407615" y="2244737"/>
            <a:ext cx="494046" cy="461665"/>
          </a:xfrm>
          <a:prstGeom prst="rect">
            <a:avLst/>
          </a:prstGeom>
        </p:spPr>
        <p:txBody>
          <a:bodyPr wrap="none">
            <a:spAutoFit/>
          </a:bodyPr>
          <a:lstStyle/>
          <a:p>
            <a:r>
              <a:rPr lang="zh-CN" altLang="en-US" sz="2400" b="1" dirty="0">
                <a:latin typeface="微软雅黑" pitchFamily="34" charset="-122"/>
                <a:ea typeface="微软雅黑" pitchFamily="34" charset="-122"/>
              </a:rPr>
              <a:t>贰</a:t>
            </a:r>
          </a:p>
        </p:txBody>
      </p:sp>
      <p:pic>
        <p:nvPicPr>
          <p:cNvPr id="25" name="Picture 3" descr="C:\Users\Thinkpad\Desktop\PNG\1_0002_图层-5-副本.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32491" y="2126825"/>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4914171" y="2668509"/>
            <a:ext cx="1089874" cy="784830"/>
          </a:xfrm>
          <a:prstGeom prst="rect">
            <a:avLst/>
          </a:prstGeom>
          <a:noFill/>
        </p:spPr>
        <p:txBody>
          <a:bodyPr wrap="square" rtlCol="0">
            <a:spAutoFit/>
          </a:bodyPr>
          <a:lstStyle/>
          <a:p>
            <a:pPr algn="ctr">
              <a:lnSpc>
                <a:spcPct val="125000"/>
              </a:lnSpc>
            </a:pPr>
            <a:r>
              <a:rPr lang="zh-CN" altLang="en-US" sz="1200" dirty="0">
                <a:latin typeface="微软雅黑" pitchFamily="34" charset="-122"/>
                <a:ea typeface="微软雅黑" pitchFamily="34" charset="-122"/>
              </a:rPr>
              <a:t>点此输入文字点此输入文字</a:t>
            </a:r>
          </a:p>
        </p:txBody>
      </p:sp>
      <p:sp>
        <p:nvSpPr>
          <p:cNvPr id="27" name="矩形 26"/>
          <p:cNvSpPr/>
          <p:nvPr/>
        </p:nvSpPr>
        <p:spPr>
          <a:xfrm>
            <a:off x="5166606" y="2232949"/>
            <a:ext cx="494046" cy="461665"/>
          </a:xfrm>
          <a:prstGeom prst="rect">
            <a:avLst/>
          </a:prstGeom>
        </p:spPr>
        <p:txBody>
          <a:bodyPr wrap="none">
            <a:spAutoFit/>
          </a:bodyPr>
          <a:lstStyle/>
          <a:p>
            <a:r>
              <a:rPr lang="zh-CN" altLang="en-US" sz="2400" b="1" dirty="0" smtClean="0">
                <a:latin typeface="微软雅黑" pitchFamily="34" charset="-122"/>
                <a:ea typeface="微软雅黑" pitchFamily="34" charset="-122"/>
              </a:rPr>
              <a:t>叁</a:t>
            </a:r>
            <a:endParaRPr lang="zh-CN" altLang="en-US" sz="2400" b="1" dirty="0">
              <a:latin typeface="微软雅黑" pitchFamily="34" charset="-122"/>
              <a:ea typeface="微软雅黑" pitchFamily="34" charset="-122"/>
            </a:endParaRPr>
          </a:p>
        </p:txBody>
      </p:sp>
      <p:pic>
        <p:nvPicPr>
          <p:cNvPr id="28" name="Picture 3" descr="C:\Users\Thinkpad\Desktop\PNG\1_0002_图层-5-副本.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91483" y="2138614"/>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6673163" y="2680297"/>
            <a:ext cx="1089874" cy="784830"/>
          </a:xfrm>
          <a:prstGeom prst="rect">
            <a:avLst/>
          </a:prstGeom>
          <a:noFill/>
        </p:spPr>
        <p:txBody>
          <a:bodyPr wrap="square" rtlCol="0">
            <a:spAutoFit/>
          </a:bodyPr>
          <a:lstStyle/>
          <a:p>
            <a:pPr algn="ctr">
              <a:lnSpc>
                <a:spcPct val="125000"/>
              </a:lnSpc>
            </a:pPr>
            <a:r>
              <a:rPr lang="zh-CN" altLang="en-US" sz="1200" dirty="0">
                <a:latin typeface="微软雅黑" pitchFamily="34" charset="-122"/>
                <a:ea typeface="微软雅黑" pitchFamily="34" charset="-122"/>
              </a:rPr>
              <a:t>点此输入文字点此输入文字</a:t>
            </a:r>
          </a:p>
        </p:txBody>
      </p:sp>
      <p:sp>
        <p:nvSpPr>
          <p:cNvPr id="30" name="矩形 29"/>
          <p:cNvSpPr/>
          <p:nvPr/>
        </p:nvSpPr>
        <p:spPr>
          <a:xfrm>
            <a:off x="6925597" y="2244737"/>
            <a:ext cx="494046" cy="461665"/>
          </a:xfrm>
          <a:prstGeom prst="rect">
            <a:avLst/>
          </a:prstGeom>
        </p:spPr>
        <p:txBody>
          <a:bodyPr wrap="none">
            <a:spAutoFit/>
          </a:bodyPr>
          <a:lstStyle/>
          <a:p>
            <a:r>
              <a:rPr lang="zh-CN" altLang="en-US" sz="2400" b="1" dirty="0" smtClean="0">
                <a:latin typeface="微软雅黑" pitchFamily="34" charset="-122"/>
                <a:ea typeface="微软雅黑" pitchFamily="34" charset="-122"/>
              </a:rPr>
              <a:t>肆</a:t>
            </a:r>
            <a:endParaRPr lang="zh-CN" altLang="en-US" sz="2400" b="1" dirty="0">
              <a:latin typeface="微软雅黑" pitchFamily="34" charset="-122"/>
              <a:ea typeface="微软雅黑" pitchFamily="34" charset="-122"/>
            </a:endParaRPr>
          </a:p>
        </p:txBody>
      </p:sp>
      <p:grpSp>
        <p:nvGrpSpPr>
          <p:cNvPr id="31" name="组合 30"/>
          <p:cNvGrpSpPr/>
          <p:nvPr/>
        </p:nvGrpSpPr>
        <p:grpSpPr>
          <a:xfrm>
            <a:off x="945803" y="851018"/>
            <a:ext cx="3143657" cy="1180384"/>
            <a:chOff x="945803" y="915566"/>
            <a:chExt cx="3143657" cy="1180384"/>
          </a:xfrm>
        </p:grpSpPr>
        <p:pic>
          <p:nvPicPr>
            <p:cNvPr id="32" name="Picture 2" descr="C:\Users\Thinkpad\Desktop\PNG\1_0001_图层-6.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5803" y="915566"/>
              <a:ext cx="3143657" cy="1180384"/>
            </a:xfrm>
            <a:prstGeom prst="rect">
              <a:avLst/>
            </a:prstGeom>
            <a:noFill/>
            <a:extLst>
              <a:ext uri="{909E8E84-426E-40DD-AFC4-6F175D3DCCD1}">
                <a14:hiddenFill xmlns:a14="http://schemas.microsoft.com/office/drawing/2010/main">
                  <a:solidFill>
                    <a:srgbClr val="FFFFFF"/>
                  </a:solidFill>
                </a14:hiddenFill>
              </a:ext>
            </a:extLst>
          </p:spPr>
        </p:pic>
        <p:sp>
          <p:nvSpPr>
            <p:cNvPr id="33" name="矩形 32"/>
            <p:cNvSpPr/>
            <p:nvPr/>
          </p:nvSpPr>
          <p:spPr>
            <a:xfrm>
              <a:off x="1525945" y="1138982"/>
              <a:ext cx="1245855" cy="721544"/>
            </a:xfrm>
            <a:prstGeom prst="rect">
              <a:avLst/>
            </a:prstGeom>
          </p:spPr>
          <p:txBody>
            <a:bodyPr wrap="none">
              <a:spAutoFit/>
            </a:bodyPr>
            <a:lstStyle/>
            <a:p>
              <a:pPr algn="ctr">
                <a:lnSpc>
                  <a:spcPct val="125000"/>
                </a:lnSpc>
              </a:pPr>
              <a:r>
                <a:rPr lang="zh-CN" altLang="en-US" sz="3600" b="1" dirty="0" smtClean="0">
                  <a:solidFill>
                    <a:schemeClr val="bg1"/>
                  </a:solidFill>
                  <a:latin typeface="微软雅黑" pitchFamily="34" charset="-122"/>
                  <a:ea typeface="微软雅黑" pitchFamily="34" charset="-122"/>
                </a:rPr>
                <a:t>目 录</a:t>
              </a:r>
              <a:endParaRPr lang="zh-CN" altLang="en-US" sz="3600" b="1" dirty="0">
                <a:solidFill>
                  <a:schemeClr val="bg1"/>
                </a:solidFill>
                <a:latin typeface="微软雅黑" pitchFamily="34" charset="-122"/>
                <a:ea typeface="微软雅黑" pitchFamily="34" charset="-122"/>
              </a:endParaRPr>
            </a:p>
          </p:txBody>
        </p:sp>
      </p:grpSp>
      <p:pic>
        <p:nvPicPr>
          <p:cNvPr id="34" name="Picture 272" descr="2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78070" y="490978"/>
            <a:ext cx="1579746" cy="1207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505237"/>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1.66667E-6 1.79685E-6 L 0.24688 1.79685E-6 " pathEditMode="relative" rAng="0" ptsTypes="AA">
                                      <p:cBhvr>
                                        <p:cTn id="10" dur="2750" fill="hold"/>
                                        <p:tgtEl>
                                          <p:spTgt spid="34"/>
                                        </p:tgtEl>
                                        <p:attrNameLst>
                                          <p:attrName>ppt_x</p:attrName>
                                          <p:attrName>ppt_y</p:attrName>
                                        </p:attrNameLst>
                                      </p:cBhvr>
                                      <p:rCtr x="12344" y="0"/>
                                    </p:animMotion>
                                  </p:childTnLst>
                                </p:cTn>
                              </p:par>
                              <p:par>
                                <p:cTn id="11" presetID="22" presetClass="entr" presetSubtype="8"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2750"/>
                                        <p:tgtEl>
                                          <p:spTgt spid="31"/>
                                        </p:tgtEl>
                                      </p:cBhvr>
                                    </p:animEffect>
                                  </p:childTnLst>
                                </p:cTn>
                              </p:par>
                            </p:childTnLst>
                          </p:cTn>
                        </p:par>
                        <p:par>
                          <p:cTn id="14" fill="hold">
                            <p:stCondLst>
                              <p:cond delay="3250"/>
                            </p:stCondLst>
                            <p:childTnLst>
                              <p:par>
                                <p:cTn id="15" presetID="10" presetClass="exit" presetSubtype="0" fill="hold" nodeType="afterEffect">
                                  <p:stCondLst>
                                    <p:cond delay="0"/>
                                  </p:stCondLst>
                                  <p:childTnLst>
                                    <p:animEffect transition="out" filter="fade">
                                      <p:cBhvr>
                                        <p:cTn id="16" dur="500"/>
                                        <p:tgtEl>
                                          <p:spTgt spid="34"/>
                                        </p:tgtEl>
                                      </p:cBhvr>
                                    </p:animEffect>
                                    <p:set>
                                      <p:cBhvr>
                                        <p:cTn id="17" dur="1" fill="hold">
                                          <p:stCondLst>
                                            <p:cond delay="499"/>
                                          </p:stCondLst>
                                        </p:cTn>
                                        <p:tgtEl>
                                          <p:spTgt spid="34"/>
                                        </p:tgtEl>
                                        <p:attrNameLst>
                                          <p:attrName>style.visibility</p:attrName>
                                        </p:attrNameLst>
                                      </p:cBhvr>
                                      <p:to>
                                        <p:strVal val="hidden"/>
                                      </p:to>
                                    </p:set>
                                  </p:childTnLst>
                                </p:cTn>
                              </p:par>
                            </p:childTnLst>
                          </p:cTn>
                        </p:par>
                        <p:par>
                          <p:cTn id="18" fill="hold">
                            <p:stCondLst>
                              <p:cond delay="3750"/>
                            </p:stCondLst>
                            <p:childTnLst>
                              <p:par>
                                <p:cTn id="19" presetID="31"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fltVal val="0"/>
                                          </p:val>
                                        </p:tav>
                                        <p:tav tm="100000">
                                          <p:val>
                                            <p:strVal val="#ppt_w"/>
                                          </p:val>
                                        </p:tav>
                                      </p:tavLst>
                                    </p:anim>
                                    <p:anim calcmode="lin" valueType="num">
                                      <p:cBhvr>
                                        <p:cTn id="22" dur="1000" fill="hold"/>
                                        <p:tgtEl>
                                          <p:spTgt spid="19"/>
                                        </p:tgtEl>
                                        <p:attrNameLst>
                                          <p:attrName>ppt_h</p:attrName>
                                        </p:attrNameLst>
                                      </p:cBhvr>
                                      <p:tavLst>
                                        <p:tav tm="0">
                                          <p:val>
                                            <p:fltVal val="0"/>
                                          </p:val>
                                        </p:tav>
                                        <p:tav tm="100000">
                                          <p:val>
                                            <p:strVal val="#ppt_h"/>
                                          </p:val>
                                        </p:tav>
                                      </p:tavLst>
                                    </p:anim>
                                    <p:anim calcmode="lin" valueType="num">
                                      <p:cBhvr>
                                        <p:cTn id="23" dur="1000" fill="hold"/>
                                        <p:tgtEl>
                                          <p:spTgt spid="19"/>
                                        </p:tgtEl>
                                        <p:attrNameLst>
                                          <p:attrName>style.rotation</p:attrName>
                                        </p:attrNameLst>
                                      </p:cBhvr>
                                      <p:tavLst>
                                        <p:tav tm="0">
                                          <p:val>
                                            <p:fltVal val="90"/>
                                          </p:val>
                                        </p:tav>
                                        <p:tav tm="100000">
                                          <p:val>
                                            <p:fltVal val="0"/>
                                          </p:val>
                                        </p:tav>
                                      </p:tavLst>
                                    </p:anim>
                                    <p:animEffect transition="in" filter="fade">
                                      <p:cBhvr>
                                        <p:cTn id="24" dur="1000"/>
                                        <p:tgtEl>
                                          <p:spTgt spid="19"/>
                                        </p:tgtEl>
                                      </p:cBhvr>
                                    </p:animEffect>
                                  </p:childTnLst>
                                </p:cTn>
                              </p:par>
                            </p:childTnLst>
                          </p:cTn>
                        </p:par>
                        <p:par>
                          <p:cTn id="25" fill="hold">
                            <p:stCondLst>
                              <p:cond delay="4750"/>
                            </p:stCondLst>
                            <p:childTnLst>
                              <p:par>
                                <p:cTn id="26" presetID="53" presetClass="entr" presetSubtype="16"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childTnLst>
                                </p:cTn>
                              </p:par>
                            </p:childTnLst>
                          </p:cTn>
                        </p:par>
                        <p:par>
                          <p:cTn id="31" fill="hold">
                            <p:stCondLst>
                              <p:cond delay="5250"/>
                            </p:stCondLst>
                            <p:childTnLst>
                              <p:par>
                                <p:cTn id="32" presetID="10"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750"/>
                                        <p:tgtEl>
                                          <p:spTgt spid="20"/>
                                        </p:tgtEl>
                                      </p:cBhvr>
                                    </p:animEffect>
                                  </p:childTnLst>
                                </p:cTn>
                              </p:par>
                              <p:par>
                                <p:cTn id="35" presetID="31"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fltVal val="0"/>
                                          </p:val>
                                        </p:tav>
                                        <p:tav tm="100000">
                                          <p:val>
                                            <p:strVal val="#ppt_w"/>
                                          </p:val>
                                        </p:tav>
                                      </p:tavLst>
                                    </p:anim>
                                    <p:anim calcmode="lin" valueType="num">
                                      <p:cBhvr>
                                        <p:cTn id="38" dur="1000" fill="hold"/>
                                        <p:tgtEl>
                                          <p:spTgt spid="22"/>
                                        </p:tgtEl>
                                        <p:attrNameLst>
                                          <p:attrName>ppt_h</p:attrName>
                                        </p:attrNameLst>
                                      </p:cBhvr>
                                      <p:tavLst>
                                        <p:tav tm="0">
                                          <p:val>
                                            <p:fltVal val="0"/>
                                          </p:val>
                                        </p:tav>
                                        <p:tav tm="100000">
                                          <p:val>
                                            <p:strVal val="#ppt_h"/>
                                          </p:val>
                                        </p:tav>
                                      </p:tavLst>
                                    </p:anim>
                                    <p:anim calcmode="lin" valueType="num">
                                      <p:cBhvr>
                                        <p:cTn id="39" dur="1000" fill="hold"/>
                                        <p:tgtEl>
                                          <p:spTgt spid="22"/>
                                        </p:tgtEl>
                                        <p:attrNameLst>
                                          <p:attrName>style.rotation</p:attrName>
                                        </p:attrNameLst>
                                      </p:cBhvr>
                                      <p:tavLst>
                                        <p:tav tm="0">
                                          <p:val>
                                            <p:fltVal val="90"/>
                                          </p:val>
                                        </p:tav>
                                        <p:tav tm="100000">
                                          <p:val>
                                            <p:fltVal val="0"/>
                                          </p:val>
                                        </p:tav>
                                      </p:tavLst>
                                    </p:anim>
                                    <p:animEffect transition="in" filter="fade">
                                      <p:cBhvr>
                                        <p:cTn id="40" dur="1000"/>
                                        <p:tgtEl>
                                          <p:spTgt spid="22"/>
                                        </p:tgtEl>
                                      </p:cBhvr>
                                    </p:animEffect>
                                  </p:childTnLst>
                                </p:cTn>
                              </p:par>
                            </p:childTnLst>
                          </p:cTn>
                        </p:par>
                        <p:par>
                          <p:cTn id="41" fill="hold">
                            <p:stCondLst>
                              <p:cond delay="6250"/>
                            </p:stCondLst>
                            <p:childTnLst>
                              <p:par>
                                <p:cTn id="42" presetID="53" presetClass="entr" presetSubtype="1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childTnLst>
                          </p:cTn>
                        </p:par>
                        <p:par>
                          <p:cTn id="47" fill="hold">
                            <p:stCondLst>
                              <p:cond delay="6750"/>
                            </p:stCondLst>
                            <p:childTnLst>
                              <p:par>
                                <p:cTn id="48" presetID="10"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750"/>
                                        <p:tgtEl>
                                          <p:spTgt spid="23"/>
                                        </p:tgtEl>
                                      </p:cBhvr>
                                    </p:animEffect>
                                  </p:childTnLst>
                                </p:cTn>
                              </p:par>
                              <p:par>
                                <p:cTn id="51" presetID="31" presetClass="entr" presetSubtype="0"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p:cTn id="53" dur="1000" fill="hold"/>
                                        <p:tgtEl>
                                          <p:spTgt spid="25"/>
                                        </p:tgtEl>
                                        <p:attrNameLst>
                                          <p:attrName>ppt_w</p:attrName>
                                        </p:attrNameLst>
                                      </p:cBhvr>
                                      <p:tavLst>
                                        <p:tav tm="0">
                                          <p:val>
                                            <p:fltVal val="0"/>
                                          </p:val>
                                        </p:tav>
                                        <p:tav tm="100000">
                                          <p:val>
                                            <p:strVal val="#ppt_w"/>
                                          </p:val>
                                        </p:tav>
                                      </p:tavLst>
                                    </p:anim>
                                    <p:anim calcmode="lin" valueType="num">
                                      <p:cBhvr>
                                        <p:cTn id="54" dur="1000" fill="hold"/>
                                        <p:tgtEl>
                                          <p:spTgt spid="25"/>
                                        </p:tgtEl>
                                        <p:attrNameLst>
                                          <p:attrName>ppt_h</p:attrName>
                                        </p:attrNameLst>
                                      </p:cBhvr>
                                      <p:tavLst>
                                        <p:tav tm="0">
                                          <p:val>
                                            <p:fltVal val="0"/>
                                          </p:val>
                                        </p:tav>
                                        <p:tav tm="100000">
                                          <p:val>
                                            <p:strVal val="#ppt_h"/>
                                          </p:val>
                                        </p:tav>
                                      </p:tavLst>
                                    </p:anim>
                                    <p:anim calcmode="lin" valueType="num">
                                      <p:cBhvr>
                                        <p:cTn id="55" dur="1000" fill="hold"/>
                                        <p:tgtEl>
                                          <p:spTgt spid="25"/>
                                        </p:tgtEl>
                                        <p:attrNameLst>
                                          <p:attrName>style.rotation</p:attrName>
                                        </p:attrNameLst>
                                      </p:cBhvr>
                                      <p:tavLst>
                                        <p:tav tm="0">
                                          <p:val>
                                            <p:fltVal val="90"/>
                                          </p:val>
                                        </p:tav>
                                        <p:tav tm="100000">
                                          <p:val>
                                            <p:fltVal val="0"/>
                                          </p:val>
                                        </p:tav>
                                      </p:tavLst>
                                    </p:anim>
                                    <p:animEffect transition="in" filter="fade">
                                      <p:cBhvr>
                                        <p:cTn id="56" dur="1000"/>
                                        <p:tgtEl>
                                          <p:spTgt spid="25"/>
                                        </p:tgtEl>
                                      </p:cBhvr>
                                    </p:animEffect>
                                  </p:childTnLst>
                                </p:cTn>
                              </p:par>
                            </p:childTnLst>
                          </p:cTn>
                        </p:par>
                        <p:par>
                          <p:cTn id="57" fill="hold">
                            <p:stCondLst>
                              <p:cond delay="7750"/>
                            </p:stCondLst>
                            <p:childTnLst>
                              <p:par>
                                <p:cTn id="58" presetID="53" presetClass="entr" presetSubtype="16"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animEffect transition="in" filter="fade">
                                      <p:cBhvr>
                                        <p:cTn id="62" dur="500"/>
                                        <p:tgtEl>
                                          <p:spTgt spid="27"/>
                                        </p:tgtEl>
                                      </p:cBhvr>
                                    </p:animEffect>
                                  </p:childTnLst>
                                </p:cTn>
                              </p:par>
                            </p:childTnLst>
                          </p:cTn>
                        </p:par>
                        <p:par>
                          <p:cTn id="63" fill="hold">
                            <p:stCondLst>
                              <p:cond delay="8250"/>
                            </p:stCondLst>
                            <p:childTnLst>
                              <p:par>
                                <p:cTn id="64" presetID="10" presetClass="entr" presetSubtype="0"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750"/>
                                        <p:tgtEl>
                                          <p:spTgt spid="26"/>
                                        </p:tgtEl>
                                      </p:cBhvr>
                                    </p:animEffect>
                                  </p:childTnLst>
                                </p:cTn>
                              </p:par>
                              <p:par>
                                <p:cTn id="67" presetID="31" presetClass="entr" presetSubtype="0" fill="hold" nodeType="with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1000" fill="hold"/>
                                        <p:tgtEl>
                                          <p:spTgt spid="28"/>
                                        </p:tgtEl>
                                        <p:attrNameLst>
                                          <p:attrName>ppt_w</p:attrName>
                                        </p:attrNameLst>
                                      </p:cBhvr>
                                      <p:tavLst>
                                        <p:tav tm="0">
                                          <p:val>
                                            <p:fltVal val="0"/>
                                          </p:val>
                                        </p:tav>
                                        <p:tav tm="100000">
                                          <p:val>
                                            <p:strVal val="#ppt_w"/>
                                          </p:val>
                                        </p:tav>
                                      </p:tavLst>
                                    </p:anim>
                                    <p:anim calcmode="lin" valueType="num">
                                      <p:cBhvr>
                                        <p:cTn id="70" dur="1000" fill="hold"/>
                                        <p:tgtEl>
                                          <p:spTgt spid="28"/>
                                        </p:tgtEl>
                                        <p:attrNameLst>
                                          <p:attrName>ppt_h</p:attrName>
                                        </p:attrNameLst>
                                      </p:cBhvr>
                                      <p:tavLst>
                                        <p:tav tm="0">
                                          <p:val>
                                            <p:fltVal val="0"/>
                                          </p:val>
                                        </p:tav>
                                        <p:tav tm="100000">
                                          <p:val>
                                            <p:strVal val="#ppt_h"/>
                                          </p:val>
                                        </p:tav>
                                      </p:tavLst>
                                    </p:anim>
                                    <p:anim calcmode="lin" valueType="num">
                                      <p:cBhvr>
                                        <p:cTn id="71" dur="1000" fill="hold"/>
                                        <p:tgtEl>
                                          <p:spTgt spid="28"/>
                                        </p:tgtEl>
                                        <p:attrNameLst>
                                          <p:attrName>style.rotation</p:attrName>
                                        </p:attrNameLst>
                                      </p:cBhvr>
                                      <p:tavLst>
                                        <p:tav tm="0">
                                          <p:val>
                                            <p:fltVal val="90"/>
                                          </p:val>
                                        </p:tav>
                                        <p:tav tm="100000">
                                          <p:val>
                                            <p:fltVal val="0"/>
                                          </p:val>
                                        </p:tav>
                                      </p:tavLst>
                                    </p:anim>
                                    <p:animEffect transition="in" filter="fade">
                                      <p:cBhvr>
                                        <p:cTn id="72" dur="1000"/>
                                        <p:tgtEl>
                                          <p:spTgt spid="28"/>
                                        </p:tgtEl>
                                      </p:cBhvr>
                                    </p:animEffect>
                                  </p:childTnLst>
                                </p:cTn>
                              </p:par>
                            </p:childTnLst>
                          </p:cTn>
                        </p:par>
                        <p:par>
                          <p:cTn id="73" fill="hold">
                            <p:stCondLst>
                              <p:cond delay="9250"/>
                            </p:stCondLst>
                            <p:childTnLst>
                              <p:par>
                                <p:cTn id="74" presetID="53" presetClass="entr" presetSubtype="16" fill="hold" grpId="0" nodeType="afterEffect">
                                  <p:stCondLst>
                                    <p:cond delay="0"/>
                                  </p:stCondLst>
                                  <p:childTnLst>
                                    <p:set>
                                      <p:cBhvr>
                                        <p:cTn id="75" dur="1" fill="hold">
                                          <p:stCondLst>
                                            <p:cond delay="0"/>
                                          </p:stCondLst>
                                        </p:cTn>
                                        <p:tgtEl>
                                          <p:spTgt spid="30"/>
                                        </p:tgtEl>
                                        <p:attrNameLst>
                                          <p:attrName>style.visibility</p:attrName>
                                        </p:attrNameLst>
                                      </p:cBhvr>
                                      <p:to>
                                        <p:strVal val="visible"/>
                                      </p:to>
                                    </p:set>
                                    <p:anim calcmode="lin" valueType="num">
                                      <p:cBhvr>
                                        <p:cTn id="76" dur="500" fill="hold"/>
                                        <p:tgtEl>
                                          <p:spTgt spid="30"/>
                                        </p:tgtEl>
                                        <p:attrNameLst>
                                          <p:attrName>ppt_w</p:attrName>
                                        </p:attrNameLst>
                                      </p:cBhvr>
                                      <p:tavLst>
                                        <p:tav tm="0">
                                          <p:val>
                                            <p:fltVal val="0"/>
                                          </p:val>
                                        </p:tav>
                                        <p:tav tm="100000">
                                          <p:val>
                                            <p:strVal val="#ppt_w"/>
                                          </p:val>
                                        </p:tav>
                                      </p:tavLst>
                                    </p:anim>
                                    <p:anim calcmode="lin" valueType="num">
                                      <p:cBhvr>
                                        <p:cTn id="77" dur="500" fill="hold"/>
                                        <p:tgtEl>
                                          <p:spTgt spid="30"/>
                                        </p:tgtEl>
                                        <p:attrNameLst>
                                          <p:attrName>ppt_h</p:attrName>
                                        </p:attrNameLst>
                                      </p:cBhvr>
                                      <p:tavLst>
                                        <p:tav tm="0">
                                          <p:val>
                                            <p:fltVal val="0"/>
                                          </p:val>
                                        </p:tav>
                                        <p:tav tm="100000">
                                          <p:val>
                                            <p:strVal val="#ppt_h"/>
                                          </p:val>
                                        </p:tav>
                                      </p:tavLst>
                                    </p:anim>
                                    <p:animEffect transition="in" filter="fade">
                                      <p:cBhvr>
                                        <p:cTn id="78" dur="500"/>
                                        <p:tgtEl>
                                          <p:spTgt spid="30"/>
                                        </p:tgtEl>
                                      </p:cBhvr>
                                    </p:animEffect>
                                  </p:childTnLst>
                                </p:cTn>
                              </p:par>
                            </p:childTnLst>
                          </p:cTn>
                        </p:par>
                        <p:par>
                          <p:cTn id="79" fill="hold">
                            <p:stCondLst>
                              <p:cond delay="9750"/>
                            </p:stCondLst>
                            <p:childTnLst>
                              <p:par>
                                <p:cTn id="80" presetID="10"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P spid="24" grpId="0"/>
      <p:bldP spid="26" grpId="0"/>
      <p:bldP spid="27" grpId="0"/>
      <p:bldP spid="29" grpId="0"/>
      <p:bldP spid="3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36871" y="377272"/>
            <a:ext cx="3433942" cy="2626526"/>
            <a:chOff x="1226372" y="297473"/>
            <a:chExt cx="5914712" cy="4523997"/>
          </a:xfrm>
        </p:grpSpPr>
        <p:pic>
          <p:nvPicPr>
            <p:cNvPr id="7" name="Picture 2" descr="F:\360安全浏览器下载\水墨\1402\06.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226372" y="297473"/>
              <a:ext cx="5914712" cy="452399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19"/>
            <p:cNvSpPr txBox="1">
              <a:spLocks noChangeArrowheads="1"/>
            </p:cNvSpPr>
            <p:nvPr/>
          </p:nvSpPr>
          <p:spPr bwMode="auto">
            <a:xfrm>
              <a:off x="4870809" y="1509641"/>
              <a:ext cx="1192775" cy="216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815975">
                <a:lnSpc>
                  <a:spcPct val="80000"/>
                </a:lnSpc>
              </a:pPr>
              <a:r>
                <a:rPr lang="zh-CN" altLang="en-US" sz="2000" spc="-150" dirty="0">
                  <a:solidFill>
                    <a:schemeClr val="bg1"/>
                  </a:solidFill>
                  <a:latin typeface="楷体" pitchFamily="49" charset="-122"/>
                  <a:ea typeface="楷体" pitchFamily="49" charset="-122"/>
                </a:rPr>
                <a:t>点击添加文字模板</a:t>
              </a:r>
            </a:p>
          </p:txBody>
        </p:sp>
      </p:grpSp>
      <p:grpSp>
        <p:nvGrpSpPr>
          <p:cNvPr id="9" name="组合 8"/>
          <p:cNvGrpSpPr/>
          <p:nvPr/>
        </p:nvGrpSpPr>
        <p:grpSpPr>
          <a:xfrm>
            <a:off x="1832086" y="2107937"/>
            <a:ext cx="5169694" cy="1654175"/>
            <a:chOff x="1943496" y="1919288"/>
            <a:chExt cx="5169694" cy="1654175"/>
          </a:xfrm>
        </p:grpSpPr>
        <p:cxnSp>
          <p:nvCxnSpPr>
            <p:cNvPr id="10" name="直接连接符 9"/>
            <p:cNvCxnSpPr/>
            <p:nvPr/>
          </p:nvCxnSpPr>
          <p:spPr>
            <a:xfrm>
              <a:off x="1943496" y="1919288"/>
              <a:ext cx="768351" cy="12414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711847" y="2074069"/>
              <a:ext cx="1239043" cy="10866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50890" y="2074069"/>
              <a:ext cx="500857" cy="149939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451747" y="2786063"/>
              <a:ext cx="1189831" cy="7683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675709" y="2786063"/>
              <a:ext cx="1437481" cy="6318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19" name="图片 2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14574" y="1714237"/>
            <a:ext cx="8350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3"/>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49599" y="2974712"/>
            <a:ext cx="833438"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4"/>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422762" y="1868224"/>
            <a:ext cx="83343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5"/>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92674" y="3349362"/>
            <a:ext cx="833438"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26"/>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46787" y="2587362"/>
            <a:ext cx="8350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7"/>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585062" y="3212837"/>
            <a:ext cx="83343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29"/>
          <p:cNvSpPr txBox="1">
            <a:spLocks noChangeArrowheads="1"/>
          </p:cNvSpPr>
          <p:nvPr/>
        </p:nvSpPr>
        <p:spPr bwMode="auto">
          <a:xfrm>
            <a:off x="1043608" y="1223006"/>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26" name="文本框 29"/>
          <p:cNvSpPr txBox="1">
            <a:spLocks noChangeArrowheads="1"/>
          </p:cNvSpPr>
          <p:nvPr/>
        </p:nvSpPr>
        <p:spPr bwMode="auto">
          <a:xfrm>
            <a:off x="1857859" y="3738627"/>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27" name="文本框 29"/>
          <p:cNvSpPr txBox="1">
            <a:spLocks noChangeArrowheads="1"/>
          </p:cNvSpPr>
          <p:nvPr/>
        </p:nvSpPr>
        <p:spPr bwMode="auto">
          <a:xfrm>
            <a:off x="3083037" y="1377231"/>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28" name="文本框 29"/>
          <p:cNvSpPr txBox="1">
            <a:spLocks noChangeArrowheads="1"/>
          </p:cNvSpPr>
          <p:nvPr/>
        </p:nvSpPr>
        <p:spPr bwMode="auto">
          <a:xfrm>
            <a:off x="3598038" y="4136762"/>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29" name="文本框 29"/>
          <p:cNvSpPr txBox="1">
            <a:spLocks noChangeArrowheads="1"/>
          </p:cNvSpPr>
          <p:nvPr/>
        </p:nvSpPr>
        <p:spPr bwMode="auto">
          <a:xfrm>
            <a:off x="4826112" y="2107937"/>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30" name="文本框 29"/>
          <p:cNvSpPr txBox="1">
            <a:spLocks noChangeArrowheads="1"/>
          </p:cNvSpPr>
          <p:nvPr/>
        </p:nvSpPr>
        <p:spPr bwMode="auto">
          <a:xfrm>
            <a:off x="6190425" y="4000237"/>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31" name="TextBox 30"/>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79818857"/>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nodeType="withEffect">
                                  <p:stCondLst>
                                    <p:cond delay="25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nodeType="withEffect">
                                  <p:stCondLst>
                                    <p:cond delay="50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75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10" presetClass="entr" presetSubtype="0" fill="hold" nodeType="withEffect">
                                  <p:stCondLst>
                                    <p:cond delay="100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nodeType="withEffect">
                                  <p:stCondLst>
                                    <p:cond delay="125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par>
                          <p:cTn id="27" fill="hold">
                            <p:stCondLst>
                              <p:cond delay="2750"/>
                            </p:stCondLst>
                            <p:childTnLst>
                              <p:par>
                                <p:cTn id="28" presetID="22" presetClass="entr" presetSubtype="8"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2000"/>
                                        <p:tgtEl>
                                          <p:spTgt spid="9"/>
                                        </p:tgtEl>
                                      </p:cBhvr>
                                    </p:animEffect>
                                  </p:childTnLst>
                                </p:cTn>
                              </p:par>
                            </p:childTnLst>
                          </p:cTn>
                        </p:par>
                        <p:par>
                          <p:cTn id="31" fill="hold">
                            <p:stCondLst>
                              <p:cond delay="4750"/>
                            </p:stCondLst>
                            <p:childTnLst>
                              <p:par>
                                <p:cTn id="32" presetID="10"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par>
                          <p:cTn id="35" fill="hold">
                            <p:stCondLst>
                              <p:cond delay="5250"/>
                            </p:stCondLst>
                            <p:childTnLst>
                              <p:par>
                                <p:cTn id="36" presetID="10"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5750"/>
                            </p:stCondLst>
                            <p:childTnLst>
                              <p:par>
                                <p:cTn id="40" presetID="10" presetClass="entr" presetSubtype="0"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6250"/>
                            </p:stCondLst>
                            <p:childTnLst>
                              <p:par>
                                <p:cTn id="44" presetID="10"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par>
                          <p:cTn id="47" fill="hold">
                            <p:stCondLst>
                              <p:cond delay="6750"/>
                            </p:stCondLst>
                            <p:childTnLst>
                              <p:par>
                                <p:cTn id="48" presetID="10" presetClass="entr" presetSubtype="0"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childTnLst>
                          </p:cTn>
                        </p:par>
                        <p:par>
                          <p:cTn id="51" fill="hold">
                            <p:stCondLst>
                              <p:cond delay="7250"/>
                            </p:stCondLst>
                            <p:childTnLst>
                              <p:par>
                                <p:cTn id="52" presetID="10"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11"/>
          <p:cNvSpPr>
            <a:spLocks noChangeShapeType="1"/>
          </p:cNvSpPr>
          <p:nvPr/>
        </p:nvSpPr>
        <p:spPr bwMode="auto">
          <a:xfrm>
            <a:off x="2344702" y="2294669"/>
            <a:ext cx="641350" cy="901700"/>
          </a:xfrm>
          <a:prstGeom prst="line">
            <a:avLst/>
          </a:prstGeom>
          <a:noFill/>
          <a:ln w="57150" cap="rnd" cmpd="sng">
            <a:solidFill>
              <a:schemeClr val="tx1">
                <a:lumMod val="75000"/>
                <a:lumOff val="25000"/>
              </a:schemeClr>
            </a:solidFill>
            <a:prstDash val="sysDot"/>
            <a:round/>
            <a:headEnd/>
            <a:tailEnd/>
          </a:ln>
          <a:effectLst/>
        </p:spPr>
        <p:txBody>
          <a:bodyPr wrap="none" anchor="ctr"/>
          <a:lstStyle/>
          <a:p>
            <a:endParaRPr lang="zh-CN" altLang="en-US">
              <a:latin typeface="微软雅黑" pitchFamily="34" charset="-122"/>
              <a:ea typeface="微软雅黑" pitchFamily="34" charset="-122"/>
            </a:endParaRPr>
          </a:p>
        </p:txBody>
      </p:sp>
      <p:sp>
        <p:nvSpPr>
          <p:cNvPr id="7" name="Line 12"/>
          <p:cNvSpPr>
            <a:spLocks noChangeShapeType="1"/>
          </p:cNvSpPr>
          <p:nvPr/>
        </p:nvSpPr>
        <p:spPr bwMode="auto">
          <a:xfrm flipV="1">
            <a:off x="3697252" y="2745519"/>
            <a:ext cx="901700" cy="514350"/>
          </a:xfrm>
          <a:prstGeom prst="line">
            <a:avLst/>
          </a:prstGeom>
          <a:noFill/>
          <a:ln w="57150" cap="rnd" cmpd="sng">
            <a:solidFill>
              <a:schemeClr val="tx1">
                <a:lumMod val="75000"/>
                <a:lumOff val="25000"/>
              </a:schemeClr>
            </a:solidFill>
            <a:prstDash val="sysDot"/>
            <a:round/>
            <a:headEnd/>
            <a:tailEnd/>
          </a:ln>
          <a:effectLst/>
        </p:spPr>
        <p:txBody>
          <a:bodyPr wrap="none" anchor="ctr"/>
          <a:lstStyle/>
          <a:p>
            <a:endParaRPr lang="zh-CN" altLang="en-US">
              <a:latin typeface="微软雅黑" pitchFamily="34" charset="-122"/>
              <a:ea typeface="微软雅黑" pitchFamily="34" charset="-122"/>
            </a:endParaRPr>
          </a:p>
        </p:txBody>
      </p:sp>
      <p:sp>
        <p:nvSpPr>
          <p:cNvPr id="8" name="Line 13"/>
          <p:cNvSpPr>
            <a:spLocks noChangeShapeType="1"/>
          </p:cNvSpPr>
          <p:nvPr/>
        </p:nvSpPr>
        <p:spPr bwMode="auto">
          <a:xfrm flipV="1">
            <a:off x="5500652" y="1573944"/>
            <a:ext cx="1095375" cy="654050"/>
          </a:xfrm>
          <a:prstGeom prst="line">
            <a:avLst/>
          </a:prstGeom>
          <a:noFill/>
          <a:ln w="57150" cap="rnd" cmpd="sng">
            <a:solidFill>
              <a:schemeClr val="tx1">
                <a:lumMod val="75000"/>
                <a:lumOff val="25000"/>
              </a:schemeClr>
            </a:solidFill>
            <a:prstDash val="sysDot"/>
            <a:round/>
            <a:headEnd/>
            <a:tailEnd/>
          </a:ln>
          <a:effectLst/>
        </p:spPr>
        <p:txBody>
          <a:bodyPr wrap="none" anchor="ctr"/>
          <a:lstStyle/>
          <a:p>
            <a:endParaRPr lang="zh-CN" altLang="en-US">
              <a:latin typeface="微软雅黑" pitchFamily="34" charset="-122"/>
              <a:ea typeface="微软雅黑" pitchFamily="34" charset="-122"/>
            </a:endParaRPr>
          </a:p>
        </p:txBody>
      </p:sp>
      <p:pic>
        <p:nvPicPr>
          <p:cNvPr id="9" name="图片 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355205" y="699542"/>
            <a:ext cx="1404022" cy="1335196"/>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359305" y="1904266"/>
            <a:ext cx="1404022" cy="1335196"/>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01798" y="2942698"/>
            <a:ext cx="1404022" cy="1335196"/>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15449" y="1300562"/>
            <a:ext cx="1404022" cy="1335196"/>
          </a:xfrm>
          <a:prstGeom prst="rect">
            <a:avLst/>
          </a:prstGeom>
        </p:spPr>
      </p:pic>
      <p:sp>
        <p:nvSpPr>
          <p:cNvPr id="16" name="Text Box 3"/>
          <p:cNvSpPr txBox="1">
            <a:spLocks noChangeArrowheads="1"/>
          </p:cNvSpPr>
          <p:nvPr/>
        </p:nvSpPr>
        <p:spPr bwMode="auto">
          <a:xfrm>
            <a:off x="7334048" y="1790122"/>
            <a:ext cx="1261884" cy="738664"/>
          </a:xfrm>
          <a:prstGeom prst="rect">
            <a:avLst/>
          </a:prstGeom>
          <a:noFill/>
          <a:ln w="9525">
            <a:noFill/>
            <a:miter lim="800000"/>
            <a:headEnd/>
            <a:tailEnd/>
          </a:ln>
          <a:effectLst/>
        </p:spPr>
        <p:txBody>
          <a:bodyPr wrap="none">
            <a:spAutoFit/>
          </a:bodyPr>
          <a:lstStyle/>
          <a:p>
            <a:pPr algn="l" eaLnBrk="0" hangingPunct="0"/>
            <a:r>
              <a:rPr lang="zh-CN" altLang="en-US" sz="1400" dirty="0" smtClean="0">
                <a:latin typeface="微软雅黑" pitchFamily="34" charset="-122"/>
                <a:ea typeface="微软雅黑" pitchFamily="34" charset="-122"/>
              </a:rPr>
              <a:t>点击</a:t>
            </a:r>
            <a:r>
              <a:rPr lang="zh-CN" altLang="en-US" sz="1400" dirty="0">
                <a:latin typeface="微软雅黑" pitchFamily="34" charset="-122"/>
                <a:ea typeface="微软雅黑" pitchFamily="34" charset="-122"/>
              </a:rPr>
              <a:t>输入文字</a:t>
            </a:r>
          </a:p>
          <a:p>
            <a:pPr algn="l" eaLnBrk="0" hangingPunct="0"/>
            <a:r>
              <a:rPr lang="zh-CN" altLang="en-US" sz="1400" dirty="0" smtClean="0">
                <a:latin typeface="微软雅黑" pitchFamily="34" charset="-122"/>
                <a:ea typeface="微软雅黑" pitchFamily="34" charset="-122"/>
              </a:rPr>
              <a:t>点击</a:t>
            </a:r>
            <a:r>
              <a:rPr lang="zh-CN" altLang="en-US" sz="1400" dirty="0">
                <a:latin typeface="微软雅黑" pitchFamily="34" charset="-122"/>
                <a:ea typeface="微软雅黑" pitchFamily="34" charset="-122"/>
              </a:rPr>
              <a:t>输入文字</a:t>
            </a:r>
          </a:p>
          <a:p>
            <a:pPr algn="l" eaLnBrk="0" hangingPunct="0"/>
            <a:r>
              <a:rPr lang="zh-CN" altLang="en-US" sz="1400" dirty="0" smtClean="0">
                <a:latin typeface="微软雅黑" pitchFamily="34" charset="-122"/>
                <a:ea typeface="微软雅黑" pitchFamily="34" charset="-122"/>
              </a:rPr>
              <a:t>点击</a:t>
            </a:r>
            <a:r>
              <a:rPr lang="zh-CN" altLang="en-US" sz="1400" dirty="0">
                <a:latin typeface="微软雅黑" pitchFamily="34" charset="-122"/>
                <a:ea typeface="微软雅黑" pitchFamily="34" charset="-122"/>
              </a:rPr>
              <a:t>输入文字</a:t>
            </a:r>
          </a:p>
        </p:txBody>
      </p:sp>
      <p:sp>
        <p:nvSpPr>
          <p:cNvPr id="17" name="Text Box 14"/>
          <p:cNvSpPr txBox="1">
            <a:spLocks noChangeArrowheads="1"/>
          </p:cNvSpPr>
          <p:nvPr/>
        </p:nvSpPr>
        <p:spPr bwMode="auto">
          <a:xfrm>
            <a:off x="2534630" y="1072841"/>
            <a:ext cx="3476625" cy="461665"/>
          </a:xfrm>
          <a:prstGeom prst="rect">
            <a:avLst/>
          </a:prstGeom>
          <a:noFill/>
          <a:ln w="9525">
            <a:noFill/>
            <a:miter lim="800000"/>
            <a:headEnd/>
            <a:tailEnd/>
          </a:ln>
          <a:effectLst/>
        </p:spPr>
        <p:txBody>
          <a:bodyPr>
            <a:spAutoFit/>
          </a:bodyPr>
          <a:lstStyle/>
          <a:p>
            <a:pPr algn="ctr" eaLnBrk="0" hangingPunct="0"/>
            <a:r>
              <a:rPr lang="zh-CN" altLang="en-US" sz="2400" b="1" dirty="0">
                <a:latin typeface="微软雅黑" pitchFamily="34" charset="-122"/>
                <a:ea typeface="微软雅黑" pitchFamily="34" charset="-122"/>
              </a:rPr>
              <a:t>点击输入文字</a:t>
            </a:r>
          </a:p>
        </p:txBody>
      </p:sp>
      <p:sp>
        <p:nvSpPr>
          <p:cNvPr id="18" name="Text Box 15"/>
          <p:cNvSpPr txBox="1">
            <a:spLocks noChangeArrowheads="1"/>
          </p:cNvSpPr>
          <p:nvPr/>
        </p:nvSpPr>
        <p:spPr bwMode="auto">
          <a:xfrm>
            <a:off x="2601798" y="4215544"/>
            <a:ext cx="1261884" cy="738664"/>
          </a:xfrm>
          <a:prstGeom prst="rect">
            <a:avLst/>
          </a:prstGeom>
          <a:noFill/>
          <a:ln w="9525">
            <a:noFill/>
            <a:miter lim="800000"/>
            <a:headEnd/>
            <a:tailEnd/>
          </a:ln>
          <a:effectLst/>
        </p:spPr>
        <p:txBody>
          <a:bodyPr wrap="none">
            <a:spAutoFit/>
          </a:bodyPr>
          <a:lstStyle/>
          <a:p>
            <a:pPr algn="l" eaLnBrk="0" hangingPunct="0"/>
            <a:r>
              <a:rPr lang="zh-CN" altLang="en-US" sz="1400" dirty="0" smtClean="0">
                <a:latin typeface="微软雅黑" pitchFamily="34" charset="-122"/>
                <a:ea typeface="微软雅黑" pitchFamily="34" charset="-122"/>
              </a:rPr>
              <a:t>点击</a:t>
            </a:r>
            <a:r>
              <a:rPr lang="zh-CN" altLang="en-US" sz="1400" dirty="0">
                <a:latin typeface="微软雅黑" pitchFamily="34" charset="-122"/>
                <a:ea typeface="微软雅黑" pitchFamily="34" charset="-122"/>
              </a:rPr>
              <a:t>输入文字</a:t>
            </a:r>
          </a:p>
          <a:p>
            <a:pPr algn="l" eaLnBrk="0" hangingPunct="0"/>
            <a:r>
              <a:rPr lang="zh-CN" altLang="en-US" sz="1400" dirty="0" smtClean="0">
                <a:latin typeface="微软雅黑" pitchFamily="34" charset="-122"/>
                <a:ea typeface="微软雅黑" pitchFamily="34" charset="-122"/>
              </a:rPr>
              <a:t>点击</a:t>
            </a:r>
            <a:r>
              <a:rPr lang="zh-CN" altLang="en-US" sz="1400" dirty="0">
                <a:latin typeface="微软雅黑" pitchFamily="34" charset="-122"/>
                <a:ea typeface="微软雅黑" pitchFamily="34" charset="-122"/>
              </a:rPr>
              <a:t>输入文字</a:t>
            </a:r>
          </a:p>
          <a:p>
            <a:pPr algn="l" eaLnBrk="0" hangingPunct="0"/>
            <a:r>
              <a:rPr lang="zh-CN" altLang="en-US" sz="1400" dirty="0" smtClean="0">
                <a:latin typeface="微软雅黑" pitchFamily="34" charset="-122"/>
                <a:ea typeface="微软雅黑" pitchFamily="34" charset="-122"/>
              </a:rPr>
              <a:t>点击</a:t>
            </a:r>
            <a:r>
              <a:rPr lang="zh-CN" altLang="en-US" sz="1400" dirty="0">
                <a:latin typeface="微软雅黑" pitchFamily="34" charset="-122"/>
                <a:ea typeface="微软雅黑" pitchFamily="34" charset="-122"/>
              </a:rPr>
              <a:t>输入文字</a:t>
            </a:r>
          </a:p>
        </p:txBody>
      </p:sp>
      <p:sp>
        <p:nvSpPr>
          <p:cNvPr id="19" name="Text Box 16"/>
          <p:cNvSpPr txBox="1">
            <a:spLocks noChangeArrowheads="1"/>
          </p:cNvSpPr>
          <p:nvPr/>
        </p:nvSpPr>
        <p:spPr bwMode="auto">
          <a:xfrm>
            <a:off x="4786455" y="3184503"/>
            <a:ext cx="1261884" cy="738664"/>
          </a:xfrm>
          <a:prstGeom prst="rect">
            <a:avLst/>
          </a:prstGeom>
          <a:noFill/>
          <a:ln w="9525">
            <a:noFill/>
            <a:miter lim="800000"/>
            <a:headEnd/>
            <a:tailEnd/>
          </a:ln>
          <a:effectLst/>
        </p:spPr>
        <p:txBody>
          <a:bodyPr wrap="none">
            <a:spAutoFit/>
          </a:bodyPr>
          <a:lstStyle/>
          <a:p>
            <a:pPr algn="l" eaLnBrk="0" hangingPunct="0"/>
            <a:r>
              <a:rPr lang="zh-CN" altLang="en-US" sz="1400" dirty="0" smtClean="0">
                <a:latin typeface="微软雅黑" pitchFamily="34" charset="-122"/>
                <a:ea typeface="微软雅黑" pitchFamily="34" charset="-122"/>
              </a:rPr>
              <a:t>点击</a:t>
            </a:r>
            <a:r>
              <a:rPr lang="zh-CN" altLang="en-US" sz="1400" dirty="0">
                <a:latin typeface="微软雅黑" pitchFamily="34" charset="-122"/>
                <a:ea typeface="微软雅黑" pitchFamily="34" charset="-122"/>
              </a:rPr>
              <a:t>输入文字</a:t>
            </a:r>
          </a:p>
          <a:p>
            <a:pPr algn="l" eaLnBrk="0" hangingPunct="0"/>
            <a:r>
              <a:rPr lang="zh-CN" altLang="en-US" sz="1400" dirty="0" smtClean="0">
                <a:latin typeface="微软雅黑" pitchFamily="34" charset="-122"/>
                <a:ea typeface="微软雅黑" pitchFamily="34" charset="-122"/>
              </a:rPr>
              <a:t>点击</a:t>
            </a:r>
            <a:r>
              <a:rPr lang="zh-CN" altLang="en-US" sz="1400" dirty="0">
                <a:latin typeface="微软雅黑" pitchFamily="34" charset="-122"/>
                <a:ea typeface="微软雅黑" pitchFamily="34" charset="-122"/>
              </a:rPr>
              <a:t>输入文字</a:t>
            </a:r>
          </a:p>
          <a:p>
            <a:pPr algn="l" eaLnBrk="0" hangingPunct="0"/>
            <a:r>
              <a:rPr lang="zh-CN" altLang="en-US" sz="1400" dirty="0" smtClean="0">
                <a:latin typeface="微软雅黑" pitchFamily="34" charset="-122"/>
                <a:ea typeface="微软雅黑" pitchFamily="34" charset="-122"/>
              </a:rPr>
              <a:t>点击</a:t>
            </a:r>
            <a:r>
              <a:rPr lang="zh-CN" altLang="en-US" sz="1400" dirty="0">
                <a:latin typeface="微软雅黑" pitchFamily="34" charset="-122"/>
                <a:ea typeface="微软雅黑" pitchFamily="34" charset="-122"/>
              </a:rPr>
              <a:t>输入文字</a:t>
            </a:r>
          </a:p>
        </p:txBody>
      </p:sp>
      <p:sp>
        <p:nvSpPr>
          <p:cNvPr id="20" name="Text Box 17"/>
          <p:cNvSpPr txBox="1">
            <a:spLocks noChangeArrowheads="1"/>
          </p:cNvSpPr>
          <p:nvPr/>
        </p:nvSpPr>
        <p:spPr bwMode="auto">
          <a:xfrm>
            <a:off x="755576" y="2637895"/>
            <a:ext cx="1261884" cy="738664"/>
          </a:xfrm>
          <a:prstGeom prst="rect">
            <a:avLst/>
          </a:prstGeom>
          <a:noFill/>
          <a:ln w="9525">
            <a:noFill/>
            <a:miter lim="800000"/>
            <a:headEnd/>
            <a:tailEnd/>
          </a:ln>
          <a:effectLst/>
        </p:spPr>
        <p:txBody>
          <a:bodyPr wrap="none">
            <a:spAutoFit/>
          </a:bodyPr>
          <a:lstStyle/>
          <a:p>
            <a:pPr algn="l" eaLnBrk="0" hangingPunct="0"/>
            <a:r>
              <a:rPr lang="zh-CN" altLang="en-US" sz="1400" dirty="0" smtClean="0">
                <a:latin typeface="微软雅黑" pitchFamily="34" charset="-122"/>
                <a:ea typeface="微软雅黑" pitchFamily="34" charset="-122"/>
              </a:rPr>
              <a:t>点击</a:t>
            </a:r>
            <a:r>
              <a:rPr lang="zh-CN" altLang="en-US" sz="1400" dirty="0">
                <a:latin typeface="微软雅黑" pitchFamily="34" charset="-122"/>
                <a:ea typeface="微软雅黑" pitchFamily="34" charset="-122"/>
              </a:rPr>
              <a:t>输入文字</a:t>
            </a:r>
          </a:p>
          <a:p>
            <a:pPr algn="l" eaLnBrk="0" hangingPunct="0"/>
            <a:r>
              <a:rPr lang="zh-CN" altLang="en-US" sz="1400" dirty="0" smtClean="0">
                <a:latin typeface="微软雅黑" pitchFamily="34" charset="-122"/>
                <a:ea typeface="微软雅黑" pitchFamily="34" charset="-122"/>
              </a:rPr>
              <a:t>点击</a:t>
            </a:r>
            <a:r>
              <a:rPr lang="zh-CN" altLang="en-US" sz="1400" dirty="0">
                <a:latin typeface="微软雅黑" pitchFamily="34" charset="-122"/>
                <a:ea typeface="微软雅黑" pitchFamily="34" charset="-122"/>
              </a:rPr>
              <a:t>输入文字</a:t>
            </a:r>
          </a:p>
          <a:p>
            <a:pPr algn="l" eaLnBrk="0" hangingPunct="0"/>
            <a:r>
              <a:rPr lang="zh-CN" altLang="en-US" sz="1400" dirty="0" smtClean="0">
                <a:latin typeface="微软雅黑" pitchFamily="34" charset="-122"/>
                <a:ea typeface="微软雅黑" pitchFamily="34" charset="-122"/>
              </a:rPr>
              <a:t>点击</a:t>
            </a:r>
            <a:r>
              <a:rPr lang="zh-CN" altLang="en-US" sz="1400" dirty="0">
                <a:latin typeface="微软雅黑" pitchFamily="34" charset="-122"/>
                <a:ea typeface="微软雅黑" pitchFamily="34" charset="-122"/>
              </a:rPr>
              <a:t>输入文字</a:t>
            </a:r>
          </a:p>
        </p:txBody>
      </p:sp>
      <p:sp>
        <p:nvSpPr>
          <p:cNvPr id="21" name="Text Box 5"/>
          <p:cNvSpPr txBox="1">
            <a:spLocks noChangeArrowheads="1"/>
          </p:cNvSpPr>
          <p:nvPr/>
        </p:nvSpPr>
        <p:spPr bwMode="auto">
          <a:xfrm>
            <a:off x="1546818" y="1697789"/>
            <a:ext cx="819455" cy="400110"/>
          </a:xfrm>
          <a:prstGeom prst="rect">
            <a:avLst/>
          </a:prstGeom>
          <a:noFill/>
          <a:ln w="9525">
            <a:noFill/>
            <a:miter lim="800000"/>
            <a:headEnd/>
            <a:tailEnd/>
          </a:ln>
          <a:effectLst/>
        </p:spPr>
        <p:txBody>
          <a:bodyPr wrap="none">
            <a:spAutoFit/>
          </a:bodyPr>
          <a:lstStyle/>
          <a:p>
            <a:pPr algn="ctr" eaLnBrk="0" hangingPunct="0"/>
            <a:r>
              <a:rPr lang="en-US" sz="2000" b="1" dirty="0" smtClean="0">
                <a:solidFill>
                  <a:srgbClr val="FFFFFF"/>
                </a:solidFill>
                <a:latin typeface="微软雅黑" pitchFamily="34" charset="-122"/>
                <a:ea typeface="微软雅黑" pitchFamily="34" charset="-122"/>
              </a:rPr>
              <a:t>2012</a:t>
            </a:r>
            <a:endParaRPr lang="zh-CN" altLang="en-US" sz="2000" b="1" dirty="0">
              <a:solidFill>
                <a:srgbClr val="FFFFFF"/>
              </a:solidFill>
              <a:latin typeface="微软雅黑" pitchFamily="34" charset="-122"/>
              <a:ea typeface="微软雅黑" pitchFamily="34" charset="-122"/>
            </a:endParaRPr>
          </a:p>
        </p:txBody>
      </p:sp>
      <p:sp>
        <p:nvSpPr>
          <p:cNvPr id="22" name="Text Box 7"/>
          <p:cNvSpPr txBox="1">
            <a:spLocks noChangeArrowheads="1"/>
          </p:cNvSpPr>
          <p:nvPr/>
        </p:nvSpPr>
        <p:spPr bwMode="auto">
          <a:xfrm>
            <a:off x="2833167" y="3365561"/>
            <a:ext cx="819455" cy="400110"/>
          </a:xfrm>
          <a:prstGeom prst="rect">
            <a:avLst/>
          </a:prstGeom>
          <a:noFill/>
          <a:ln w="9525">
            <a:noFill/>
            <a:miter lim="800000"/>
            <a:headEnd/>
            <a:tailEnd/>
          </a:ln>
          <a:effectLst/>
        </p:spPr>
        <p:txBody>
          <a:bodyPr wrap="none">
            <a:spAutoFit/>
          </a:bodyPr>
          <a:lstStyle/>
          <a:p>
            <a:pPr algn="ctr" eaLnBrk="0" hangingPunct="0"/>
            <a:r>
              <a:rPr lang="en-US" sz="2000" b="1" dirty="0" smtClean="0">
                <a:solidFill>
                  <a:srgbClr val="FFFFFF"/>
                </a:solidFill>
                <a:latin typeface="微软雅黑" pitchFamily="34" charset="-122"/>
                <a:ea typeface="微软雅黑" pitchFamily="34" charset="-122"/>
              </a:rPr>
              <a:t>2013</a:t>
            </a:r>
            <a:endParaRPr lang="zh-CN" altLang="en-US" sz="2000" b="1" dirty="0">
              <a:solidFill>
                <a:srgbClr val="FFFFFF"/>
              </a:solidFill>
              <a:latin typeface="微软雅黑" pitchFamily="34" charset="-122"/>
              <a:ea typeface="微软雅黑" pitchFamily="34" charset="-122"/>
            </a:endParaRPr>
          </a:p>
        </p:txBody>
      </p:sp>
      <p:sp>
        <p:nvSpPr>
          <p:cNvPr id="23" name="Text Box 9"/>
          <p:cNvSpPr txBox="1">
            <a:spLocks noChangeArrowheads="1"/>
          </p:cNvSpPr>
          <p:nvPr/>
        </p:nvSpPr>
        <p:spPr bwMode="auto">
          <a:xfrm>
            <a:off x="4615986" y="2297953"/>
            <a:ext cx="819455" cy="400110"/>
          </a:xfrm>
          <a:prstGeom prst="rect">
            <a:avLst/>
          </a:prstGeom>
          <a:noFill/>
          <a:ln w="9525">
            <a:noFill/>
            <a:miter lim="800000"/>
            <a:headEnd/>
            <a:tailEnd/>
          </a:ln>
          <a:effectLst/>
        </p:spPr>
        <p:txBody>
          <a:bodyPr wrap="none">
            <a:spAutoFit/>
          </a:bodyPr>
          <a:lstStyle/>
          <a:p>
            <a:pPr algn="ctr" eaLnBrk="0" hangingPunct="0"/>
            <a:r>
              <a:rPr lang="en-US" sz="2000" b="1" dirty="0" smtClean="0">
                <a:solidFill>
                  <a:srgbClr val="FFFFFF"/>
                </a:solidFill>
                <a:latin typeface="微软雅黑" pitchFamily="34" charset="-122"/>
                <a:ea typeface="微软雅黑" pitchFamily="34" charset="-122"/>
              </a:rPr>
              <a:t>2014</a:t>
            </a:r>
            <a:endParaRPr lang="zh-CN" altLang="en-US" sz="2000" b="1" dirty="0">
              <a:solidFill>
                <a:srgbClr val="FFFFFF"/>
              </a:solidFill>
              <a:latin typeface="微软雅黑" pitchFamily="34" charset="-122"/>
              <a:ea typeface="微软雅黑" pitchFamily="34" charset="-122"/>
            </a:endParaRPr>
          </a:p>
        </p:txBody>
      </p:sp>
      <p:sp>
        <p:nvSpPr>
          <p:cNvPr id="25" name="Text Box 10"/>
          <p:cNvSpPr txBox="1">
            <a:spLocks noChangeArrowheads="1"/>
          </p:cNvSpPr>
          <p:nvPr/>
        </p:nvSpPr>
        <p:spPr bwMode="auto">
          <a:xfrm>
            <a:off x="6586574" y="1103618"/>
            <a:ext cx="819455" cy="400110"/>
          </a:xfrm>
          <a:prstGeom prst="rect">
            <a:avLst/>
          </a:prstGeom>
          <a:noFill/>
          <a:ln w="9525">
            <a:noFill/>
            <a:miter lim="800000"/>
            <a:headEnd/>
            <a:tailEnd/>
          </a:ln>
          <a:effectLst/>
        </p:spPr>
        <p:txBody>
          <a:bodyPr wrap="none">
            <a:spAutoFit/>
          </a:bodyPr>
          <a:lstStyle/>
          <a:p>
            <a:pPr algn="ctr" eaLnBrk="0" hangingPunct="0"/>
            <a:r>
              <a:rPr lang="en-US" sz="2000" b="1" dirty="0" smtClean="0">
                <a:solidFill>
                  <a:srgbClr val="FFFFFF"/>
                </a:solidFill>
                <a:latin typeface="微软雅黑" pitchFamily="34" charset="-122"/>
                <a:ea typeface="微软雅黑" pitchFamily="34" charset="-122"/>
              </a:rPr>
              <a:t>2015</a:t>
            </a:r>
            <a:endParaRPr lang="zh-CN" altLang="en-US" sz="2000" b="1" dirty="0">
              <a:solidFill>
                <a:srgbClr val="FFFFFF"/>
              </a:solidFill>
              <a:latin typeface="微软雅黑" pitchFamily="34" charset="-122"/>
              <a:ea typeface="微软雅黑" pitchFamily="34" charset="-122"/>
            </a:endParaRPr>
          </a:p>
        </p:txBody>
      </p:sp>
      <p:sp>
        <p:nvSpPr>
          <p:cNvPr id="26" name="TextBox 25"/>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527742696"/>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Scale>
                                      <p:cBhvr>
                                        <p:cTn id="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
                                        </p:tgtEl>
                                        <p:attrNameLst>
                                          <p:attrName>ppt_x</p:attrName>
                                          <p:attrName>ppt_y</p:attrName>
                                        </p:attrNameLst>
                                      </p:cBhvr>
                                    </p:animMotion>
                                    <p:animEffect transition="in" filter="fade">
                                      <p:cBhvr>
                                        <p:cTn id="9" dur="1000"/>
                                        <p:tgtEl>
                                          <p:spTgt spid="15"/>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Scale>
                                      <p:cBhvr>
                                        <p:cTn id="1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1"/>
                                        </p:tgtEl>
                                        <p:attrNameLst>
                                          <p:attrName>ppt_x</p:attrName>
                                          <p:attrName>ppt_y</p:attrName>
                                        </p:attrNameLst>
                                      </p:cBhvr>
                                    </p:animMotion>
                                    <p:animEffect transition="in" filter="fade">
                                      <p:cBhvr>
                                        <p:cTn id="15" dur="1000"/>
                                        <p:tgtEl>
                                          <p:spTgt spid="11"/>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Scale>
                                      <p:cBhvr>
                                        <p:cTn id="1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0"/>
                                        </p:tgtEl>
                                        <p:attrNameLst>
                                          <p:attrName>ppt_x</p:attrName>
                                          <p:attrName>ppt_y</p:attrName>
                                        </p:attrNameLst>
                                      </p:cBhvr>
                                    </p:animMotion>
                                    <p:animEffect transition="in" filter="fade">
                                      <p:cBhvr>
                                        <p:cTn id="21" dur="1000"/>
                                        <p:tgtEl>
                                          <p:spTgt spid="10"/>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Scale>
                                      <p:cBhvr>
                                        <p:cTn id="2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9"/>
                                        </p:tgtEl>
                                        <p:attrNameLst>
                                          <p:attrName>ppt_x</p:attrName>
                                          <p:attrName>ppt_y</p:attrName>
                                        </p:attrNameLst>
                                      </p:cBhvr>
                                    </p:animMotion>
                                    <p:animEffect transition="in" filter="fade">
                                      <p:cBhvr>
                                        <p:cTn id="27" dur="1000"/>
                                        <p:tgtEl>
                                          <p:spTgt spid="9"/>
                                        </p:tgtEl>
                                      </p:cBhvr>
                                    </p:animEffect>
                                  </p:childTnLst>
                                </p:cTn>
                              </p:par>
                            </p:childTnLst>
                          </p:cTn>
                        </p:par>
                        <p:par>
                          <p:cTn id="28" fill="hold">
                            <p:stCondLst>
                              <p:cond delay="4000"/>
                            </p:stCondLst>
                            <p:childTnLst>
                              <p:par>
                                <p:cTn id="29" presetID="49" presetClass="entr" presetSubtype="0" decel="10000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 calcmode="lin" valueType="num">
                                      <p:cBhvr>
                                        <p:cTn id="33" dur="500" fill="hold"/>
                                        <p:tgtEl>
                                          <p:spTgt spid="21"/>
                                        </p:tgtEl>
                                        <p:attrNameLst>
                                          <p:attrName>style.rotation</p:attrName>
                                        </p:attrNameLst>
                                      </p:cBhvr>
                                      <p:tavLst>
                                        <p:tav tm="0">
                                          <p:val>
                                            <p:fltVal val="360"/>
                                          </p:val>
                                        </p:tav>
                                        <p:tav tm="100000">
                                          <p:val>
                                            <p:fltVal val="0"/>
                                          </p:val>
                                        </p:tav>
                                      </p:tavLst>
                                    </p:anim>
                                    <p:animEffect transition="in" filter="fade">
                                      <p:cBhvr>
                                        <p:cTn id="34" dur="500"/>
                                        <p:tgtEl>
                                          <p:spTgt spid="21"/>
                                        </p:tgtEl>
                                      </p:cBhvr>
                                    </p:animEffect>
                                  </p:childTnLst>
                                </p:cTn>
                              </p:par>
                            </p:childTnLst>
                          </p:cTn>
                        </p:par>
                        <p:par>
                          <p:cTn id="35" fill="hold">
                            <p:stCondLst>
                              <p:cond delay="4500"/>
                            </p:stCondLst>
                            <p:childTnLst>
                              <p:par>
                                <p:cTn id="36" presetID="49" presetClass="entr" presetSubtype="0" decel="10000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 calcmode="lin" valueType="num">
                                      <p:cBhvr>
                                        <p:cTn id="40" dur="500" fill="hold"/>
                                        <p:tgtEl>
                                          <p:spTgt spid="22"/>
                                        </p:tgtEl>
                                        <p:attrNameLst>
                                          <p:attrName>style.rotation</p:attrName>
                                        </p:attrNameLst>
                                      </p:cBhvr>
                                      <p:tavLst>
                                        <p:tav tm="0">
                                          <p:val>
                                            <p:fltVal val="360"/>
                                          </p:val>
                                        </p:tav>
                                        <p:tav tm="100000">
                                          <p:val>
                                            <p:fltVal val="0"/>
                                          </p:val>
                                        </p:tav>
                                      </p:tavLst>
                                    </p:anim>
                                    <p:animEffect transition="in" filter="fade">
                                      <p:cBhvr>
                                        <p:cTn id="41" dur="500"/>
                                        <p:tgtEl>
                                          <p:spTgt spid="22"/>
                                        </p:tgtEl>
                                      </p:cBhvr>
                                    </p:animEffect>
                                  </p:childTnLst>
                                </p:cTn>
                              </p:par>
                            </p:childTnLst>
                          </p:cTn>
                        </p:par>
                        <p:par>
                          <p:cTn id="42" fill="hold">
                            <p:stCondLst>
                              <p:cond delay="5000"/>
                            </p:stCondLst>
                            <p:childTnLst>
                              <p:par>
                                <p:cTn id="43" presetID="49" presetClass="entr" presetSubtype="0" decel="10000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anim calcmode="lin" valueType="num">
                                      <p:cBhvr>
                                        <p:cTn id="47" dur="500" fill="hold"/>
                                        <p:tgtEl>
                                          <p:spTgt spid="23"/>
                                        </p:tgtEl>
                                        <p:attrNameLst>
                                          <p:attrName>style.rotation</p:attrName>
                                        </p:attrNameLst>
                                      </p:cBhvr>
                                      <p:tavLst>
                                        <p:tav tm="0">
                                          <p:val>
                                            <p:fltVal val="360"/>
                                          </p:val>
                                        </p:tav>
                                        <p:tav tm="100000">
                                          <p:val>
                                            <p:fltVal val="0"/>
                                          </p:val>
                                        </p:tav>
                                      </p:tavLst>
                                    </p:anim>
                                    <p:animEffect transition="in" filter="fade">
                                      <p:cBhvr>
                                        <p:cTn id="48" dur="500"/>
                                        <p:tgtEl>
                                          <p:spTgt spid="23"/>
                                        </p:tgtEl>
                                      </p:cBhvr>
                                    </p:animEffect>
                                  </p:childTnLst>
                                </p:cTn>
                              </p:par>
                            </p:childTnLst>
                          </p:cTn>
                        </p:par>
                        <p:par>
                          <p:cTn id="49" fill="hold">
                            <p:stCondLst>
                              <p:cond delay="5500"/>
                            </p:stCondLst>
                            <p:childTnLst>
                              <p:par>
                                <p:cTn id="50" presetID="49" presetClass="entr" presetSubtype="0" decel="10000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 calcmode="lin" valueType="num">
                                      <p:cBhvr>
                                        <p:cTn id="54" dur="500" fill="hold"/>
                                        <p:tgtEl>
                                          <p:spTgt spid="25"/>
                                        </p:tgtEl>
                                        <p:attrNameLst>
                                          <p:attrName>style.rotation</p:attrName>
                                        </p:attrNameLst>
                                      </p:cBhvr>
                                      <p:tavLst>
                                        <p:tav tm="0">
                                          <p:val>
                                            <p:fltVal val="360"/>
                                          </p:val>
                                        </p:tav>
                                        <p:tav tm="100000">
                                          <p:val>
                                            <p:fltVal val="0"/>
                                          </p:val>
                                        </p:tav>
                                      </p:tavLst>
                                    </p:anim>
                                    <p:animEffect transition="in" filter="fade">
                                      <p:cBhvr>
                                        <p:cTn id="55" dur="500"/>
                                        <p:tgtEl>
                                          <p:spTgt spid="25"/>
                                        </p:tgtEl>
                                      </p:cBhvr>
                                    </p:animEffect>
                                  </p:childTnLst>
                                </p:cTn>
                              </p:par>
                            </p:childTnLst>
                          </p:cTn>
                        </p:par>
                        <p:par>
                          <p:cTn id="56" fill="hold">
                            <p:stCondLst>
                              <p:cond delay="6000"/>
                            </p:stCondLst>
                            <p:childTnLst>
                              <p:par>
                                <p:cTn id="57" presetID="23" presetClass="entr" presetSubtype="16"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p:cTn id="59" dur="500" fill="hold"/>
                                        <p:tgtEl>
                                          <p:spTgt spid="6"/>
                                        </p:tgtEl>
                                        <p:attrNameLst>
                                          <p:attrName>ppt_w</p:attrName>
                                        </p:attrNameLst>
                                      </p:cBhvr>
                                      <p:tavLst>
                                        <p:tav tm="0">
                                          <p:val>
                                            <p:fltVal val="0"/>
                                          </p:val>
                                        </p:tav>
                                        <p:tav tm="100000">
                                          <p:val>
                                            <p:strVal val="#ppt_w"/>
                                          </p:val>
                                        </p:tav>
                                      </p:tavLst>
                                    </p:anim>
                                    <p:anim calcmode="lin" valueType="num">
                                      <p:cBhvr>
                                        <p:cTn id="60" dur="500" fill="hold"/>
                                        <p:tgtEl>
                                          <p:spTgt spid="6"/>
                                        </p:tgtEl>
                                        <p:attrNameLst>
                                          <p:attrName>ppt_h</p:attrName>
                                        </p:attrNameLst>
                                      </p:cBhvr>
                                      <p:tavLst>
                                        <p:tav tm="0">
                                          <p:val>
                                            <p:fltVal val="0"/>
                                          </p:val>
                                        </p:tav>
                                        <p:tav tm="100000">
                                          <p:val>
                                            <p:strVal val="#ppt_h"/>
                                          </p:val>
                                        </p:tav>
                                      </p:tavLst>
                                    </p:anim>
                                  </p:childTnLst>
                                </p:cTn>
                              </p:par>
                            </p:childTnLst>
                          </p:cTn>
                        </p:par>
                        <p:par>
                          <p:cTn id="61" fill="hold">
                            <p:stCondLst>
                              <p:cond delay="6500"/>
                            </p:stCondLst>
                            <p:childTnLst>
                              <p:par>
                                <p:cTn id="62" presetID="23" presetClass="entr" presetSubtype="16" fill="hold" grpId="0" nodeType="after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p:cTn id="64" dur="500" fill="hold"/>
                                        <p:tgtEl>
                                          <p:spTgt spid="7"/>
                                        </p:tgtEl>
                                        <p:attrNameLst>
                                          <p:attrName>ppt_w</p:attrName>
                                        </p:attrNameLst>
                                      </p:cBhvr>
                                      <p:tavLst>
                                        <p:tav tm="0">
                                          <p:val>
                                            <p:fltVal val="0"/>
                                          </p:val>
                                        </p:tav>
                                        <p:tav tm="100000">
                                          <p:val>
                                            <p:strVal val="#ppt_w"/>
                                          </p:val>
                                        </p:tav>
                                      </p:tavLst>
                                    </p:anim>
                                    <p:anim calcmode="lin" valueType="num">
                                      <p:cBhvr>
                                        <p:cTn id="65" dur="500" fill="hold"/>
                                        <p:tgtEl>
                                          <p:spTgt spid="7"/>
                                        </p:tgtEl>
                                        <p:attrNameLst>
                                          <p:attrName>ppt_h</p:attrName>
                                        </p:attrNameLst>
                                      </p:cBhvr>
                                      <p:tavLst>
                                        <p:tav tm="0">
                                          <p:val>
                                            <p:fltVal val="0"/>
                                          </p:val>
                                        </p:tav>
                                        <p:tav tm="100000">
                                          <p:val>
                                            <p:strVal val="#ppt_h"/>
                                          </p:val>
                                        </p:tav>
                                      </p:tavLst>
                                    </p:anim>
                                  </p:childTnLst>
                                </p:cTn>
                              </p:par>
                            </p:childTnLst>
                          </p:cTn>
                        </p:par>
                        <p:par>
                          <p:cTn id="66" fill="hold">
                            <p:stCondLst>
                              <p:cond delay="7000"/>
                            </p:stCondLst>
                            <p:childTnLst>
                              <p:par>
                                <p:cTn id="67" presetID="23" presetClass="entr" presetSubtype="16" fill="hold" grpId="0" nodeType="afterEffect">
                                  <p:stCondLst>
                                    <p:cond delay="0"/>
                                  </p:stCondLst>
                                  <p:childTnLst>
                                    <p:set>
                                      <p:cBhvr>
                                        <p:cTn id="68" dur="1" fill="hold">
                                          <p:stCondLst>
                                            <p:cond delay="0"/>
                                          </p:stCondLst>
                                        </p:cTn>
                                        <p:tgtEl>
                                          <p:spTgt spid="8"/>
                                        </p:tgtEl>
                                        <p:attrNameLst>
                                          <p:attrName>style.visibility</p:attrName>
                                        </p:attrNameLst>
                                      </p:cBhvr>
                                      <p:to>
                                        <p:strVal val="visible"/>
                                      </p:to>
                                    </p:set>
                                    <p:anim calcmode="lin" valueType="num">
                                      <p:cBhvr>
                                        <p:cTn id="69" dur="500" fill="hold"/>
                                        <p:tgtEl>
                                          <p:spTgt spid="8"/>
                                        </p:tgtEl>
                                        <p:attrNameLst>
                                          <p:attrName>ppt_w</p:attrName>
                                        </p:attrNameLst>
                                      </p:cBhvr>
                                      <p:tavLst>
                                        <p:tav tm="0">
                                          <p:val>
                                            <p:fltVal val="0"/>
                                          </p:val>
                                        </p:tav>
                                        <p:tav tm="100000">
                                          <p:val>
                                            <p:strVal val="#ppt_w"/>
                                          </p:val>
                                        </p:tav>
                                      </p:tavLst>
                                    </p:anim>
                                    <p:anim calcmode="lin" valueType="num">
                                      <p:cBhvr>
                                        <p:cTn id="70" dur="500" fill="hold"/>
                                        <p:tgtEl>
                                          <p:spTgt spid="8"/>
                                        </p:tgtEl>
                                        <p:attrNameLst>
                                          <p:attrName>ppt_h</p:attrName>
                                        </p:attrNameLst>
                                      </p:cBhvr>
                                      <p:tavLst>
                                        <p:tav tm="0">
                                          <p:val>
                                            <p:fltVal val="0"/>
                                          </p:val>
                                        </p:tav>
                                        <p:tav tm="100000">
                                          <p:val>
                                            <p:strVal val="#ppt_h"/>
                                          </p:val>
                                        </p:tav>
                                      </p:tavLst>
                                    </p:anim>
                                  </p:childTnLst>
                                </p:cTn>
                              </p:par>
                            </p:childTnLst>
                          </p:cTn>
                        </p:par>
                        <p:par>
                          <p:cTn id="71" fill="hold">
                            <p:stCondLst>
                              <p:cond delay="7500"/>
                            </p:stCondLst>
                            <p:childTnLst>
                              <p:par>
                                <p:cTn id="72" presetID="23" presetClass="entr" presetSubtype="16"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ppt_w</p:attrName>
                                        </p:attrNameLst>
                                      </p:cBhvr>
                                      <p:tavLst>
                                        <p:tav tm="0">
                                          <p:val>
                                            <p:fltVal val="0"/>
                                          </p:val>
                                        </p:tav>
                                        <p:tav tm="100000">
                                          <p:val>
                                            <p:strVal val="#ppt_w"/>
                                          </p:val>
                                        </p:tav>
                                      </p:tavLst>
                                    </p:anim>
                                    <p:anim calcmode="lin" valueType="num">
                                      <p:cBhvr>
                                        <p:cTn id="75" dur="500" fill="hold"/>
                                        <p:tgtEl>
                                          <p:spTgt spid="20"/>
                                        </p:tgtEl>
                                        <p:attrNameLst>
                                          <p:attrName>ppt_h</p:attrName>
                                        </p:attrNameLst>
                                      </p:cBhvr>
                                      <p:tavLst>
                                        <p:tav tm="0">
                                          <p:val>
                                            <p:fltVal val="0"/>
                                          </p:val>
                                        </p:tav>
                                        <p:tav tm="100000">
                                          <p:val>
                                            <p:strVal val="#ppt_h"/>
                                          </p:val>
                                        </p:tav>
                                      </p:tavLst>
                                    </p:anim>
                                  </p:childTnLst>
                                </p:cTn>
                              </p:par>
                            </p:childTnLst>
                          </p:cTn>
                        </p:par>
                        <p:par>
                          <p:cTn id="76" fill="hold">
                            <p:stCondLst>
                              <p:cond delay="8000"/>
                            </p:stCondLst>
                            <p:childTnLst>
                              <p:par>
                                <p:cTn id="77" presetID="23" presetClass="entr" presetSubtype="16"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500" fill="hold"/>
                                        <p:tgtEl>
                                          <p:spTgt spid="18"/>
                                        </p:tgtEl>
                                        <p:attrNameLst>
                                          <p:attrName>ppt_w</p:attrName>
                                        </p:attrNameLst>
                                      </p:cBhvr>
                                      <p:tavLst>
                                        <p:tav tm="0">
                                          <p:val>
                                            <p:fltVal val="0"/>
                                          </p:val>
                                        </p:tav>
                                        <p:tav tm="100000">
                                          <p:val>
                                            <p:strVal val="#ppt_w"/>
                                          </p:val>
                                        </p:tav>
                                      </p:tavLst>
                                    </p:anim>
                                    <p:anim calcmode="lin" valueType="num">
                                      <p:cBhvr>
                                        <p:cTn id="80" dur="500" fill="hold"/>
                                        <p:tgtEl>
                                          <p:spTgt spid="18"/>
                                        </p:tgtEl>
                                        <p:attrNameLst>
                                          <p:attrName>ppt_h</p:attrName>
                                        </p:attrNameLst>
                                      </p:cBhvr>
                                      <p:tavLst>
                                        <p:tav tm="0">
                                          <p:val>
                                            <p:fltVal val="0"/>
                                          </p:val>
                                        </p:tav>
                                        <p:tav tm="100000">
                                          <p:val>
                                            <p:strVal val="#ppt_h"/>
                                          </p:val>
                                        </p:tav>
                                      </p:tavLst>
                                    </p:anim>
                                  </p:childTnLst>
                                </p:cTn>
                              </p:par>
                            </p:childTnLst>
                          </p:cTn>
                        </p:par>
                        <p:par>
                          <p:cTn id="81" fill="hold">
                            <p:stCondLst>
                              <p:cond delay="8500"/>
                            </p:stCondLst>
                            <p:childTnLst>
                              <p:par>
                                <p:cTn id="82" presetID="23" presetClass="entr" presetSubtype="16"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p:cTn id="84" dur="500" fill="hold"/>
                                        <p:tgtEl>
                                          <p:spTgt spid="19"/>
                                        </p:tgtEl>
                                        <p:attrNameLst>
                                          <p:attrName>ppt_w</p:attrName>
                                        </p:attrNameLst>
                                      </p:cBhvr>
                                      <p:tavLst>
                                        <p:tav tm="0">
                                          <p:val>
                                            <p:fltVal val="0"/>
                                          </p:val>
                                        </p:tav>
                                        <p:tav tm="100000">
                                          <p:val>
                                            <p:strVal val="#ppt_w"/>
                                          </p:val>
                                        </p:tav>
                                      </p:tavLst>
                                    </p:anim>
                                    <p:anim calcmode="lin" valueType="num">
                                      <p:cBhvr>
                                        <p:cTn id="85" dur="500" fill="hold"/>
                                        <p:tgtEl>
                                          <p:spTgt spid="19"/>
                                        </p:tgtEl>
                                        <p:attrNameLst>
                                          <p:attrName>ppt_h</p:attrName>
                                        </p:attrNameLst>
                                      </p:cBhvr>
                                      <p:tavLst>
                                        <p:tav tm="0">
                                          <p:val>
                                            <p:fltVal val="0"/>
                                          </p:val>
                                        </p:tav>
                                        <p:tav tm="100000">
                                          <p:val>
                                            <p:strVal val="#ppt_h"/>
                                          </p:val>
                                        </p:tav>
                                      </p:tavLst>
                                    </p:anim>
                                  </p:childTnLst>
                                </p:cTn>
                              </p:par>
                            </p:childTnLst>
                          </p:cTn>
                        </p:par>
                        <p:par>
                          <p:cTn id="86" fill="hold">
                            <p:stCondLst>
                              <p:cond delay="9000"/>
                            </p:stCondLst>
                            <p:childTnLst>
                              <p:par>
                                <p:cTn id="87" presetID="23" presetClass="entr" presetSubtype="16"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 calcmode="lin" valueType="num">
                                      <p:cBhvr>
                                        <p:cTn id="89" dur="500" fill="hold"/>
                                        <p:tgtEl>
                                          <p:spTgt spid="16"/>
                                        </p:tgtEl>
                                        <p:attrNameLst>
                                          <p:attrName>ppt_w</p:attrName>
                                        </p:attrNameLst>
                                      </p:cBhvr>
                                      <p:tavLst>
                                        <p:tav tm="0">
                                          <p:val>
                                            <p:fltVal val="0"/>
                                          </p:val>
                                        </p:tav>
                                        <p:tav tm="100000">
                                          <p:val>
                                            <p:strVal val="#ppt_w"/>
                                          </p:val>
                                        </p:tav>
                                      </p:tavLst>
                                    </p:anim>
                                    <p:anim calcmode="lin" valueType="num">
                                      <p:cBhvr>
                                        <p:cTn id="90" dur="500" fill="hold"/>
                                        <p:tgtEl>
                                          <p:spTgt spid="16"/>
                                        </p:tgtEl>
                                        <p:attrNameLst>
                                          <p:attrName>ppt_h</p:attrName>
                                        </p:attrNameLst>
                                      </p:cBhvr>
                                      <p:tavLst>
                                        <p:tav tm="0">
                                          <p:val>
                                            <p:fltVal val="0"/>
                                          </p:val>
                                        </p:tav>
                                        <p:tav tm="100000">
                                          <p:val>
                                            <p:strVal val="#ppt_h"/>
                                          </p:val>
                                        </p:tav>
                                      </p:tavLst>
                                    </p:anim>
                                  </p:childTnLst>
                                </p:cTn>
                              </p:par>
                            </p:childTnLst>
                          </p:cTn>
                        </p:par>
                        <p:par>
                          <p:cTn id="91" fill="hold">
                            <p:stCondLst>
                              <p:cond delay="9500"/>
                            </p:stCondLst>
                            <p:childTnLst>
                              <p:par>
                                <p:cTn id="92" presetID="49" presetClass="entr" presetSubtype="0" decel="10000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500" fill="hold"/>
                                        <p:tgtEl>
                                          <p:spTgt spid="17"/>
                                        </p:tgtEl>
                                        <p:attrNameLst>
                                          <p:attrName>ppt_w</p:attrName>
                                        </p:attrNameLst>
                                      </p:cBhvr>
                                      <p:tavLst>
                                        <p:tav tm="0">
                                          <p:val>
                                            <p:fltVal val="0"/>
                                          </p:val>
                                        </p:tav>
                                        <p:tav tm="100000">
                                          <p:val>
                                            <p:strVal val="#ppt_w"/>
                                          </p:val>
                                        </p:tav>
                                      </p:tavLst>
                                    </p:anim>
                                    <p:anim calcmode="lin" valueType="num">
                                      <p:cBhvr>
                                        <p:cTn id="95" dur="500" fill="hold"/>
                                        <p:tgtEl>
                                          <p:spTgt spid="17"/>
                                        </p:tgtEl>
                                        <p:attrNameLst>
                                          <p:attrName>ppt_h</p:attrName>
                                        </p:attrNameLst>
                                      </p:cBhvr>
                                      <p:tavLst>
                                        <p:tav tm="0">
                                          <p:val>
                                            <p:fltVal val="0"/>
                                          </p:val>
                                        </p:tav>
                                        <p:tav tm="100000">
                                          <p:val>
                                            <p:strVal val="#ppt_h"/>
                                          </p:val>
                                        </p:tav>
                                      </p:tavLst>
                                    </p:anim>
                                    <p:anim calcmode="lin" valueType="num">
                                      <p:cBhvr>
                                        <p:cTn id="96" dur="500" fill="hold"/>
                                        <p:tgtEl>
                                          <p:spTgt spid="17"/>
                                        </p:tgtEl>
                                        <p:attrNameLst>
                                          <p:attrName>style.rotation</p:attrName>
                                        </p:attrNameLst>
                                      </p:cBhvr>
                                      <p:tavLst>
                                        <p:tav tm="0">
                                          <p:val>
                                            <p:fltVal val="360"/>
                                          </p:val>
                                        </p:tav>
                                        <p:tav tm="100000">
                                          <p:val>
                                            <p:fltVal val="0"/>
                                          </p:val>
                                        </p:tav>
                                      </p:tavLst>
                                    </p:anim>
                                    <p:animEffect transition="in" filter="fade">
                                      <p:cBhvr>
                                        <p:cTn id="9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6" grpId="0"/>
      <p:bldP spid="17" grpId="0"/>
      <p:bldP spid="18" grpId="0"/>
      <p:bldP spid="19" grpId="0"/>
      <p:bldP spid="20" grpId="0"/>
      <p:bldP spid="21" grpId="0"/>
      <p:bldP spid="22" grpId="0"/>
      <p:bldP spid="23"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8" y="94861"/>
            <a:ext cx="4571622" cy="4925161"/>
          </a:xfrm>
          <a:prstGeom prst="rect">
            <a:avLst/>
          </a:prstGeom>
        </p:spPr>
      </p:pic>
      <p:pic>
        <p:nvPicPr>
          <p:cNvPr id="11" name="图片 10"/>
          <p:cNvPicPr>
            <a:picLocks noChangeAspect="1"/>
          </p:cNvPicPr>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1354" y="0"/>
            <a:ext cx="9141291" cy="5143500"/>
          </a:xfrm>
          <a:prstGeom prst="rect">
            <a:avLst/>
          </a:prstGeom>
        </p:spPr>
      </p:pic>
      <p:sp>
        <p:nvSpPr>
          <p:cNvPr id="2" name="TextBox 1"/>
          <p:cNvSpPr txBox="1"/>
          <p:nvPr/>
        </p:nvSpPr>
        <p:spPr>
          <a:xfrm>
            <a:off x="4787237" y="2248584"/>
            <a:ext cx="3609540" cy="646331"/>
          </a:xfrm>
          <a:prstGeom prst="rect">
            <a:avLst/>
          </a:prstGeom>
          <a:noFill/>
        </p:spPr>
        <p:txBody>
          <a:bodyPr wrap="square" rtlCol="0">
            <a:spAutoFit/>
          </a:bodyPr>
          <a:lstStyle/>
          <a:p>
            <a:pPr algn="ctr"/>
            <a:r>
              <a:rPr lang="zh-CN" altLang="en-US" sz="3600" b="1" dirty="0" smtClean="0">
                <a:latin typeface="微软雅黑" pitchFamily="34" charset="-122"/>
                <a:ea typeface="微软雅黑" pitchFamily="34" charset="-122"/>
              </a:rPr>
              <a:t>感谢您的欣赏！</a:t>
            </a:r>
            <a:endParaRPr lang="zh-CN" altLang="en-US" sz="3600" b="1" dirty="0">
              <a:latin typeface="微软雅黑" pitchFamily="34" charset="-122"/>
              <a:ea typeface="微软雅黑" pitchFamily="34" charset="-122"/>
            </a:endParaRPr>
          </a:p>
        </p:txBody>
      </p:sp>
    </p:spTree>
    <p:extLst>
      <p:ext uri="{BB962C8B-B14F-4D97-AF65-F5344CB8AC3E}">
        <p14:creationId xmlns:p14="http://schemas.microsoft.com/office/powerpoint/2010/main" val="14514694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3768" y="2715766"/>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90254243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01" descr="C:\Users\Soloman\Desktop\未标题-3.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9190629">
            <a:off x="169401" y="852014"/>
            <a:ext cx="3578255" cy="357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7" name="图片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4224" y="1803215"/>
            <a:ext cx="2368609" cy="1670308"/>
          </a:xfrm>
          <a:prstGeom prst="rect">
            <a:avLst/>
          </a:prstGeom>
        </p:spPr>
      </p:pic>
      <p:pic>
        <p:nvPicPr>
          <p:cNvPr id="8" name="图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02699" y="2474411"/>
            <a:ext cx="1171532" cy="2429264"/>
          </a:xfrm>
          <a:prstGeom prst="rect">
            <a:avLst/>
          </a:prstGeom>
        </p:spPr>
      </p:pic>
      <p:sp>
        <p:nvSpPr>
          <p:cNvPr id="9" name="Rectangle 3"/>
          <p:cNvSpPr>
            <a:spLocks noChangeArrowheads="1"/>
          </p:cNvSpPr>
          <p:nvPr/>
        </p:nvSpPr>
        <p:spPr bwMode="black">
          <a:xfrm>
            <a:off x="3885625" y="2735818"/>
            <a:ext cx="4259379" cy="1077218"/>
          </a:xfrm>
          <a:prstGeom prst="rect">
            <a:avLst/>
          </a:prstGeom>
          <a:noFill/>
          <a:ln w="9525" algn="ctr">
            <a:noFill/>
            <a:miter lim="800000"/>
            <a:headEnd/>
            <a:tailEnd/>
          </a:ln>
        </p:spPr>
        <p:txBody>
          <a:bodyPr wrap="square">
            <a:spAutoFit/>
          </a:bodyPr>
          <a:lstStyle/>
          <a:p>
            <a:pPr>
              <a:spcBef>
                <a:spcPct val="50000"/>
              </a:spcBef>
              <a:defRPr/>
            </a:pPr>
            <a:r>
              <a:rPr lang="zh-CN" altLang="en-US" sz="1600" dirty="0" smtClean="0">
                <a:latin typeface="微软雅黑" pitchFamily="34" charset="-122"/>
                <a:ea typeface="微软雅黑" pitchFamily="34" charset="-122"/>
              </a:rPr>
              <a:t>单击此处添加文本内容单击</a:t>
            </a:r>
            <a:r>
              <a:rPr lang="zh-CN" altLang="en-US" sz="1600" dirty="0">
                <a:latin typeface="微软雅黑" pitchFamily="34" charset="-122"/>
                <a:ea typeface="微软雅黑" pitchFamily="34" charset="-122"/>
              </a:rPr>
              <a:t>此处添加文本</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a:spcBef>
                <a:spcPct val="50000"/>
              </a:spcBef>
              <a:defRPr/>
            </a:pPr>
            <a:r>
              <a:rPr lang="zh-CN" altLang="en-US" sz="1600" dirty="0">
                <a:latin typeface="微软雅黑" pitchFamily="34" charset="-122"/>
                <a:ea typeface="微软雅黑" pitchFamily="34" charset="-122"/>
              </a:rPr>
              <a:t>单击此处添加文本</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a:spcBef>
                <a:spcPct val="50000"/>
              </a:spcBef>
              <a:defRPr/>
            </a:pPr>
            <a:endParaRPr lang="en-US" altLang="zh-CN" sz="1600" dirty="0" smtClean="0">
              <a:latin typeface="微软雅黑" pitchFamily="34" charset="-122"/>
              <a:ea typeface="微软雅黑" pitchFamily="34" charset="-122"/>
            </a:endParaRPr>
          </a:p>
        </p:txBody>
      </p:sp>
      <p:sp>
        <p:nvSpPr>
          <p:cNvPr id="10" name="Line 4"/>
          <p:cNvSpPr>
            <a:spLocks noChangeShapeType="1"/>
          </p:cNvSpPr>
          <p:nvPr/>
        </p:nvSpPr>
        <p:spPr bwMode="auto">
          <a:xfrm flipH="1">
            <a:off x="3570902" y="1245360"/>
            <a:ext cx="4763" cy="2815953"/>
          </a:xfrm>
          <a:prstGeom prst="line">
            <a:avLst/>
          </a:prstGeom>
          <a:noFill/>
          <a:ln w="25400">
            <a:solidFill>
              <a:schemeClr val="tx1"/>
            </a:solidFill>
            <a:prstDash val="sysDash"/>
            <a:round/>
            <a:headEnd/>
            <a:tailEnd/>
          </a:ln>
        </p:spPr>
        <p:txBody>
          <a:bodyPr wrap="none" anchor="ctr"/>
          <a:lstStyle/>
          <a:p>
            <a:endParaRPr lang="zh-CN" altLang="en-US"/>
          </a:p>
        </p:txBody>
      </p:sp>
      <p:sp>
        <p:nvSpPr>
          <p:cNvPr id="11" name="Line 22"/>
          <p:cNvSpPr>
            <a:spLocks noChangeShapeType="1"/>
          </p:cNvSpPr>
          <p:nvPr/>
        </p:nvSpPr>
        <p:spPr bwMode="auto">
          <a:xfrm rot="16200000" flipH="1">
            <a:off x="4955327" y="1457183"/>
            <a:ext cx="0" cy="2202895"/>
          </a:xfrm>
          <a:prstGeom prst="line">
            <a:avLst/>
          </a:prstGeom>
          <a:noFill/>
          <a:ln w="25400">
            <a:solidFill>
              <a:schemeClr val="tx1"/>
            </a:solidFill>
            <a:prstDash val="sysDash"/>
            <a:round/>
            <a:headEnd/>
            <a:tailEnd/>
          </a:ln>
        </p:spPr>
        <p:txBody>
          <a:bodyPr wrap="none" anchor="ctr"/>
          <a:lstStyle/>
          <a:p>
            <a:endParaRPr lang="zh-CN" altLang="en-US"/>
          </a:p>
        </p:txBody>
      </p:sp>
      <p:sp>
        <p:nvSpPr>
          <p:cNvPr id="15" name="TextBox 14"/>
          <p:cNvSpPr txBox="1"/>
          <p:nvPr/>
        </p:nvSpPr>
        <p:spPr>
          <a:xfrm>
            <a:off x="3960238" y="2105079"/>
            <a:ext cx="1880510"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此处添加标题</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3103781322"/>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8" presetClass="emph" presetSubtype="0" fill="hold" nodeType="afterEffect">
                                  <p:stCondLst>
                                    <p:cond delay="0"/>
                                  </p:stCondLst>
                                  <p:childTnLst>
                                    <p:animRot by="21600000">
                                      <p:cBhvr>
                                        <p:cTn id="20" dur="2000" fill="hold"/>
                                        <p:tgtEl>
                                          <p:spTgt spid="6"/>
                                        </p:tgtEl>
                                        <p:attrNameLst>
                                          <p:attrName>r</p:attrName>
                                        </p:attrNameLst>
                                      </p:cBhvr>
                                    </p:animRot>
                                  </p:childTnLst>
                                </p:cTn>
                              </p:par>
                            </p:childTnLst>
                          </p:cTn>
                        </p:par>
                        <p:par>
                          <p:cTn id="21" fill="hold">
                            <p:stCondLst>
                              <p:cond delay="3500"/>
                            </p:stCondLst>
                            <p:childTnLst>
                              <p:par>
                                <p:cTn id="22" presetID="42"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2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par>
                          <p:cTn id="31" fill="hold">
                            <p:stCondLst>
                              <p:cond delay="50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5500"/>
                            </p:stCondLst>
                            <p:childTnLst>
                              <p:par>
                                <p:cTn id="36" presetID="47"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par>
                          <p:cTn id="41" fill="hold">
                            <p:stCondLst>
                              <p:cond delay="6500"/>
                            </p:stCondLst>
                            <p:childTnLst>
                              <p:par>
                                <p:cTn id="42" presetID="42"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rot="2262453">
            <a:off x="3488725" y="1415499"/>
            <a:ext cx="1567761" cy="325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5076056" y="2067694"/>
            <a:ext cx="2808312"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292080" y="1419621"/>
            <a:ext cx="2592288" cy="584775"/>
          </a:xfrm>
          <a:prstGeom prst="rect">
            <a:avLst/>
          </a:prstGeom>
          <a:noFill/>
        </p:spPr>
        <p:txBody>
          <a:bodyPr wrap="square" rtlCol="0">
            <a:spAutoFit/>
          </a:bodyPr>
          <a:lstStyle/>
          <a:p>
            <a:pPr algn="r"/>
            <a:r>
              <a:rPr lang="zh-CN" altLang="en-US" sz="1600" dirty="0">
                <a:latin typeface="微软雅黑" pitchFamily="34" charset="-122"/>
                <a:ea typeface="微软雅黑" pitchFamily="34" charset="-122"/>
              </a:rPr>
              <a:t>单击此处添加文本</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algn="r"/>
            <a:r>
              <a:rPr lang="zh-CN" altLang="en-US" sz="1600" dirty="0">
                <a:latin typeface="微软雅黑" pitchFamily="34" charset="-122"/>
                <a:ea typeface="微软雅黑" pitchFamily="34" charset="-122"/>
              </a:rPr>
              <a:t>单击此处添加文本内容</a:t>
            </a:r>
          </a:p>
        </p:txBody>
      </p:sp>
      <p:cxnSp>
        <p:nvCxnSpPr>
          <p:cNvPr id="7" name="直接连接符 6"/>
          <p:cNvCxnSpPr/>
          <p:nvPr/>
        </p:nvCxnSpPr>
        <p:spPr>
          <a:xfrm>
            <a:off x="4164858" y="3041266"/>
            <a:ext cx="3719510"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292080" y="2397178"/>
            <a:ext cx="2592288" cy="584775"/>
          </a:xfrm>
          <a:prstGeom prst="rect">
            <a:avLst/>
          </a:prstGeom>
          <a:noFill/>
        </p:spPr>
        <p:txBody>
          <a:bodyPr wrap="square" rtlCol="0">
            <a:spAutoFit/>
          </a:bodyPr>
          <a:lstStyle/>
          <a:p>
            <a:pPr algn="r"/>
            <a:r>
              <a:rPr lang="zh-CN" altLang="en-US" sz="1600" dirty="0">
                <a:latin typeface="微软雅黑" pitchFamily="34" charset="-122"/>
                <a:ea typeface="微软雅黑" pitchFamily="34" charset="-122"/>
              </a:rPr>
              <a:t>单击此处添加文本</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algn="r"/>
            <a:r>
              <a:rPr lang="zh-CN" altLang="en-US" sz="1600" dirty="0">
                <a:latin typeface="微软雅黑" pitchFamily="34" charset="-122"/>
                <a:ea typeface="微软雅黑" pitchFamily="34" charset="-122"/>
              </a:rPr>
              <a:t>单击此处添加文本内容</a:t>
            </a:r>
          </a:p>
        </p:txBody>
      </p:sp>
      <p:cxnSp>
        <p:nvCxnSpPr>
          <p:cNvPr id="9" name="直接连接符 8"/>
          <p:cNvCxnSpPr/>
          <p:nvPr/>
        </p:nvCxnSpPr>
        <p:spPr>
          <a:xfrm>
            <a:off x="3587326" y="4155927"/>
            <a:ext cx="4297042"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292080" y="3571152"/>
            <a:ext cx="2592288" cy="584775"/>
          </a:xfrm>
          <a:prstGeom prst="rect">
            <a:avLst/>
          </a:prstGeom>
          <a:noFill/>
        </p:spPr>
        <p:txBody>
          <a:bodyPr wrap="square" rtlCol="0">
            <a:spAutoFit/>
          </a:bodyPr>
          <a:lstStyle/>
          <a:p>
            <a:pPr algn="r"/>
            <a:r>
              <a:rPr lang="zh-CN" altLang="en-US" sz="1600" dirty="0">
                <a:latin typeface="微软雅黑" pitchFamily="34" charset="-122"/>
                <a:ea typeface="微软雅黑" pitchFamily="34" charset="-122"/>
              </a:rPr>
              <a:t>单击此处添加文本</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algn="r"/>
            <a:r>
              <a:rPr lang="zh-CN" altLang="en-US" sz="1600" dirty="0">
                <a:latin typeface="微软雅黑" pitchFamily="34" charset="-122"/>
                <a:ea typeface="微软雅黑" pitchFamily="34" charset="-122"/>
              </a:rPr>
              <a:t>单击此处添加文本内容</a:t>
            </a:r>
          </a:p>
        </p:txBody>
      </p:sp>
      <p:cxnSp>
        <p:nvCxnSpPr>
          <p:cNvPr id="11" name="直接连接符 10"/>
          <p:cNvCxnSpPr/>
          <p:nvPr/>
        </p:nvCxnSpPr>
        <p:spPr>
          <a:xfrm>
            <a:off x="1012031" y="2397178"/>
            <a:ext cx="3703985"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99592" y="1800316"/>
            <a:ext cx="2592288" cy="584775"/>
          </a:xfrm>
          <a:prstGeom prst="rect">
            <a:avLst/>
          </a:prstGeom>
          <a:noFill/>
        </p:spPr>
        <p:txBody>
          <a:bodyPr wrap="square" rtlCol="0">
            <a:spAutoFit/>
          </a:bodyPr>
          <a:lstStyle/>
          <a:p>
            <a:r>
              <a:rPr lang="zh-CN" altLang="en-US" sz="1600" dirty="0">
                <a:latin typeface="微软雅黑" pitchFamily="34" charset="-122"/>
                <a:ea typeface="微软雅黑" pitchFamily="34" charset="-122"/>
              </a:rPr>
              <a:t>单击此处添加文本</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r>
              <a:rPr lang="zh-CN" altLang="en-US" sz="1600" dirty="0">
                <a:latin typeface="微软雅黑" pitchFamily="34" charset="-122"/>
                <a:ea typeface="微软雅黑" pitchFamily="34" charset="-122"/>
              </a:rPr>
              <a:t>单击此处添加文本内容</a:t>
            </a:r>
          </a:p>
        </p:txBody>
      </p:sp>
      <p:cxnSp>
        <p:nvCxnSpPr>
          <p:cNvPr id="13" name="直接连接符 12"/>
          <p:cNvCxnSpPr/>
          <p:nvPr/>
        </p:nvCxnSpPr>
        <p:spPr>
          <a:xfrm>
            <a:off x="1012031" y="3630026"/>
            <a:ext cx="2808312"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899592" y="3004714"/>
            <a:ext cx="2592288" cy="584775"/>
          </a:xfrm>
          <a:prstGeom prst="rect">
            <a:avLst/>
          </a:prstGeom>
          <a:noFill/>
        </p:spPr>
        <p:txBody>
          <a:bodyPr wrap="square" rtlCol="0">
            <a:spAutoFit/>
          </a:bodyPr>
          <a:lstStyle/>
          <a:p>
            <a:r>
              <a:rPr lang="zh-CN" altLang="en-US" sz="1600" dirty="0">
                <a:latin typeface="微软雅黑" pitchFamily="34" charset="-122"/>
                <a:ea typeface="微软雅黑" pitchFamily="34" charset="-122"/>
              </a:rPr>
              <a:t>单击此处添加文本</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r>
              <a:rPr lang="zh-CN" altLang="en-US" sz="1600" dirty="0">
                <a:latin typeface="微软雅黑" pitchFamily="34" charset="-122"/>
                <a:ea typeface="微软雅黑" pitchFamily="34" charset="-122"/>
              </a:rPr>
              <a:t>单击此处添加文本内容</a:t>
            </a:r>
          </a:p>
        </p:txBody>
      </p:sp>
      <p:sp>
        <p:nvSpPr>
          <p:cNvPr id="16" name="TextBox 15"/>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95228453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2950"/>
                            </p:stCondLst>
                            <p:childTnLst>
                              <p:par>
                                <p:cTn id="24" presetID="22" presetClass="entr" presetSubtype="2"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childTnLst>
                          </p:cTn>
                        </p:par>
                        <p:par>
                          <p:cTn id="27" fill="hold">
                            <p:stCondLst>
                              <p:cond delay="345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49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54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childTnLst>
                          </p:cTn>
                        </p:par>
                        <p:par>
                          <p:cTn id="47" fill="hold">
                            <p:stCondLst>
                              <p:cond delay="6850"/>
                            </p:stCondLst>
                            <p:childTnLst>
                              <p:par>
                                <p:cTn id="48" presetID="22" presetClass="entr" presetSubtype="2"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right)">
                                      <p:cBhvr>
                                        <p:cTn id="50" dur="500"/>
                                        <p:tgtEl>
                                          <p:spTgt spid="13"/>
                                        </p:tgtEl>
                                      </p:cBhvr>
                                    </p:animEffect>
                                  </p:childTnLst>
                                </p:cTn>
                              </p:par>
                            </p:childTnLst>
                          </p:cTn>
                        </p:par>
                        <p:par>
                          <p:cTn id="51" fill="hold">
                            <p:stCondLst>
                              <p:cond delay="73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4"/>
                                        </p:tgtEl>
                                        <p:attrNameLst>
                                          <p:attrName>ppt_y</p:attrName>
                                        </p:attrNameLst>
                                      </p:cBhvr>
                                      <p:tavLst>
                                        <p:tav tm="0">
                                          <p:val>
                                            <p:strVal val="#ppt_y"/>
                                          </p:val>
                                        </p:tav>
                                        <p:tav tm="100000">
                                          <p:val>
                                            <p:strVal val="#ppt_y"/>
                                          </p:val>
                                        </p:tav>
                                      </p:tavLst>
                                    </p:anim>
                                    <p:anim calcmode="lin" valueType="num">
                                      <p:cBhvr>
                                        <p:cTn id="5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4"/>
                                        </p:tgtEl>
                                      </p:cBhvr>
                                    </p:animEffect>
                                  </p:childTnLst>
                                </p:cTn>
                              </p:par>
                            </p:childTnLst>
                          </p:cTn>
                        </p:par>
                        <p:par>
                          <p:cTn id="59" fill="hold">
                            <p:stCondLst>
                              <p:cond delay="8800"/>
                            </p:stCondLst>
                            <p:childTnLst>
                              <p:par>
                                <p:cTn id="60" presetID="2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childTnLst>
                          </p:cTn>
                        </p:par>
                        <p:par>
                          <p:cTn id="63" fill="hold">
                            <p:stCondLst>
                              <p:cond delay="93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10"/>
                                        </p:tgtEl>
                                        <p:attrNameLst>
                                          <p:attrName>style.visibility</p:attrName>
                                        </p:attrNameLst>
                                      </p:cBhvr>
                                      <p:to>
                                        <p:strVal val="visible"/>
                                      </p:to>
                                    </p:set>
                                    <p:anim calcmode="lin" valueType="num">
                                      <p:cBhvr>
                                        <p:cTn id="6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0"/>
                                        </p:tgtEl>
                                        <p:attrNameLst>
                                          <p:attrName>ppt_y</p:attrName>
                                        </p:attrNameLst>
                                      </p:cBhvr>
                                      <p:tavLst>
                                        <p:tav tm="0">
                                          <p:val>
                                            <p:strVal val="#ppt_y"/>
                                          </p:val>
                                        </p:tav>
                                        <p:tav tm="100000">
                                          <p:val>
                                            <p:strVal val="#ppt_y"/>
                                          </p:val>
                                        </p:tav>
                                      </p:tavLst>
                                    </p:anim>
                                    <p:anim calcmode="lin" valueType="num">
                                      <p:cBhvr>
                                        <p:cTn id="6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302491" y="1102794"/>
            <a:ext cx="3701778" cy="574603"/>
            <a:chOff x="3302491" y="1102794"/>
            <a:chExt cx="3701778" cy="574603"/>
          </a:xfrm>
        </p:grpSpPr>
        <p:pic>
          <p:nvPicPr>
            <p:cNvPr id="37" name="Picture 3" descr="C:\Users\Thinkpad\Desktop\PNG\1_0001_渐变映射-2-副本-4.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02491" y="110279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3728024" y="1180262"/>
              <a:ext cx="2356665" cy="400709"/>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您的标题写在这里</a:t>
              </a:r>
            </a:p>
          </p:txBody>
        </p:sp>
      </p:grpSp>
      <p:sp>
        <p:nvSpPr>
          <p:cNvPr id="39" name="TextBox 38"/>
          <p:cNvSpPr txBox="1"/>
          <p:nvPr/>
        </p:nvSpPr>
        <p:spPr>
          <a:xfrm>
            <a:off x="3372917" y="1732997"/>
            <a:ext cx="3775367" cy="65248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您的内容打在这里，或通过复制您的文本后在此框中选择粘贴并选择只保留文字您的内容打在</a:t>
            </a:r>
            <a:r>
              <a:rPr lang="zh-CN" altLang="en-US" sz="1400" kern="0" spc="-150" dirty="0" smtClean="0">
                <a:solidFill>
                  <a:schemeClr val="tx1">
                    <a:lumMod val="95000"/>
                    <a:lumOff val="5000"/>
                  </a:schemeClr>
                </a:solidFill>
                <a:latin typeface="楷体" pitchFamily="49" charset="-122"/>
                <a:ea typeface="楷体" pitchFamily="49" charset="-122"/>
              </a:rPr>
              <a:t>这里</a:t>
            </a:r>
            <a:endParaRPr lang="en-US" altLang="zh-CN" sz="1600" kern="0" spc="-150" dirty="0">
              <a:solidFill>
                <a:schemeClr val="tx1">
                  <a:lumMod val="95000"/>
                  <a:lumOff val="5000"/>
                </a:schemeClr>
              </a:solidFill>
              <a:latin typeface="楷体" pitchFamily="49" charset="-122"/>
              <a:ea typeface="楷体" pitchFamily="49" charset="-122"/>
            </a:endParaRPr>
          </a:p>
        </p:txBody>
      </p:sp>
      <p:grpSp>
        <p:nvGrpSpPr>
          <p:cNvPr id="40" name="组合 39"/>
          <p:cNvGrpSpPr/>
          <p:nvPr/>
        </p:nvGrpSpPr>
        <p:grpSpPr>
          <a:xfrm>
            <a:off x="1331640" y="874534"/>
            <a:ext cx="1692063" cy="1651203"/>
            <a:chOff x="1331640" y="874534"/>
            <a:chExt cx="1692063" cy="1651203"/>
          </a:xfrm>
        </p:grpSpPr>
        <p:pic>
          <p:nvPicPr>
            <p:cNvPr id="41" name="Picture 2" descr="C:\Users\Thinkpad\Desktop\PNG\1_0003_渐变映射-2-副本-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31640" y="87453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42" name="矩形 41"/>
            <p:cNvSpPr/>
            <p:nvPr/>
          </p:nvSpPr>
          <p:spPr>
            <a:xfrm>
              <a:off x="1793936" y="1063726"/>
              <a:ext cx="812968" cy="1133977"/>
            </a:xfrm>
            <a:prstGeom prst="rect">
              <a:avLst/>
            </a:prstGeom>
          </p:spPr>
          <p:txBody>
            <a:bodyPr wrap="none">
              <a:spAutoFit/>
            </a:bodyPr>
            <a:lstStyle/>
            <a:p>
              <a:pPr>
                <a:lnSpc>
                  <a:spcPct val="125000"/>
                </a:lnSpc>
              </a:pPr>
              <a:r>
                <a:rPr lang="en-US" altLang="zh-CN" sz="6000" dirty="0">
                  <a:solidFill>
                    <a:schemeClr val="bg1"/>
                  </a:solidFill>
                  <a:latin typeface="方正古隶简体" pitchFamily="65" charset="-122"/>
                  <a:ea typeface="方正古隶简体" pitchFamily="65" charset="-122"/>
                </a:rPr>
                <a:t>A</a:t>
              </a:r>
              <a:endParaRPr lang="zh-CN" altLang="en-US" sz="6000" dirty="0">
                <a:solidFill>
                  <a:schemeClr val="bg1"/>
                </a:solidFill>
                <a:latin typeface="方正古隶简体" pitchFamily="65" charset="-122"/>
                <a:ea typeface="方正古隶简体" pitchFamily="65" charset="-122"/>
              </a:endParaRPr>
            </a:p>
          </p:txBody>
        </p:sp>
      </p:grpSp>
      <p:grpSp>
        <p:nvGrpSpPr>
          <p:cNvPr id="43" name="组合 42"/>
          <p:cNvGrpSpPr/>
          <p:nvPr/>
        </p:nvGrpSpPr>
        <p:grpSpPr>
          <a:xfrm>
            <a:off x="3302491" y="2864934"/>
            <a:ext cx="3701778" cy="574603"/>
            <a:chOff x="3302491" y="2864934"/>
            <a:chExt cx="3701778" cy="574603"/>
          </a:xfrm>
        </p:grpSpPr>
        <p:pic>
          <p:nvPicPr>
            <p:cNvPr id="44" name="Picture 3" descr="C:\Users\Thinkpad\Desktop\PNG\1_0001_渐变映射-2-副本-4.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02491" y="286493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45" name="矩形 44"/>
            <p:cNvSpPr/>
            <p:nvPr/>
          </p:nvSpPr>
          <p:spPr>
            <a:xfrm>
              <a:off x="3728024" y="2942402"/>
              <a:ext cx="2356665" cy="400709"/>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您的标题写在这里</a:t>
              </a:r>
            </a:p>
          </p:txBody>
        </p:sp>
      </p:grpSp>
      <p:sp>
        <p:nvSpPr>
          <p:cNvPr id="46" name="TextBox 45"/>
          <p:cNvSpPr txBox="1"/>
          <p:nvPr/>
        </p:nvSpPr>
        <p:spPr>
          <a:xfrm>
            <a:off x="3372917" y="3495137"/>
            <a:ext cx="3775367" cy="65248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您的内容打在这里，或通过复制您的文本后在此框中选择粘贴并选择只保留文字您的内容打在</a:t>
            </a:r>
            <a:r>
              <a:rPr lang="zh-CN" altLang="en-US" sz="1400" kern="0" spc="-150" dirty="0" smtClean="0">
                <a:solidFill>
                  <a:schemeClr val="tx1">
                    <a:lumMod val="95000"/>
                    <a:lumOff val="5000"/>
                  </a:schemeClr>
                </a:solidFill>
                <a:latin typeface="楷体" pitchFamily="49" charset="-122"/>
                <a:ea typeface="楷体" pitchFamily="49" charset="-122"/>
              </a:rPr>
              <a:t>这里</a:t>
            </a:r>
            <a:endParaRPr lang="en-US" altLang="zh-CN" sz="1600" kern="0" spc="-150" dirty="0">
              <a:solidFill>
                <a:schemeClr val="tx1">
                  <a:lumMod val="95000"/>
                  <a:lumOff val="5000"/>
                </a:schemeClr>
              </a:solidFill>
              <a:latin typeface="楷体" pitchFamily="49" charset="-122"/>
              <a:ea typeface="楷体" pitchFamily="49" charset="-122"/>
            </a:endParaRPr>
          </a:p>
        </p:txBody>
      </p:sp>
      <p:grpSp>
        <p:nvGrpSpPr>
          <p:cNvPr id="47" name="组合 46"/>
          <p:cNvGrpSpPr/>
          <p:nvPr/>
        </p:nvGrpSpPr>
        <p:grpSpPr>
          <a:xfrm>
            <a:off x="1331640" y="2636674"/>
            <a:ext cx="1692063" cy="1651203"/>
            <a:chOff x="1331640" y="2636674"/>
            <a:chExt cx="1692063" cy="1651203"/>
          </a:xfrm>
        </p:grpSpPr>
        <p:pic>
          <p:nvPicPr>
            <p:cNvPr id="48" name="Picture 2" descr="C:\Users\Thinkpad\Desktop\PNG\1_0003_渐变映射-2-副本-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31640" y="263667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1793936" y="2825866"/>
              <a:ext cx="753057" cy="1194566"/>
            </a:xfrm>
            <a:prstGeom prst="rect">
              <a:avLst/>
            </a:prstGeom>
          </p:spPr>
          <p:txBody>
            <a:bodyPr wrap="none">
              <a:spAutoFit/>
            </a:bodyPr>
            <a:lstStyle/>
            <a:p>
              <a:pPr>
                <a:lnSpc>
                  <a:spcPct val="125000"/>
                </a:lnSpc>
              </a:pPr>
              <a:r>
                <a:rPr lang="en-US" altLang="zh-CN" sz="6000" dirty="0" smtClean="0">
                  <a:solidFill>
                    <a:schemeClr val="bg1"/>
                  </a:solidFill>
                  <a:latin typeface="方正古隶简体" pitchFamily="65" charset="-122"/>
                  <a:ea typeface="方正古隶简体" pitchFamily="65" charset="-122"/>
                </a:rPr>
                <a:t>B</a:t>
              </a:r>
              <a:endParaRPr lang="zh-CN" altLang="en-US" sz="6000" dirty="0">
                <a:solidFill>
                  <a:schemeClr val="bg1"/>
                </a:solidFill>
                <a:latin typeface="方正古隶简体" pitchFamily="65" charset="-122"/>
                <a:ea typeface="方正古隶简体" pitchFamily="65" charset="-122"/>
              </a:endParaRPr>
            </a:p>
          </p:txBody>
        </p:sp>
      </p:grpSp>
      <p:pic>
        <p:nvPicPr>
          <p:cNvPr id="50" name="Picture 5" descr="C:\Users\Thinkpad\Desktop\植物\-_0047_图层-38.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flipH="1">
            <a:off x="7148284" y="2833098"/>
            <a:ext cx="1706984" cy="2236328"/>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3155104576"/>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1)">
                                      <p:cBhvr>
                                        <p:cTn id="7" dur="2000"/>
                                        <p:tgtEl>
                                          <p:spTgt spid="40"/>
                                        </p:tgtEl>
                                      </p:cBhvr>
                                    </p:animEffect>
                                  </p:childTnLst>
                                </p:cTn>
                              </p:par>
                              <p:par>
                                <p:cTn id="8" presetID="21" presetClass="entr" presetSubtype="1"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heel(1)">
                                      <p:cBhvr>
                                        <p:cTn id="10" dur="2000"/>
                                        <p:tgtEl>
                                          <p:spTgt spid="47"/>
                                        </p:tgtEl>
                                      </p:cBhvr>
                                    </p:animEffec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left)">
                                      <p:cBhvr>
                                        <p:cTn id="14" dur="1500"/>
                                        <p:tgtEl>
                                          <p:spTgt spid="36"/>
                                        </p:tgtEl>
                                      </p:cBhvr>
                                    </p:animEffect>
                                  </p:childTnLst>
                                </p:cTn>
                              </p:par>
                              <p:par>
                                <p:cTn id="15" presetID="22" presetClass="entr" presetSubtype="8"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1500"/>
                                        <p:tgtEl>
                                          <p:spTgt spid="43"/>
                                        </p:tgtEl>
                                      </p:cBhvr>
                                    </p:animEffect>
                                  </p:childTnLst>
                                </p:cTn>
                              </p:par>
                            </p:childTnLst>
                          </p:cTn>
                        </p:par>
                        <p:par>
                          <p:cTn id="18" fill="hold">
                            <p:stCondLst>
                              <p:cond delay="3500"/>
                            </p:stCondLst>
                            <p:childTnLst>
                              <p:par>
                                <p:cTn id="19" presetID="10" presetClass="entr" presetSubtype="0" fill="hold" grpId="0" nodeType="afterEffect">
                                  <p:stCondLst>
                                    <p:cond delay="0"/>
                                  </p:stCondLst>
                                  <p:iterate type="wd">
                                    <p:tmPct val="10000"/>
                                  </p:iterate>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par>
                                <p:cTn id="22" presetID="10" presetClass="entr" presetSubtype="0" fill="hold" grpId="0" nodeType="withEffect">
                                  <p:stCondLst>
                                    <p:cond delay="0"/>
                                  </p:stCondLst>
                                  <p:iterate type="wd">
                                    <p:tmPct val="10000"/>
                                  </p:iterate>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348966" y="2488972"/>
            <a:ext cx="4527141" cy="545610"/>
            <a:chOff x="2218401" y="3008663"/>
            <a:chExt cx="4527141" cy="545610"/>
          </a:xfrm>
        </p:grpSpPr>
        <p:cxnSp>
          <p:nvCxnSpPr>
            <p:cNvPr id="7" name="AutoShape 12"/>
            <p:cNvCxnSpPr>
              <a:cxnSpLocks noChangeAspect="1" noChangeShapeType="1"/>
            </p:cNvCxnSpPr>
            <p:nvPr/>
          </p:nvCxnSpPr>
          <p:spPr bwMode="auto">
            <a:xfrm rot="5400000">
              <a:off x="4336888" y="3281637"/>
              <a:ext cx="545271" cy="0"/>
            </a:xfrm>
            <a:prstGeom prst="straightConnector1">
              <a:avLst/>
            </a:prstGeom>
            <a:noFill/>
            <a:ln w="28575" cap="flat" cmpd="sng">
              <a:solidFill>
                <a:schemeClr val="tx1">
                  <a:lumMod val="65000"/>
                  <a:lumOff val="35000"/>
                </a:schemeClr>
              </a:solidFill>
              <a:round/>
              <a:headEnd/>
              <a:tailEnd/>
            </a:ln>
            <a:effectLst/>
          </p:spPr>
        </p:cxnSp>
        <p:cxnSp>
          <p:nvCxnSpPr>
            <p:cNvPr id="8" name="AutoShape 13"/>
            <p:cNvCxnSpPr>
              <a:cxnSpLocks noChangeAspect="1" noChangeShapeType="1"/>
            </p:cNvCxnSpPr>
            <p:nvPr/>
          </p:nvCxnSpPr>
          <p:spPr bwMode="auto">
            <a:xfrm rot="5400000">
              <a:off x="3141327" y="2086076"/>
              <a:ext cx="545271" cy="2391123"/>
            </a:xfrm>
            <a:prstGeom prst="bentConnector3">
              <a:avLst>
                <a:gd name="adj1" fmla="val 50000"/>
              </a:avLst>
            </a:prstGeom>
            <a:noFill/>
            <a:ln w="28575" cap="flat" cmpd="sng">
              <a:solidFill>
                <a:schemeClr val="tx1">
                  <a:lumMod val="65000"/>
                  <a:lumOff val="35000"/>
                </a:schemeClr>
              </a:solidFill>
              <a:round/>
              <a:headEnd/>
              <a:tailEnd/>
            </a:ln>
            <a:effectLst/>
          </p:spPr>
        </p:cxnSp>
        <p:cxnSp>
          <p:nvCxnSpPr>
            <p:cNvPr id="9" name="AutoShape 14"/>
            <p:cNvCxnSpPr>
              <a:cxnSpLocks noChangeAspect="1" noChangeShapeType="1"/>
            </p:cNvCxnSpPr>
            <p:nvPr/>
          </p:nvCxnSpPr>
          <p:spPr bwMode="auto">
            <a:xfrm rot="16200000" flipH="1">
              <a:off x="5405024" y="2213416"/>
              <a:ext cx="545271" cy="2135765"/>
            </a:xfrm>
            <a:prstGeom prst="bentConnector3">
              <a:avLst>
                <a:gd name="adj1" fmla="val 50000"/>
              </a:avLst>
            </a:prstGeom>
            <a:noFill/>
            <a:ln w="28575" cap="flat" cmpd="sng">
              <a:solidFill>
                <a:schemeClr val="tx1">
                  <a:lumMod val="65000"/>
                  <a:lumOff val="35000"/>
                </a:schemeClr>
              </a:solidFill>
              <a:round/>
              <a:headEnd/>
              <a:tailEnd/>
            </a:ln>
            <a:effectLst/>
          </p:spPr>
        </p:cxnSp>
      </p:grpSp>
      <p:grpSp>
        <p:nvGrpSpPr>
          <p:cNvPr id="10" name="组合 9"/>
          <p:cNvGrpSpPr/>
          <p:nvPr/>
        </p:nvGrpSpPr>
        <p:grpSpPr>
          <a:xfrm>
            <a:off x="3588214" y="1059582"/>
            <a:ext cx="2304256" cy="1728192"/>
            <a:chOff x="1050793" y="1203598"/>
            <a:chExt cx="2304256" cy="1728192"/>
          </a:xfrm>
        </p:grpSpPr>
        <p:pic>
          <p:nvPicPr>
            <p:cNvPr id="11" name="图片 1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50793" y="1646416"/>
              <a:ext cx="2304256" cy="1285374"/>
            </a:xfrm>
            <a:prstGeom prst="rect">
              <a:avLst/>
            </a:prstGeom>
          </p:spPr>
        </p:pic>
        <p:grpSp>
          <p:nvGrpSpPr>
            <p:cNvPr id="15" name="组合 14"/>
            <p:cNvGrpSpPr/>
            <p:nvPr/>
          </p:nvGrpSpPr>
          <p:grpSpPr>
            <a:xfrm>
              <a:off x="1050793" y="1203598"/>
              <a:ext cx="2304256" cy="720080"/>
              <a:chOff x="1050793" y="1203598"/>
              <a:chExt cx="2304256" cy="720080"/>
            </a:xfrm>
          </p:grpSpPr>
          <p:pic>
            <p:nvPicPr>
              <p:cNvPr id="17" name="图片 1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0793" y="1203598"/>
                <a:ext cx="2304256" cy="720080"/>
              </a:xfrm>
              <a:prstGeom prst="rect">
                <a:avLst/>
              </a:prstGeom>
            </p:spPr>
          </p:pic>
          <p:sp>
            <p:nvSpPr>
              <p:cNvPr id="18" name="矩形 17"/>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itchFamily="34" charset="-122"/>
                    <a:ea typeface="微软雅黑" pitchFamily="34" charset="-122"/>
                  </a:rPr>
                  <a:t>添加标题</a:t>
                </a:r>
              </a:p>
            </p:txBody>
          </p:sp>
        </p:grpSp>
        <p:sp>
          <p:nvSpPr>
            <p:cNvPr id="16" name="矩形 15"/>
            <p:cNvSpPr/>
            <p:nvPr/>
          </p:nvSpPr>
          <p:spPr>
            <a:xfrm>
              <a:off x="1354298" y="1991718"/>
              <a:ext cx="1732320" cy="461665"/>
            </a:xfrm>
            <a:prstGeom prst="rect">
              <a:avLst/>
            </a:prstGeom>
          </p:spPr>
          <p:txBody>
            <a:bodyPr wrap="square">
              <a:spAutoFit/>
            </a:bodyPr>
            <a:lstStyle/>
            <a:p>
              <a:pPr algn="ctr"/>
              <a:r>
                <a:rPr lang="zh-CN" altLang="en-US" sz="1200" dirty="0" smtClean="0"/>
                <a:t>单击此处添加文本内容单击此处添加文本内容</a:t>
              </a:r>
              <a:endParaRPr lang="zh-CN" altLang="en-US" sz="1200" dirty="0"/>
            </a:p>
          </p:txBody>
        </p:sp>
      </p:grpSp>
      <p:grpSp>
        <p:nvGrpSpPr>
          <p:cNvPr id="19" name="组合 18"/>
          <p:cNvGrpSpPr/>
          <p:nvPr/>
        </p:nvGrpSpPr>
        <p:grpSpPr>
          <a:xfrm>
            <a:off x="1272782" y="2940174"/>
            <a:ext cx="2304256" cy="1728192"/>
            <a:chOff x="1050793" y="1203598"/>
            <a:chExt cx="2304256" cy="1728192"/>
          </a:xfrm>
        </p:grpSpPr>
        <p:pic>
          <p:nvPicPr>
            <p:cNvPr id="20" name="图片 1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50793" y="1646416"/>
              <a:ext cx="2304256" cy="1285374"/>
            </a:xfrm>
            <a:prstGeom prst="rect">
              <a:avLst/>
            </a:prstGeom>
          </p:spPr>
        </p:pic>
        <p:grpSp>
          <p:nvGrpSpPr>
            <p:cNvPr id="21" name="组合 20"/>
            <p:cNvGrpSpPr/>
            <p:nvPr/>
          </p:nvGrpSpPr>
          <p:grpSpPr>
            <a:xfrm>
              <a:off x="1050793" y="1203598"/>
              <a:ext cx="2304256" cy="720080"/>
              <a:chOff x="1050793" y="1203598"/>
              <a:chExt cx="2304256" cy="720080"/>
            </a:xfrm>
          </p:grpSpPr>
          <p:pic>
            <p:nvPicPr>
              <p:cNvPr id="23" name="图片 2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0793" y="1203598"/>
                <a:ext cx="2304256" cy="720080"/>
              </a:xfrm>
              <a:prstGeom prst="rect">
                <a:avLst/>
              </a:prstGeom>
            </p:spPr>
          </p:pic>
          <p:sp>
            <p:nvSpPr>
              <p:cNvPr id="25" name="矩形 24"/>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itchFamily="34" charset="-122"/>
                    <a:ea typeface="微软雅黑" pitchFamily="34" charset="-122"/>
                  </a:rPr>
                  <a:t>添加标题</a:t>
                </a:r>
              </a:p>
            </p:txBody>
          </p:sp>
        </p:grpSp>
        <p:sp>
          <p:nvSpPr>
            <p:cNvPr id="22" name="矩形 21"/>
            <p:cNvSpPr/>
            <p:nvPr/>
          </p:nvSpPr>
          <p:spPr>
            <a:xfrm>
              <a:off x="1354298" y="1991718"/>
              <a:ext cx="1732320" cy="461665"/>
            </a:xfrm>
            <a:prstGeom prst="rect">
              <a:avLst/>
            </a:prstGeom>
          </p:spPr>
          <p:txBody>
            <a:bodyPr wrap="square">
              <a:spAutoFit/>
            </a:bodyPr>
            <a:lstStyle/>
            <a:p>
              <a:pPr algn="ctr"/>
              <a:r>
                <a:rPr lang="zh-CN" altLang="en-US" sz="1200" dirty="0" smtClean="0"/>
                <a:t>单击此处添加文本内容单击此处添加文本内容</a:t>
              </a:r>
              <a:endParaRPr lang="zh-CN" altLang="en-US" sz="1200" dirty="0"/>
            </a:p>
          </p:txBody>
        </p:sp>
      </p:grpSp>
      <p:grpSp>
        <p:nvGrpSpPr>
          <p:cNvPr id="26" name="组合 25"/>
          <p:cNvGrpSpPr/>
          <p:nvPr/>
        </p:nvGrpSpPr>
        <p:grpSpPr>
          <a:xfrm>
            <a:off x="3577038" y="2940174"/>
            <a:ext cx="2304256" cy="1728192"/>
            <a:chOff x="1050793" y="1203598"/>
            <a:chExt cx="2304256" cy="1728192"/>
          </a:xfrm>
        </p:grpSpPr>
        <p:pic>
          <p:nvPicPr>
            <p:cNvPr id="27" name="图片 2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50793" y="1646416"/>
              <a:ext cx="2304256" cy="1285374"/>
            </a:xfrm>
            <a:prstGeom prst="rect">
              <a:avLst/>
            </a:prstGeom>
          </p:spPr>
        </p:pic>
        <p:grpSp>
          <p:nvGrpSpPr>
            <p:cNvPr id="28" name="组合 27"/>
            <p:cNvGrpSpPr/>
            <p:nvPr/>
          </p:nvGrpSpPr>
          <p:grpSpPr>
            <a:xfrm>
              <a:off x="1050793" y="1203598"/>
              <a:ext cx="2304256" cy="720080"/>
              <a:chOff x="1050793" y="1203598"/>
              <a:chExt cx="2304256" cy="720080"/>
            </a:xfrm>
          </p:grpSpPr>
          <p:pic>
            <p:nvPicPr>
              <p:cNvPr id="30" name="图片 2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0793" y="1203598"/>
                <a:ext cx="2304256" cy="720080"/>
              </a:xfrm>
              <a:prstGeom prst="rect">
                <a:avLst/>
              </a:prstGeom>
            </p:spPr>
          </p:pic>
          <p:sp>
            <p:nvSpPr>
              <p:cNvPr id="31" name="矩形 30"/>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itchFamily="34" charset="-122"/>
                    <a:ea typeface="微软雅黑" pitchFamily="34" charset="-122"/>
                  </a:rPr>
                  <a:t>添加标题</a:t>
                </a:r>
              </a:p>
            </p:txBody>
          </p:sp>
        </p:grpSp>
        <p:sp>
          <p:nvSpPr>
            <p:cNvPr id="29" name="矩形 28"/>
            <p:cNvSpPr/>
            <p:nvPr/>
          </p:nvSpPr>
          <p:spPr>
            <a:xfrm>
              <a:off x="1354298" y="1991718"/>
              <a:ext cx="1732320" cy="461665"/>
            </a:xfrm>
            <a:prstGeom prst="rect">
              <a:avLst/>
            </a:prstGeom>
          </p:spPr>
          <p:txBody>
            <a:bodyPr wrap="square">
              <a:spAutoFit/>
            </a:bodyPr>
            <a:lstStyle/>
            <a:p>
              <a:pPr algn="ctr"/>
              <a:r>
                <a:rPr lang="zh-CN" altLang="en-US" sz="1200" dirty="0" smtClean="0"/>
                <a:t>单击此处添加文本内容单击此处添加文本内容</a:t>
              </a:r>
              <a:endParaRPr lang="zh-CN" altLang="en-US" sz="1200" dirty="0"/>
            </a:p>
          </p:txBody>
        </p:sp>
      </p:grpSp>
      <p:grpSp>
        <p:nvGrpSpPr>
          <p:cNvPr id="32" name="组合 31"/>
          <p:cNvGrpSpPr/>
          <p:nvPr/>
        </p:nvGrpSpPr>
        <p:grpSpPr>
          <a:xfrm>
            <a:off x="5724128" y="2940174"/>
            <a:ext cx="2304256" cy="1728192"/>
            <a:chOff x="1050793" y="1203598"/>
            <a:chExt cx="2304256" cy="1728192"/>
          </a:xfrm>
        </p:grpSpPr>
        <p:pic>
          <p:nvPicPr>
            <p:cNvPr id="33" name="图片 3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50793" y="1646416"/>
              <a:ext cx="2304256" cy="1285374"/>
            </a:xfrm>
            <a:prstGeom prst="rect">
              <a:avLst/>
            </a:prstGeom>
          </p:spPr>
        </p:pic>
        <p:grpSp>
          <p:nvGrpSpPr>
            <p:cNvPr id="34" name="组合 33"/>
            <p:cNvGrpSpPr/>
            <p:nvPr/>
          </p:nvGrpSpPr>
          <p:grpSpPr>
            <a:xfrm>
              <a:off x="1050793" y="1203598"/>
              <a:ext cx="2304256" cy="720080"/>
              <a:chOff x="1050793" y="1203598"/>
              <a:chExt cx="2304256" cy="720080"/>
            </a:xfrm>
          </p:grpSpPr>
          <p:pic>
            <p:nvPicPr>
              <p:cNvPr id="36" name="图片 3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0793" y="1203598"/>
                <a:ext cx="2304256" cy="720080"/>
              </a:xfrm>
              <a:prstGeom prst="rect">
                <a:avLst/>
              </a:prstGeom>
            </p:spPr>
          </p:pic>
          <p:sp>
            <p:nvSpPr>
              <p:cNvPr id="37" name="矩形 36"/>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itchFamily="34" charset="-122"/>
                    <a:ea typeface="微软雅黑" pitchFamily="34" charset="-122"/>
                  </a:rPr>
                  <a:t>添加标题</a:t>
                </a:r>
              </a:p>
            </p:txBody>
          </p:sp>
        </p:grpSp>
        <p:sp>
          <p:nvSpPr>
            <p:cNvPr id="35" name="矩形 34"/>
            <p:cNvSpPr/>
            <p:nvPr/>
          </p:nvSpPr>
          <p:spPr>
            <a:xfrm>
              <a:off x="1354298" y="1991718"/>
              <a:ext cx="1732320" cy="461665"/>
            </a:xfrm>
            <a:prstGeom prst="rect">
              <a:avLst/>
            </a:prstGeom>
          </p:spPr>
          <p:txBody>
            <a:bodyPr wrap="square">
              <a:spAutoFit/>
            </a:bodyPr>
            <a:lstStyle/>
            <a:p>
              <a:pPr algn="ctr"/>
              <a:r>
                <a:rPr lang="zh-CN" altLang="en-US" sz="1200" dirty="0" smtClean="0"/>
                <a:t>单击此处添加文本内容单击此处添加文本内容</a:t>
              </a:r>
              <a:endParaRPr lang="zh-CN" altLang="en-US" sz="1200" dirty="0"/>
            </a:p>
          </p:txBody>
        </p:sp>
      </p:grpSp>
      <p:sp>
        <p:nvSpPr>
          <p:cNvPr id="38" name="TextBox 37"/>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95943005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par>
                                <p:cTn id="14" presetID="42"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00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1000"/>
                                        <p:tgtEl>
                                          <p:spTgt spid="32"/>
                                        </p:tgtEl>
                                      </p:cBhvr>
                                    </p:animEffect>
                                    <p:anim calcmode="lin" valueType="num">
                                      <p:cBhvr>
                                        <p:cTn id="27" dur="1000" fill="hold"/>
                                        <p:tgtEl>
                                          <p:spTgt spid="32"/>
                                        </p:tgtEl>
                                        <p:attrNameLst>
                                          <p:attrName>ppt_x</p:attrName>
                                        </p:attrNameLst>
                                      </p:cBhvr>
                                      <p:tavLst>
                                        <p:tav tm="0">
                                          <p:val>
                                            <p:strVal val="#ppt_x"/>
                                          </p:val>
                                        </p:tav>
                                        <p:tav tm="100000">
                                          <p:val>
                                            <p:strVal val="#ppt_x"/>
                                          </p:val>
                                        </p:tav>
                                      </p:tavLst>
                                    </p:anim>
                                    <p:anim calcmode="lin" valueType="num">
                                      <p:cBhvr>
                                        <p:cTn id="2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11"/>
          <p:cNvSpPr>
            <a:spLocks noChangeArrowheads="1"/>
          </p:cNvSpPr>
          <p:nvPr/>
        </p:nvSpPr>
        <p:spPr bwMode="auto">
          <a:xfrm>
            <a:off x="3035797" y="1558975"/>
            <a:ext cx="2968625" cy="2968625"/>
          </a:xfrm>
          <a:prstGeom prst="ellipse">
            <a:avLst/>
          </a:prstGeom>
          <a:noFill/>
          <a:ln w="57150" cap="flat" cmpd="sng">
            <a:solidFill>
              <a:schemeClr val="tx1">
                <a:lumMod val="50000"/>
                <a:lumOff val="50000"/>
              </a:schemeClr>
            </a:solidFill>
            <a:prstDash val="sysDot"/>
            <a:round/>
            <a:headEnd/>
            <a:tailEnd/>
          </a:ln>
          <a:effectLst/>
        </p:spPr>
        <p:txBody>
          <a:bodyPr wrap="none" anchor="ctr"/>
          <a:lstStyle/>
          <a:p>
            <a:pPr algn="l"/>
            <a:endParaRPr lang="zh-CN" altLang="en-US">
              <a:ea typeface="宋体" pitchFamily="2" charset="-122"/>
            </a:endParaRPr>
          </a:p>
        </p:txBody>
      </p:sp>
      <p:grpSp>
        <p:nvGrpSpPr>
          <p:cNvPr id="7" name="组合 6"/>
          <p:cNvGrpSpPr/>
          <p:nvPr/>
        </p:nvGrpSpPr>
        <p:grpSpPr>
          <a:xfrm>
            <a:off x="3410027" y="1954263"/>
            <a:ext cx="2308225" cy="2074862"/>
            <a:chOff x="3367088" y="2746375"/>
            <a:chExt cx="2308225" cy="2074862"/>
          </a:xfrm>
          <a:effectLst/>
        </p:grpSpPr>
        <p:sp>
          <p:nvSpPr>
            <p:cNvPr id="8" name="Line 17"/>
            <p:cNvSpPr>
              <a:spLocks noChangeShapeType="1"/>
            </p:cNvSpPr>
            <p:nvPr/>
          </p:nvSpPr>
          <p:spPr bwMode="auto">
            <a:xfrm>
              <a:off x="4527550" y="2746375"/>
              <a:ext cx="0" cy="1109662"/>
            </a:xfrm>
            <a:prstGeom prst="line">
              <a:avLst/>
            </a:prstGeom>
            <a:noFill/>
            <a:ln w="38100" cap="flat" cmpd="sng">
              <a:solidFill>
                <a:schemeClr val="tx1">
                  <a:lumMod val="50000"/>
                  <a:lumOff val="50000"/>
                </a:schemeClr>
              </a:solidFill>
              <a:round/>
              <a:headEnd type="triangle" w="med" len="med"/>
              <a:tailEnd/>
            </a:ln>
            <a:effectLst/>
          </p:spPr>
          <p:txBody>
            <a:bodyPr/>
            <a:lstStyle/>
            <a:p>
              <a:endParaRPr lang="zh-CN" altLang="en-US"/>
            </a:p>
          </p:txBody>
        </p:sp>
        <p:sp>
          <p:nvSpPr>
            <p:cNvPr id="9" name="Line 22"/>
            <p:cNvSpPr>
              <a:spLocks noChangeShapeType="1"/>
            </p:cNvSpPr>
            <p:nvPr/>
          </p:nvSpPr>
          <p:spPr bwMode="auto">
            <a:xfrm flipV="1">
              <a:off x="3767138" y="3856037"/>
              <a:ext cx="760412" cy="941388"/>
            </a:xfrm>
            <a:prstGeom prst="line">
              <a:avLst/>
            </a:prstGeom>
            <a:noFill/>
            <a:ln w="38100" cap="flat" cmpd="sng">
              <a:solidFill>
                <a:schemeClr val="tx1">
                  <a:lumMod val="50000"/>
                  <a:lumOff val="50000"/>
                </a:schemeClr>
              </a:solidFill>
              <a:round/>
              <a:headEnd type="triangle" w="med" len="med"/>
              <a:tailEnd/>
            </a:ln>
            <a:effectLst/>
          </p:spPr>
          <p:txBody>
            <a:bodyPr/>
            <a:lstStyle/>
            <a:p>
              <a:endParaRPr lang="zh-CN" altLang="en-US"/>
            </a:p>
          </p:txBody>
        </p:sp>
        <p:sp>
          <p:nvSpPr>
            <p:cNvPr id="10" name="Line 23"/>
            <p:cNvSpPr>
              <a:spLocks noChangeShapeType="1"/>
            </p:cNvSpPr>
            <p:nvPr/>
          </p:nvSpPr>
          <p:spPr bwMode="auto">
            <a:xfrm>
              <a:off x="3367088" y="3581400"/>
              <a:ext cx="1160462" cy="274637"/>
            </a:xfrm>
            <a:prstGeom prst="line">
              <a:avLst/>
            </a:prstGeom>
            <a:noFill/>
            <a:ln w="38100" cap="flat" cmpd="sng">
              <a:solidFill>
                <a:schemeClr val="tx1">
                  <a:lumMod val="50000"/>
                  <a:lumOff val="50000"/>
                </a:schemeClr>
              </a:solidFill>
              <a:round/>
              <a:headEnd type="triangle" w="med" len="med"/>
              <a:tailEnd/>
            </a:ln>
            <a:effectLst/>
          </p:spPr>
          <p:txBody>
            <a:bodyPr/>
            <a:lstStyle/>
            <a:p>
              <a:endParaRPr lang="zh-CN" altLang="en-US"/>
            </a:p>
          </p:txBody>
        </p:sp>
        <p:sp>
          <p:nvSpPr>
            <p:cNvPr id="11" name="Line 24"/>
            <p:cNvSpPr>
              <a:spLocks noChangeShapeType="1"/>
            </p:cNvSpPr>
            <p:nvPr/>
          </p:nvSpPr>
          <p:spPr bwMode="auto">
            <a:xfrm flipH="1">
              <a:off x="4527550" y="3581400"/>
              <a:ext cx="1147763" cy="274637"/>
            </a:xfrm>
            <a:prstGeom prst="line">
              <a:avLst/>
            </a:prstGeom>
            <a:noFill/>
            <a:ln w="38100" cap="flat" cmpd="sng">
              <a:solidFill>
                <a:schemeClr val="tx1">
                  <a:lumMod val="50000"/>
                  <a:lumOff val="50000"/>
                </a:schemeClr>
              </a:solidFill>
              <a:round/>
              <a:headEnd type="triangle" w="med" len="med"/>
              <a:tailEnd/>
            </a:ln>
            <a:effectLst/>
          </p:spPr>
          <p:txBody>
            <a:bodyPr/>
            <a:lstStyle/>
            <a:p>
              <a:endParaRPr lang="zh-CN" altLang="en-US"/>
            </a:p>
          </p:txBody>
        </p:sp>
        <p:sp>
          <p:nvSpPr>
            <p:cNvPr id="15" name="Line 25"/>
            <p:cNvSpPr>
              <a:spLocks noChangeShapeType="1"/>
            </p:cNvSpPr>
            <p:nvPr/>
          </p:nvSpPr>
          <p:spPr bwMode="auto">
            <a:xfrm flipH="1" flipV="1">
              <a:off x="4527550" y="3856037"/>
              <a:ext cx="739775" cy="965200"/>
            </a:xfrm>
            <a:prstGeom prst="line">
              <a:avLst/>
            </a:prstGeom>
            <a:noFill/>
            <a:ln w="38100" cap="flat" cmpd="sng">
              <a:solidFill>
                <a:schemeClr val="tx1">
                  <a:lumMod val="50000"/>
                  <a:lumOff val="50000"/>
                </a:schemeClr>
              </a:solidFill>
              <a:round/>
              <a:headEnd type="triangle" w="med" len="med"/>
              <a:tailEnd/>
            </a:ln>
            <a:effectLst/>
          </p:spPr>
          <p:txBody>
            <a:bodyPr/>
            <a:lstStyle/>
            <a:p>
              <a:endParaRPr lang="zh-CN" altLang="en-US"/>
            </a:p>
          </p:txBody>
        </p:sp>
      </p:grpSp>
      <p:sp>
        <p:nvSpPr>
          <p:cNvPr id="16" name="Text Box 78"/>
          <p:cNvSpPr txBox="1">
            <a:spLocks noChangeArrowheads="1"/>
          </p:cNvSpPr>
          <p:nvPr/>
        </p:nvSpPr>
        <p:spPr bwMode="auto">
          <a:xfrm>
            <a:off x="6370956" y="4221741"/>
            <a:ext cx="2171700" cy="609600"/>
          </a:xfrm>
          <a:prstGeom prst="rect">
            <a:avLst/>
          </a:prstGeom>
          <a:noFill/>
          <a:ln w="9525">
            <a:noFill/>
            <a:miter lim="800000"/>
            <a:headEnd/>
            <a:tailEnd/>
          </a:ln>
          <a:effectLst/>
        </p:spPr>
        <p:txBody>
          <a:bodyPr anchor="ctr"/>
          <a:lstStyle/>
          <a:p>
            <a:pPr algn="l"/>
            <a:r>
              <a:rPr lang="zh-CN" altLang="en-US" sz="1600" dirty="0">
                <a:latin typeface="微软雅黑" pitchFamily="34" charset="-122"/>
                <a:ea typeface="微软雅黑" pitchFamily="34" charset="-122"/>
              </a:rPr>
              <a:t>点击输入文本</a:t>
            </a:r>
          </a:p>
        </p:txBody>
      </p:sp>
      <p:sp>
        <p:nvSpPr>
          <p:cNvPr id="17" name="Text Box 80"/>
          <p:cNvSpPr txBox="1">
            <a:spLocks noChangeArrowheads="1"/>
          </p:cNvSpPr>
          <p:nvPr/>
        </p:nvSpPr>
        <p:spPr bwMode="auto">
          <a:xfrm>
            <a:off x="6863259" y="2343200"/>
            <a:ext cx="1763713" cy="692150"/>
          </a:xfrm>
          <a:prstGeom prst="rect">
            <a:avLst/>
          </a:prstGeom>
          <a:noFill/>
          <a:ln w="9525">
            <a:noFill/>
            <a:miter lim="800000"/>
            <a:headEnd/>
            <a:tailEnd/>
          </a:ln>
          <a:effectLst/>
        </p:spPr>
        <p:txBody>
          <a:bodyPr anchor="ctr"/>
          <a:lstStyle/>
          <a:p>
            <a:pPr algn="l"/>
            <a:r>
              <a:rPr lang="zh-CN" altLang="en-US" sz="1600" dirty="0">
                <a:latin typeface="微软雅黑" pitchFamily="34" charset="-122"/>
                <a:ea typeface="微软雅黑" pitchFamily="34" charset="-122"/>
              </a:rPr>
              <a:t>点击输入文本</a:t>
            </a:r>
          </a:p>
        </p:txBody>
      </p:sp>
      <p:sp>
        <p:nvSpPr>
          <p:cNvPr id="18" name="Text Box 81"/>
          <p:cNvSpPr txBox="1">
            <a:spLocks noChangeArrowheads="1"/>
          </p:cNvSpPr>
          <p:nvPr/>
        </p:nvSpPr>
        <p:spPr bwMode="auto">
          <a:xfrm>
            <a:off x="5105897" y="974775"/>
            <a:ext cx="2543175" cy="695325"/>
          </a:xfrm>
          <a:prstGeom prst="rect">
            <a:avLst/>
          </a:prstGeom>
          <a:noFill/>
          <a:ln w="9525">
            <a:noFill/>
            <a:miter lim="800000"/>
            <a:headEnd/>
            <a:tailEnd/>
          </a:ln>
          <a:effectLst/>
        </p:spPr>
        <p:txBody>
          <a:bodyPr anchor="ctr"/>
          <a:lstStyle/>
          <a:p>
            <a:pPr algn="l"/>
            <a:r>
              <a:rPr lang="zh-CN" altLang="en-US" sz="1600" dirty="0">
                <a:latin typeface="微软雅黑" pitchFamily="34" charset="-122"/>
                <a:ea typeface="微软雅黑" pitchFamily="34" charset="-122"/>
              </a:rPr>
              <a:t>点击输入文本</a:t>
            </a:r>
          </a:p>
        </p:txBody>
      </p:sp>
      <p:sp>
        <p:nvSpPr>
          <p:cNvPr id="19" name="Text Box 80"/>
          <p:cNvSpPr txBox="1">
            <a:spLocks noChangeArrowheads="1"/>
          </p:cNvSpPr>
          <p:nvPr/>
        </p:nvSpPr>
        <p:spPr bwMode="auto">
          <a:xfrm>
            <a:off x="827584" y="2319388"/>
            <a:ext cx="1765300" cy="692150"/>
          </a:xfrm>
          <a:prstGeom prst="rect">
            <a:avLst/>
          </a:prstGeom>
          <a:noFill/>
          <a:ln w="9525">
            <a:noFill/>
            <a:miter lim="800000"/>
            <a:headEnd/>
            <a:tailEnd/>
          </a:ln>
          <a:effectLst/>
        </p:spPr>
        <p:txBody>
          <a:bodyPr anchor="ctr"/>
          <a:lstStyle/>
          <a:p>
            <a:pPr algn="l"/>
            <a:r>
              <a:rPr lang="zh-CN" altLang="en-US" sz="1600" dirty="0">
                <a:latin typeface="微软雅黑" pitchFamily="34" charset="-122"/>
                <a:ea typeface="微软雅黑" pitchFamily="34" charset="-122"/>
              </a:rPr>
              <a:t>点击输入文本</a:t>
            </a:r>
          </a:p>
        </p:txBody>
      </p:sp>
      <p:sp>
        <p:nvSpPr>
          <p:cNvPr id="20" name="Text Box 80"/>
          <p:cNvSpPr txBox="1">
            <a:spLocks noChangeArrowheads="1"/>
          </p:cNvSpPr>
          <p:nvPr/>
        </p:nvSpPr>
        <p:spPr bwMode="auto">
          <a:xfrm>
            <a:off x="1263745" y="4029125"/>
            <a:ext cx="1765300" cy="692150"/>
          </a:xfrm>
          <a:prstGeom prst="rect">
            <a:avLst/>
          </a:prstGeom>
          <a:noFill/>
          <a:ln w="9525">
            <a:noFill/>
            <a:miter lim="800000"/>
            <a:headEnd/>
            <a:tailEnd/>
          </a:ln>
          <a:effectLst/>
        </p:spPr>
        <p:txBody>
          <a:bodyPr anchor="ctr"/>
          <a:lstStyle/>
          <a:p>
            <a:pPr algn="l"/>
            <a:r>
              <a:rPr lang="zh-CN" altLang="en-US" sz="1600" dirty="0">
                <a:latin typeface="微软雅黑" pitchFamily="34" charset="-122"/>
                <a:ea typeface="微软雅黑" pitchFamily="34" charset="-122"/>
              </a:rPr>
              <a:t>点击输入文本</a:t>
            </a:r>
          </a:p>
        </p:txBody>
      </p:sp>
      <p:grpSp>
        <p:nvGrpSpPr>
          <p:cNvPr id="21" name="组合 20"/>
          <p:cNvGrpSpPr/>
          <p:nvPr/>
        </p:nvGrpSpPr>
        <p:grpSpPr>
          <a:xfrm>
            <a:off x="5029998" y="3832198"/>
            <a:ext cx="1455192" cy="1390803"/>
            <a:chOff x="3754708" y="2261469"/>
            <a:chExt cx="1455192" cy="1390803"/>
          </a:xfrm>
        </p:grpSpPr>
        <p:pic>
          <p:nvPicPr>
            <p:cNvPr id="22" name="图片 2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754708" y="2261469"/>
              <a:ext cx="1455192" cy="1390803"/>
            </a:xfrm>
            <a:prstGeom prst="rect">
              <a:avLst/>
            </a:prstGeom>
          </p:spPr>
        </p:pic>
        <p:sp>
          <p:nvSpPr>
            <p:cNvPr id="23" name="TextBox 22"/>
            <p:cNvSpPr txBox="1"/>
            <p:nvPr/>
          </p:nvSpPr>
          <p:spPr>
            <a:xfrm>
              <a:off x="4021297" y="2715107"/>
              <a:ext cx="911225"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文本</a:t>
              </a:r>
              <a:endParaRPr lang="zh-CN" altLang="en-US" sz="2000" b="1" dirty="0">
                <a:solidFill>
                  <a:schemeClr val="bg1"/>
                </a:solidFill>
                <a:latin typeface="微软雅黑" pitchFamily="34" charset="-122"/>
                <a:ea typeface="微软雅黑" pitchFamily="34" charset="-122"/>
              </a:endParaRPr>
            </a:p>
          </p:txBody>
        </p:sp>
      </p:grpSp>
      <p:grpSp>
        <p:nvGrpSpPr>
          <p:cNvPr id="25" name="组合 24"/>
          <p:cNvGrpSpPr/>
          <p:nvPr/>
        </p:nvGrpSpPr>
        <p:grpSpPr>
          <a:xfrm>
            <a:off x="3839135" y="627534"/>
            <a:ext cx="1455192" cy="1390803"/>
            <a:chOff x="3754708" y="2261469"/>
            <a:chExt cx="1455192" cy="1390803"/>
          </a:xfrm>
        </p:grpSpPr>
        <p:pic>
          <p:nvPicPr>
            <p:cNvPr id="26" name="图片 2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754708" y="2261469"/>
              <a:ext cx="1455192" cy="1390803"/>
            </a:xfrm>
            <a:prstGeom prst="rect">
              <a:avLst/>
            </a:prstGeom>
          </p:spPr>
        </p:pic>
        <p:sp>
          <p:nvSpPr>
            <p:cNvPr id="27" name="TextBox 26"/>
            <p:cNvSpPr txBox="1"/>
            <p:nvPr/>
          </p:nvSpPr>
          <p:spPr>
            <a:xfrm>
              <a:off x="4021297" y="2715107"/>
              <a:ext cx="911225"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文本</a:t>
              </a:r>
              <a:endParaRPr lang="zh-CN" altLang="en-US" sz="2000" b="1" dirty="0">
                <a:solidFill>
                  <a:schemeClr val="bg1"/>
                </a:solidFill>
                <a:latin typeface="微软雅黑" pitchFamily="34" charset="-122"/>
                <a:ea typeface="微软雅黑" pitchFamily="34" charset="-122"/>
              </a:endParaRPr>
            </a:p>
          </p:txBody>
        </p:sp>
      </p:grpSp>
      <p:grpSp>
        <p:nvGrpSpPr>
          <p:cNvPr id="28" name="组合 27"/>
          <p:cNvGrpSpPr/>
          <p:nvPr/>
        </p:nvGrpSpPr>
        <p:grpSpPr>
          <a:xfrm>
            <a:off x="5649888" y="1954263"/>
            <a:ext cx="1455192" cy="1390803"/>
            <a:chOff x="3754708" y="2261469"/>
            <a:chExt cx="1455192" cy="1390803"/>
          </a:xfrm>
        </p:grpSpPr>
        <p:pic>
          <p:nvPicPr>
            <p:cNvPr id="29" name="图片 2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754708" y="2261469"/>
              <a:ext cx="1455192" cy="1390803"/>
            </a:xfrm>
            <a:prstGeom prst="rect">
              <a:avLst/>
            </a:prstGeom>
          </p:spPr>
        </p:pic>
        <p:sp>
          <p:nvSpPr>
            <p:cNvPr id="30" name="TextBox 29"/>
            <p:cNvSpPr txBox="1"/>
            <p:nvPr/>
          </p:nvSpPr>
          <p:spPr>
            <a:xfrm>
              <a:off x="4021297" y="2715107"/>
              <a:ext cx="911225"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文本</a:t>
              </a:r>
              <a:endParaRPr lang="zh-CN" altLang="en-US" sz="2000" b="1" dirty="0">
                <a:solidFill>
                  <a:schemeClr val="bg1"/>
                </a:solidFill>
                <a:latin typeface="微软雅黑" pitchFamily="34" charset="-122"/>
                <a:ea typeface="微软雅黑" pitchFamily="34" charset="-122"/>
              </a:endParaRPr>
            </a:p>
          </p:txBody>
        </p:sp>
      </p:grpSp>
      <p:grpSp>
        <p:nvGrpSpPr>
          <p:cNvPr id="31" name="组合 30"/>
          <p:cNvGrpSpPr/>
          <p:nvPr/>
        </p:nvGrpSpPr>
        <p:grpSpPr>
          <a:xfrm>
            <a:off x="3839135" y="2320685"/>
            <a:ext cx="1455192" cy="1390803"/>
            <a:chOff x="3754708" y="2261469"/>
            <a:chExt cx="1455192" cy="1390803"/>
          </a:xfrm>
        </p:grpSpPr>
        <p:pic>
          <p:nvPicPr>
            <p:cNvPr id="32" name="图片 3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754708" y="2261469"/>
              <a:ext cx="1455192" cy="1390803"/>
            </a:xfrm>
            <a:prstGeom prst="rect">
              <a:avLst/>
            </a:prstGeom>
          </p:spPr>
        </p:pic>
        <p:sp>
          <p:nvSpPr>
            <p:cNvPr id="33" name="TextBox 32"/>
            <p:cNvSpPr txBox="1"/>
            <p:nvPr/>
          </p:nvSpPr>
          <p:spPr>
            <a:xfrm>
              <a:off x="4021297" y="2715107"/>
              <a:ext cx="911225"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文本</a:t>
              </a:r>
              <a:endParaRPr lang="zh-CN" altLang="en-US" sz="2000" b="1" dirty="0">
                <a:solidFill>
                  <a:schemeClr val="bg1"/>
                </a:solidFill>
                <a:latin typeface="微软雅黑" pitchFamily="34" charset="-122"/>
                <a:ea typeface="微软雅黑" pitchFamily="34" charset="-122"/>
              </a:endParaRPr>
            </a:p>
          </p:txBody>
        </p:sp>
      </p:grpSp>
      <p:grpSp>
        <p:nvGrpSpPr>
          <p:cNvPr id="34" name="组合 33"/>
          <p:cNvGrpSpPr/>
          <p:nvPr/>
        </p:nvGrpSpPr>
        <p:grpSpPr>
          <a:xfrm>
            <a:off x="2587177" y="3790489"/>
            <a:ext cx="1455192" cy="1390803"/>
            <a:chOff x="3754708" y="2261469"/>
            <a:chExt cx="1455192" cy="1390803"/>
          </a:xfrm>
        </p:grpSpPr>
        <p:pic>
          <p:nvPicPr>
            <p:cNvPr id="35" name="图片 3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754708" y="2261469"/>
              <a:ext cx="1455192" cy="1390803"/>
            </a:xfrm>
            <a:prstGeom prst="rect">
              <a:avLst/>
            </a:prstGeom>
          </p:spPr>
        </p:pic>
        <p:sp>
          <p:nvSpPr>
            <p:cNvPr id="36" name="TextBox 35"/>
            <p:cNvSpPr txBox="1"/>
            <p:nvPr/>
          </p:nvSpPr>
          <p:spPr>
            <a:xfrm>
              <a:off x="4021297" y="2715107"/>
              <a:ext cx="911225"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文本</a:t>
              </a:r>
              <a:endParaRPr lang="zh-CN" altLang="en-US" sz="2000" b="1" dirty="0">
                <a:solidFill>
                  <a:schemeClr val="bg1"/>
                </a:solidFill>
                <a:latin typeface="微软雅黑" pitchFamily="34" charset="-122"/>
                <a:ea typeface="微软雅黑" pitchFamily="34" charset="-122"/>
              </a:endParaRPr>
            </a:p>
          </p:txBody>
        </p:sp>
      </p:grpSp>
      <p:grpSp>
        <p:nvGrpSpPr>
          <p:cNvPr id="37" name="组合 36"/>
          <p:cNvGrpSpPr/>
          <p:nvPr/>
        </p:nvGrpSpPr>
        <p:grpSpPr>
          <a:xfrm>
            <a:off x="2061210" y="1999754"/>
            <a:ext cx="1455192" cy="1390803"/>
            <a:chOff x="3754708" y="2261469"/>
            <a:chExt cx="1455192" cy="1390803"/>
          </a:xfrm>
        </p:grpSpPr>
        <p:pic>
          <p:nvPicPr>
            <p:cNvPr id="38" name="图片 3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754708" y="2261469"/>
              <a:ext cx="1455192" cy="1390803"/>
            </a:xfrm>
            <a:prstGeom prst="rect">
              <a:avLst/>
            </a:prstGeom>
          </p:spPr>
        </p:pic>
        <p:sp>
          <p:nvSpPr>
            <p:cNvPr id="39" name="TextBox 38"/>
            <p:cNvSpPr txBox="1"/>
            <p:nvPr/>
          </p:nvSpPr>
          <p:spPr>
            <a:xfrm>
              <a:off x="4021297" y="2715107"/>
              <a:ext cx="911225"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文本</a:t>
              </a:r>
              <a:endParaRPr lang="zh-CN" altLang="en-US" sz="2000" b="1" dirty="0">
                <a:solidFill>
                  <a:schemeClr val="bg1"/>
                </a:solidFill>
                <a:latin typeface="微软雅黑" pitchFamily="34" charset="-122"/>
                <a:ea typeface="微软雅黑" pitchFamily="34" charset="-122"/>
              </a:endParaRPr>
            </a:p>
          </p:txBody>
        </p:sp>
      </p:grpSp>
      <p:sp>
        <p:nvSpPr>
          <p:cNvPr id="40" name="TextBox 39"/>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62297642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528"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 calcmode="lin" valueType="num">
                                      <p:cBhvr>
                                        <p:cTn id="19" dur="500" fill="hold"/>
                                        <p:tgtEl>
                                          <p:spTgt spid="25"/>
                                        </p:tgtEl>
                                        <p:attrNameLst>
                                          <p:attrName>ppt_x</p:attrName>
                                        </p:attrNameLst>
                                      </p:cBhvr>
                                      <p:tavLst>
                                        <p:tav tm="0">
                                          <p:val>
                                            <p:fltVal val="0.5"/>
                                          </p:val>
                                        </p:tav>
                                        <p:tav tm="100000">
                                          <p:val>
                                            <p:strVal val="#ppt_x"/>
                                          </p:val>
                                        </p:tav>
                                      </p:tavLst>
                                    </p:anim>
                                    <p:anim calcmode="lin" valueType="num">
                                      <p:cBhvr>
                                        <p:cTn id="20" dur="500" fill="hold"/>
                                        <p:tgtEl>
                                          <p:spTgt spid="25"/>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23" presetClass="entr" presetSubtype="528"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 calcmode="lin" valueType="num">
                                      <p:cBhvr>
                                        <p:cTn id="26" dur="500" fill="hold"/>
                                        <p:tgtEl>
                                          <p:spTgt spid="28"/>
                                        </p:tgtEl>
                                        <p:attrNameLst>
                                          <p:attrName>ppt_x</p:attrName>
                                        </p:attrNameLst>
                                      </p:cBhvr>
                                      <p:tavLst>
                                        <p:tav tm="0">
                                          <p:val>
                                            <p:fltVal val="0.5"/>
                                          </p:val>
                                        </p:tav>
                                        <p:tav tm="100000">
                                          <p:val>
                                            <p:strVal val="#ppt_x"/>
                                          </p:val>
                                        </p:tav>
                                      </p:tavLst>
                                    </p:anim>
                                    <p:anim calcmode="lin" valueType="num">
                                      <p:cBhvr>
                                        <p:cTn id="27" dur="500" fill="hold"/>
                                        <p:tgtEl>
                                          <p:spTgt spid="28"/>
                                        </p:tgtEl>
                                        <p:attrNameLst>
                                          <p:attrName>ppt_y</p:attrName>
                                        </p:attrNameLst>
                                      </p:cBhvr>
                                      <p:tavLst>
                                        <p:tav tm="0">
                                          <p:val>
                                            <p:fltVal val="0.5"/>
                                          </p:val>
                                        </p:tav>
                                        <p:tav tm="100000">
                                          <p:val>
                                            <p:strVal val="#ppt_y"/>
                                          </p:val>
                                        </p:tav>
                                      </p:tavLst>
                                    </p:anim>
                                  </p:childTnLst>
                                </p:cTn>
                              </p:par>
                            </p:childTnLst>
                          </p:cTn>
                        </p:par>
                        <p:par>
                          <p:cTn id="28" fill="hold">
                            <p:stCondLst>
                              <p:cond delay="2000"/>
                            </p:stCondLst>
                            <p:childTnLst>
                              <p:par>
                                <p:cTn id="29" presetID="23" presetClass="entr" presetSubtype="528"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 calcmode="lin" valueType="num">
                                      <p:cBhvr>
                                        <p:cTn id="33" dur="500" fill="hold"/>
                                        <p:tgtEl>
                                          <p:spTgt spid="21"/>
                                        </p:tgtEl>
                                        <p:attrNameLst>
                                          <p:attrName>ppt_x</p:attrName>
                                        </p:attrNameLst>
                                      </p:cBhvr>
                                      <p:tavLst>
                                        <p:tav tm="0">
                                          <p:val>
                                            <p:fltVal val="0.5"/>
                                          </p:val>
                                        </p:tav>
                                        <p:tav tm="100000">
                                          <p:val>
                                            <p:strVal val="#ppt_x"/>
                                          </p:val>
                                        </p:tav>
                                      </p:tavLst>
                                    </p:anim>
                                    <p:anim calcmode="lin" valueType="num">
                                      <p:cBhvr>
                                        <p:cTn id="34" dur="500" fill="hold"/>
                                        <p:tgtEl>
                                          <p:spTgt spid="21"/>
                                        </p:tgtEl>
                                        <p:attrNameLst>
                                          <p:attrName>ppt_y</p:attrName>
                                        </p:attrNameLst>
                                      </p:cBhvr>
                                      <p:tavLst>
                                        <p:tav tm="0">
                                          <p:val>
                                            <p:fltVal val="0.5"/>
                                          </p:val>
                                        </p:tav>
                                        <p:tav tm="100000">
                                          <p:val>
                                            <p:strVal val="#ppt_y"/>
                                          </p:val>
                                        </p:tav>
                                      </p:tavLst>
                                    </p:anim>
                                  </p:childTnLst>
                                </p:cTn>
                              </p:par>
                            </p:childTnLst>
                          </p:cTn>
                        </p:par>
                        <p:par>
                          <p:cTn id="35" fill="hold">
                            <p:stCondLst>
                              <p:cond delay="2500"/>
                            </p:stCondLst>
                            <p:childTnLst>
                              <p:par>
                                <p:cTn id="36" presetID="23" presetClass="entr" presetSubtype="528"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 calcmode="lin" valueType="num">
                                      <p:cBhvr>
                                        <p:cTn id="40" dur="500" fill="hold"/>
                                        <p:tgtEl>
                                          <p:spTgt spid="34"/>
                                        </p:tgtEl>
                                        <p:attrNameLst>
                                          <p:attrName>ppt_x</p:attrName>
                                        </p:attrNameLst>
                                      </p:cBhvr>
                                      <p:tavLst>
                                        <p:tav tm="0">
                                          <p:val>
                                            <p:fltVal val="0.5"/>
                                          </p:val>
                                        </p:tav>
                                        <p:tav tm="100000">
                                          <p:val>
                                            <p:strVal val="#ppt_x"/>
                                          </p:val>
                                        </p:tav>
                                      </p:tavLst>
                                    </p:anim>
                                    <p:anim calcmode="lin" valueType="num">
                                      <p:cBhvr>
                                        <p:cTn id="41" dur="500" fill="hold"/>
                                        <p:tgtEl>
                                          <p:spTgt spid="34"/>
                                        </p:tgtEl>
                                        <p:attrNameLst>
                                          <p:attrName>ppt_y</p:attrName>
                                        </p:attrNameLst>
                                      </p:cBhvr>
                                      <p:tavLst>
                                        <p:tav tm="0">
                                          <p:val>
                                            <p:fltVal val="0.5"/>
                                          </p:val>
                                        </p:tav>
                                        <p:tav tm="100000">
                                          <p:val>
                                            <p:strVal val="#ppt_y"/>
                                          </p:val>
                                        </p:tav>
                                      </p:tavLst>
                                    </p:anim>
                                  </p:childTnLst>
                                </p:cTn>
                              </p:par>
                            </p:childTnLst>
                          </p:cTn>
                        </p:par>
                        <p:par>
                          <p:cTn id="42" fill="hold">
                            <p:stCondLst>
                              <p:cond delay="3000"/>
                            </p:stCondLst>
                            <p:childTnLst>
                              <p:par>
                                <p:cTn id="43" presetID="23" presetClass="entr" presetSubtype="528"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 calcmode="lin" valueType="num">
                                      <p:cBhvr>
                                        <p:cTn id="47" dur="500" fill="hold"/>
                                        <p:tgtEl>
                                          <p:spTgt spid="37"/>
                                        </p:tgtEl>
                                        <p:attrNameLst>
                                          <p:attrName>ppt_x</p:attrName>
                                        </p:attrNameLst>
                                      </p:cBhvr>
                                      <p:tavLst>
                                        <p:tav tm="0">
                                          <p:val>
                                            <p:fltVal val="0.5"/>
                                          </p:val>
                                        </p:tav>
                                        <p:tav tm="100000">
                                          <p:val>
                                            <p:strVal val="#ppt_x"/>
                                          </p:val>
                                        </p:tav>
                                      </p:tavLst>
                                    </p:anim>
                                    <p:anim calcmode="lin" valueType="num">
                                      <p:cBhvr>
                                        <p:cTn id="48" dur="500" fill="hold"/>
                                        <p:tgtEl>
                                          <p:spTgt spid="37"/>
                                        </p:tgtEl>
                                        <p:attrNameLst>
                                          <p:attrName>ppt_y</p:attrName>
                                        </p:attrNameLst>
                                      </p:cBhvr>
                                      <p:tavLst>
                                        <p:tav tm="0">
                                          <p:val>
                                            <p:fltVal val="0.5"/>
                                          </p:val>
                                        </p:tav>
                                        <p:tav tm="100000">
                                          <p:val>
                                            <p:strVal val="#ppt_y"/>
                                          </p:val>
                                        </p:tav>
                                      </p:tavLst>
                                    </p:anim>
                                  </p:childTnLst>
                                </p:cTn>
                              </p:par>
                            </p:childTnLst>
                          </p:cTn>
                        </p:par>
                        <p:par>
                          <p:cTn id="49" fill="hold">
                            <p:stCondLst>
                              <p:cond delay="3500"/>
                            </p:stCondLst>
                            <p:childTnLst>
                              <p:par>
                                <p:cTn id="50" presetID="23" presetClass="entr" presetSubtype="16" fill="hold"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1000" fill="hold"/>
                                        <p:tgtEl>
                                          <p:spTgt spid="7"/>
                                        </p:tgtEl>
                                        <p:attrNameLst>
                                          <p:attrName>ppt_w</p:attrName>
                                        </p:attrNameLst>
                                      </p:cBhvr>
                                      <p:tavLst>
                                        <p:tav tm="0">
                                          <p:val>
                                            <p:fltVal val="0"/>
                                          </p:val>
                                        </p:tav>
                                        <p:tav tm="100000">
                                          <p:val>
                                            <p:strVal val="#ppt_w"/>
                                          </p:val>
                                        </p:tav>
                                      </p:tavLst>
                                    </p:anim>
                                    <p:anim calcmode="lin" valueType="num">
                                      <p:cBhvr>
                                        <p:cTn id="53" dur="1000" fill="hold"/>
                                        <p:tgtEl>
                                          <p:spTgt spid="7"/>
                                        </p:tgtEl>
                                        <p:attrNameLst>
                                          <p:attrName>ppt_h</p:attrName>
                                        </p:attrNameLst>
                                      </p:cBhvr>
                                      <p:tavLst>
                                        <p:tav tm="0">
                                          <p:val>
                                            <p:fltVal val="0"/>
                                          </p:val>
                                        </p:tav>
                                        <p:tav tm="100000">
                                          <p:val>
                                            <p:strVal val="#ppt_h"/>
                                          </p:val>
                                        </p:tav>
                                      </p:tavLst>
                                    </p:anim>
                                  </p:childTnLst>
                                </p:cTn>
                              </p:par>
                            </p:childTnLst>
                          </p:cTn>
                        </p:par>
                        <p:par>
                          <p:cTn id="54" fill="hold">
                            <p:stCondLst>
                              <p:cond delay="4500"/>
                            </p:stCondLst>
                            <p:childTnLst>
                              <p:par>
                                <p:cTn id="55" presetID="15" presetClass="entr" presetSubtype="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1000" fill="hold"/>
                                        <p:tgtEl>
                                          <p:spTgt spid="18"/>
                                        </p:tgtEl>
                                        <p:attrNameLst>
                                          <p:attrName>ppt_w</p:attrName>
                                        </p:attrNameLst>
                                      </p:cBhvr>
                                      <p:tavLst>
                                        <p:tav tm="0">
                                          <p:val>
                                            <p:fltVal val="0"/>
                                          </p:val>
                                        </p:tav>
                                        <p:tav tm="100000">
                                          <p:val>
                                            <p:strVal val="#ppt_w"/>
                                          </p:val>
                                        </p:tav>
                                      </p:tavLst>
                                    </p:anim>
                                    <p:anim calcmode="lin" valueType="num">
                                      <p:cBhvr>
                                        <p:cTn id="58" dur="1000" fill="hold"/>
                                        <p:tgtEl>
                                          <p:spTgt spid="18"/>
                                        </p:tgtEl>
                                        <p:attrNameLst>
                                          <p:attrName>ppt_h</p:attrName>
                                        </p:attrNameLst>
                                      </p:cBhvr>
                                      <p:tavLst>
                                        <p:tav tm="0">
                                          <p:val>
                                            <p:fltVal val="0"/>
                                          </p:val>
                                        </p:tav>
                                        <p:tav tm="100000">
                                          <p:val>
                                            <p:strVal val="#ppt_h"/>
                                          </p:val>
                                        </p:tav>
                                      </p:tavLst>
                                    </p:anim>
                                    <p:anim calcmode="lin" valueType="num">
                                      <p:cBhvr>
                                        <p:cTn id="59"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5500"/>
                            </p:stCondLst>
                            <p:childTnLst>
                              <p:par>
                                <p:cTn id="62" presetID="15" presetClass="entr" presetSubtype="0"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1000" fill="hold"/>
                                        <p:tgtEl>
                                          <p:spTgt spid="19"/>
                                        </p:tgtEl>
                                        <p:attrNameLst>
                                          <p:attrName>ppt_w</p:attrName>
                                        </p:attrNameLst>
                                      </p:cBhvr>
                                      <p:tavLst>
                                        <p:tav tm="0">
                                          <p:val>
                                            <p:fltVal val="0"/>
                                          </p:val>
                                        </p:tav>
                                        <p:tav tm="100000">
                                          <p:val>
                                            <p:strVal val="#ppt_w"/>
                                          </p:val>
                                        </p:tav>
                                      </p:tavLst>
                                    </p:anim>
                                    <p:anim calcmode="lin" valueType="num">
                                      <p:cBhvr>
                                        <p:cTn id="65" dur="1000" fill="hold"/>
                                        <p:tgtEl>
                                          <p:spTgt spid="19"/>
                                        </p:tgtEl>
                                        <p:attrNameLst>
                                          <p:attrName>ppt_h</p:attrName>
                                        </p:attrNameLst>
                                      </p:cBhvr>
                                      <p:tavLst>
                                        <p:tav tm="0">
                                          <p:val>
                                            <p:fltVal val="0"/>
                                          </p:val>
                                        </p:tav>
                                        <p:tav tm="100000">
                                          <p:val>
                                            <p:strVal val="#ppt_h"/>
                                          </p:val>
                                        </p:tav>
                                      </p:tavLst>
                                    </p:anim>
                                    <p:anim calcmode="lin" valueType="num">
                                      <p:cBhvr>
                                        <p:cTn id="66"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67"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68" fill="hold">
                            <p:stCondLst>
                              <p:cond delay="6500"/>
                            </p:stCondLst>
                            <p:childTnLst>
                              <p:par>
                                <p:cTn id="69" presetID="15" presetClass="entr" presetSubtype="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1000" fill="hold"/>
                                        <p:tgtEl>
                                          <p:spTgt spid="17"/>
                                        </p:tgtEl>
                                        <p:attrNameLst>
                                          <p:attrName>ppt_w</p:attrName>
                                        </p:attrNameLst>
                                      </p:cBhvr>
                                      <p:tavLst>
                                        <p:tav tm="0">
                                          <p:val>
                                            <p:fltVal val="0"/>
                                          </p:val>
                                        </p:tav>
                                        <p:tav tm="100000">
                                          <p:val>
                                            <p:strVal val="#ppt_w"/>
                                          </p:val>
                                        </p:tav>
                                      </p:tavLst>
                                    </p:anim>
                                    <p:anim calcmode="lin" valueType="num">
                                      <p:cBhvr>
                                        <p:cTn id="72" dur="1000" fill="hold"/>
                                        <p:tgtEl>
                                          <p:spTgt spid="17"/>
                                        </p:tgtEl>
                                        <p:attrNameLst>
                                          <p:attrName>ppt_h</p:attrName>
                                        </p:attrNameLst>
                                      </p:cBhvr>
                                      <p:tavLst>
                                        <p:tav tm="0">
                                          <p:val>
                                            <p:fltVal val="0"/>
                                          </p:val>
                                        </p:tav>
                                        <p:tav tm="100000">
                                          <p:val>
                                            <p:strVal val="#ppt_h"/>
                                          </p:val>
                                        </p:tav>
                                      </p:tavLst>
                                    </p:anim>
                                    <p:anim calcmode="lin" valueType="num">
                                      <p:cBhvr>
                                        <p:cTn id="73"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75" fill="hold">
                            <p:stCondLst>
                              <p:cond delay="7500"/>
                            </p:stCondLst>
                            <p:childTnLst>
                              <p:par>
                                <p:cTn id="76" presetID="15" presetClass="entr" presetSubtype="0"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p:cTn id="78" dur="1000" fill="hold"/>
                                        <p:tgtEl>
                                          <p:spTgt spid="16"/>
                                        </p:tgtEl>
                                        <p:attrNameLst>
                                          <p:attrName>ppt_w</p:attrName>
                                        </p:attrNameLst>
                                      </p:cBhvr>
                                      <p:tavLst>
                                        <p:tav tm="0">
                                          <p:val>
                                            <p:fltVal val="0"/>
                                          </p:val>
                                        </p:tav>
                                        <p:tav tm="100000">
                                          <p:val>
                                            <p:strVal val="#ppt_w"/>
                                          </p:val>
                                        </p:tav>
                                      </p:tavLst>
                                    </p:anim>
                                    <p:anim calcmode="lin" valueType="num">
                                      <p:cBhvr>
                                        <p:cTn id="79" dur="1000" fill="hold"/>
                                        <p:tgtEl>
                                          <p:spTgt spid="16"/>
                                        </p:tgtEl>
                                        <p:attrNameLst>
                                          <p:attrName>ppt_h</p:attrName>
                                        </p:attrNameLst>
                                      </p:cBhvr>
                                      <p:tavLst>
                                        <p:tav tm="0">
                                          <p:val>
                                            <p:fltVal val="0"/>
                                          </p:val>
                                        </p:tav>
                                        <p:tav tm="100000">
                                          <p:val>
                                            <p:strVal val="#ppt_h"/>
                                          </p:val>
                                        </p:tav>
                                      </p:tavLst>
                                    </p:anim>
                                    <p:anim calcmode="lin" valueType="num">
                                      <p:cBhvr>
                                        <p:cTn id="80"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82" fill="hold">
                            <p:stCondLst>
                              <p:cond delay="8500"/>
                            </p:stCondLst>
                            <p:childTnLst>
                              <p:par>
                                <p:cTn id="83" presetID="15" presetClass="entr" presetSubtype="0"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1000" fill="hold"/>
                                        <p:tgtEl>
                                          <p:spTgt spid="20"/>
                                        </p:tgtEl>
                                        <p:attrNameLst>
                                          <p:attrName>ppt_w</p:attrName>
                                        </p:attrNameLst>
                                      </p:cBhvr>
                                      <p:tavLst>
                                        <p:tav tm="0">
                                          <p:val>
                                            <p:fltVal val="0"/>
                                          </p:val>
                                        </p:tav>
                                        <p:tav tm="100000">
                                          <p:val>
                                            <p:strVal val="#ppt_w"/>
                                          </p:val>
                                        </p:tav>
                                      </p:tavLst>
                                    </p:anim>
                                    <p:anim calcmode="lin" valueType="num">
                                      <p:cBhvr>
                                        <p:cTn id="86" dur="1000" fill="hold"/>
                                        <p:tgtEl>
                                          <p:spTgt spid="20"/>
                                        </p:tgtEl>
                                        <p:attrNameLst>
                                          <p:attrName>ppt_h</p:attrName>
                                        </p:attrNameLst>
                                      </p:cBhvr>
                                      <p:tavLst>
                                        <p:tav tm="0">
                                          <p:val>
                                            <p:fltVal val="0"/>
                                          </p:val>
                                        </p:tav>
                                        <p:tav tm="100000">
                                          <p:val>
                                            <p:strVal val="#ppt_h"/>
                                          </p:val>
                                        </p:tav>
                                      </p:tavLst>
                                    </p:anim>
                                    <p:anim calcmode="lin" valueType="num">
                                      <p:cBhvr>
                                        <p:cTn id="87"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88"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Thinkpad\Desktop\PNG\1_0000_图层-11-副本.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95434" y="1429733"/>
            <a:ext cx="1907076" cy="155026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Thinkpad\Desktop\PNG\1_0001_图层-1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54104" y="1429733"/>
            <a:ext cx="1907076" cy="1550268"/>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53"/>
          <p:cNvSpPr txBox="1">
            <a:spLocks noChangeArrowheads="1"/>
          </p:cNvSpPr>
          <p:nvPr/>
        </p:nvSpPr>
        <p:spPr bwMode="auto">
          <a:xfrm>
            <a:off x="3295596" y="1326783"/>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1</a:t>
            </a:r>
            <a:endParaRPr lang="en-US" altLang="zh-CN" sz="6600" dirty="0">
              <a:solidFill>
                <a:schemeClr val="tx1"/>
              </a:solidFill>
            </a:endParaRPr>
          </a:p>
        </p:txBody>
      </p:sp>
      <p:sp>
        <p:nvSpPr>
          <p:cNvPr id="9" name="Text Box 53"/>
          <p:cNvSpPr txBox="1">
            <a:spLocks noChangeArrowheads="1"/>
          </p:cNvSpPr>
          <p:nvPr/>
        </p:nvSpPr>
        <p:spPr bwMode="auto">
          <a:xfrm>
            <a:off x="5237543" y="1370211"/>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2</a:t>
            </a:r>
            <a:endParaRPr lang="en-US" altLang="zh-CN" sz="6600" dirty="0">
              <a:solidFill>
                <a:schemeClr val="tx1"/>
              </a:solidFill>
            </a:endParaRPr>
          </a:p>
        </p:txBody>
      </p:sp>
      <p:sp>
        <p:nvSpPr>
          <p:cNvPr id="10" name="圆角矩形 9"/>
          <p:cNvSpPr/>
          <p:nvPr/>
        </p:nvSpPr>
        <p:spPr>
          <a:xfrm>
            <a:off x="960098"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804626" y="1228998"/>
            <a:ext cx="686121" cy="710798"/>
            <a:chOff x="611560" y="1470114"/>
            <a:chExt cx="864096" cy="895175"/>
          </a:xfrm>
        </p:grpSpPr>
        <p:pic>
          <p:nvPicPr>
            <p:cNvPr id="12" name="Picture 4" descr="C:\Users\Thinkpad\Desktop\PNG\1_0000_渐变映射-2-副本-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1</a:t>
              </a:r>
              <a:endParaRPr lang="en-US" altLang="zh-CN" sz="3200" dirty="0"/>
            </a:p>
          </p:txBody>
        </p:sp>
      </p:grpSp>
      <p:sp>
        <p:nvSpPr>
          <p:cNvPr id="14" name="TextBox 13"/>
          <p:cNvSpPr txBox="1"/>
          <p:nvPr/>
        </p:nvSpPr>
        <p:spPr>
          <a:xfrm>
            <a:off x="1174220"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sp>
        <p:nvSpPr>
          <p:cNvPr id="19" name="圆角矩形 18"/>
          <p:cNvSpPr/>
          <p:nvPr/>
        </p:nvSpPr>
        <p:spPr>
          <a:xfrm>
            <a:off x="6414317"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6258845" y="1228998"/>
            <a:ext cx="686121" cy="710798"/>
            <a:chOff x="611560" y="1470114"/>
            <a:chExt cx="864096" cy="895175"/>
          </a:xfrm>
        </p:grpSpPr>
        <p:pic>
          <p:nvPicPr>
            <p:cNvPr id="21" name="Picture 4" descr="C:\Users\Thinkpad\Desktop\PNG\1_0000_渐变映射-2-副本-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2</a:t>
              </a:r>
              <a:endParaRPr lang="en-US" altLang="zh-CN" sz="3200" dirty="0"/>
            </a:p>
          </p:txBody>
        </p:sp>
      </p:grpSp>
      <p:sp>
        <p:nvSpPr>
          <p:cNvPr id="23" name="TextBox 22"/>
          <p:cNvSpPr txBox="1"/>
          <p:nvPr/>
        </p:nvSpPr>
        <p:spPr>
          <a:xfrm>
            <a:off x="6628439"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pic>
        <p:nvPicPr>
          <p:cNvPr id="24" name="Picture 4" descr="F:\360安全浏览器下载\水墨\1402\05.pn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2987824" y="3247798"/>
            <a:ext cx="3031455" cy="1537415"/>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120978" y="123478"/>
            <a:ext cx="396044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单击此处添加标题文字</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200831556"/>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anim calcmode="lin" valueType="num">
                                      <p:cBhvr>
                                        <p:cTn id="9" dur="2000" fill="hold"/>
                                        <p:tgtEl>
                                          <p:spTgt spid="7"/>
                                        </p:tgtEl>
                                        <p:attrNameLst>
                                          <p:attrName>style.rotation</p:attrName>
                                        </p:attrNameLst>
                                      </p:cBhvr>
                                      <p:tavLst>
                                        <p:tav tm="0">
                                          <p:val>
                                            <p:fltVal val="90"/>
                                          </p:val>
                                        </p:tav>
                                        <p:tav tm="100000">
                                          <p:val>
                                            <p:fltVal val="0"/>
                                          </p:val>
                                        </p:tav>
                                      </p:tavLst>
                                    </p:anim>
                                    <p:animEffect transition="in" filter="fade">
                                      <p:cBhvr>
                                        <p:cTn id="10" dur="2000"/>
                                        <p:tgtEl>
                                          <p:spTgt spid="7"/>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000" fill="hold"/>
                                        <p:tgtEl>
                                          <p:spTgt spid="6"/>
                                        </p:tgtEl>
                                        <p:attrNameLst>
                                          <p:attrName>ppt_w</p:attrName>
                                        </p:attrNameLst>
                                      </p:cBhvr>
                                      <p:tavLst>
                                        <p:tav tm="0">
                                          <p:val>
                                            <p:fltVal val="0"/>
                                          </p:val>
                                        </p:tav>
                                        <p:tav tm="100000">
                                          <p:val>
                                            <p:strVal val="#ppt_w"/>
                                          </p:val>
                                        </p:tav>
                                      </p:tavLst>
                                    </p:anim>
                                    <p:anim calcmode="lin" valueType="num">
                                      <p:cBhvr>
                                        <p:cTn id="14" dur="2000" fill="hold"/>
                                        <p:tgtEl>
                                          <p:spTgt spid="6"/>
                                        </p:tgtEl>
                                        <p:attrNameLst>
                                          <p:attrName>ppt_h</p:attrName>
                                        </p:attrNameLst>
                                      </p:cBhvr>
                                      <p:tavLst>
                                        <p:tav tm="0">
                                          <p:val>
                                            <p:fltVal val="0"/>
                                          </p:val>
                                        </p:tav>
                                        <p:tav tm="100000">
                                          <p:val>
                                            <p:strVal val="#ppt_h"/>
                                          </p:val>
                                        </p:tav>
                                      </p:tavLst>
                                    </p:anim>
                                    <p:anim calcmode="lin" valueType="num">
                                      <p:cBhvr>
                                        <p:cTn id="15" dur="2000" fill="hold"/>
                                        <p:tgtEl>
                                          <p:spTgt spid="6"/>
                                        </p:tgtEl>
                                        <p:attrNameLst>
                                          <p:attrName>style.rotation</p:attrName>
                                        </p:attrNameLst>
                                      </p:cBhvr>
                                      <p:tavLst>
                                        <p:tav tm="0">
                                          <p:val>
                                            <p:fltVal val="90"/>
                                          </p:val>
                                        </p:tav>
                                        <p:tav tm="100000">
                                          <p:val>
                                            <p:fltVal val="0"/>
                                          </p:val>
                                        </p:tav>
                                      </p:tavLst>
                                    </p:anim>
                                    <p:animEffect transition="in" filter="fade">
                                      <p:cBhvr>
                                        <p:cTn id="16" dur="2000"/>
                                        <p:tgtEl>
                                          <p:spTgt spid="6"/>
                                        </p:tgtEl>
                                      </p:cBhvr>
                                    </p:animEffect>
                                  </p:childTnLst>
                                </p:cTn>
                              </p:par>
                              <p:par>
                                <p:cTn id="17" presetID="3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200" decel="100000"/>
                                        <p:tgtEl>
                                          <p:spTgt spid="7"/>
                                        </p:tgtEl>
                                      </p:cBhvr>
                                    </p:animEffect>
                                    <p:anim calcmode="lin" valueType="num">
                                      <p:cBhvr>
                                        <p:cTn id="20" dur="1200" decel="100000" fill="hold"/>
                                        <p:tgtEl>
                                          <p:spTgt spid="7"/>
                                        </p:tgtEl>
                                        <p:attrNameLst>
                                          <p:attrName>style.rotation</p:attrName>
                                        </p:attrNameLst>
                                      </p:cBhvr>
                                      <p:tavLst>
                                        <p:tav tm="0">
                                          <p:val>
                                            <p:fltVal val="-90"/>
                                          </p:val>
                                        </p:tav>
                                        <p:tav tm="100000">
                                          <p:val>
                                            <p:fltVal val="0"/>
                                          </p:val>
                                        </p:tav>
                                      </p:tavLst>
                                    </p:anim>
                                    <p:anim calcmode="lin" valueType="num">
                                      <p:cBhvr>
                                        <p:cTn id="21" dur="1200" decel="100000" fill="hold"/>
                                        <p:tgtEl>
                                          <p:spTgt spid="7"/>
                                        </p:tgtEl>
                                        <p:attrNameLst>
                                          <p:attrName>ppt_x</p:attrName>
                                        </p:attrNameLst>
                                      </p:cBhvr>
                                      <p:tavLst>
                                        <p:tav tm="0">
                                          <p:val>
                                            <p:strVal val="#ppt_x+0.4"/>
                                          </p:val>
                                        </p:tav>
                                        <p:tav tm="100000">
                                          <p:val>
                                            <p:strVal val="#ppt_x-0.05"/>
                                          </p:val>
                                        </p:tav>
                                      </p:tavLst>
                                    </p:anim>
                                    <p:anim calcmode="lin" valueType="num">
                                      <p:cBhvr>
                                        <p:cTn id="22" dur="1200" decel="100000" fill="hold"/>
                                        <p:tgtEl>
                                          <p:spTgt spid="7"/>
                                        </p:tgtEl>
                                        <p:attrNameLst>
                                          <p:attrName>ppt_y</p:attrName>
                                        </p:attrNameLst>
                                      </p:cBhvr>
                                      <p:tavLst>
                                        <p:tav tm="0">
                                          <p:val>
                                            <p:strVal val="#ppt_y-0.4"/>
                                          </p:val>
                                        </p:tav>
                                        <p:tav tm="100000">
                                          <p:val>
                                            <p:strVal val="#ppt_y+0.1"/>
                                          </p:val>
                                        </p:tav>
                                      </p:tavLst>
                                    </p:anim>
                                    <p:anim calcmode="lin" valueType="num">
                                      <p:cBhvr>
                                        <p:cTn id="23" dur="300" accel="100000" fill="hold">
                                          <p:stCondLst>
                                            <p:cond delay="1200"/>
                                          </p:stCondLst>
                                        </p:cTn>
                                        <p:tgtEl>
                                          <p:spTgt spid="7"/>
                                        </p:tgtEl>
                                        <p:attrNameLst>
                                          <p:attrName>ppt_x</p:attrName>
                                        </p:attrNameLst>
                                      </p:cBhvr>
                                      <p:tavLst>
                                        <p:tav tm="0">
                                          <p:val>
                                            <p:strVal val="#ppt_x-0.05"/>
                                          </p:val>
                                        </p:tav>
                                        <p:tav tm="100000">
                                          <p:val>
                                            <p:strVal val="#ppt_x"/>
                                          </p:val>
                                        </p:tav>
                                      </p:tavLst>
                                    </p:anim>
                                    <p:anim calcmode="lin" valueType="num">
                                      <p:cBhvr>
                                        <p:cTn id="24" dur="300" accel="100000" fill="hold">
                                          <p:stCondLst>
                                            <p:cond delay="1200"/>
                                          </p:stCondLst>
                                        </p:cTn>
                                        <p:tgtEl>
                                          <p:spTgt spid="7"/>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200" decel="100000"/>
                                        <p:tgtEl>
                                          <p:spTgt spid="6"/>
                                        </p:tgtEl>
                                      </p:cBhvr>
                                    </p:animEffect>
                                    <p:anim calcmode="lin" valueType="num">
                                      <p:cBhvr>
                                        <p:cTn id="28" dur="1200" decel="100000" fill="hold"/>
                                        <p:tgtEl>
                                          <p:spTgt spid="6"/>
                                        </p:tgtEl>
                                        <p:attrNameLst>
                                          <p:attrName>style.rotation</p:attrName>
                                        </p:attrNameLst>
                                      </p:cBhvr>
                                      <p:tavLst>
                                        <p:tav tm="0">
                                          <p:val>
                                            <p:fltVal val="-90"/>
                                          </p:val>
                                        </p:tav>
                                        <p:tav tm="100000">
                                          <p:val>
                                            <p:fltVal val="0"/>
                                          </p:val>
                                        </p:tav>
                                      </p:tavLst>
                                    </p:anim>
                                    <p:anim calcmode="lin" valueType="num">
                                      <p:cBhvr>
                                        <p:cTn id="29" dur="1200" decel="100000" fill="hold"/>
                                        <p:tgtEl>
                                          <p:spTgt spid="6"/>
                                        </p:tgtEl>
                                        <p:attrNameLst>
                                          <p:attrName>ppt_x</p:attrName>
                                        </p:attrNameLst>
                                      </p:cBhvr>
                                      <p:tavLst>
                                        <p:tav tm="0">
                                          <p:val>
                                            <p:strVal val="#ppt_x+0.4"/>
                                          </p:val>
                                        </p:tav>
                                        <p:tav tm="100000">
                                          <p:val>
                                            <p:strVal val="#ppt_x-0.05"/>
                                          </p:val>
                                        </p:tav>
                                      </p:tavLst>
                                    </p:anim>
                                    <p:anim calcmode="lin" valueType="num">
                                      <p:cBhvr>
                                        <p:cTn id="30" dur="1200" decel="100000" fill="hold"/>
                                        <p:tgtEl>
                                          <p:spTgt spid="6"/>
                                        </p:tgtEl>
                                        <p:attrNameLst>
                                          <p:attrName>ppt_y</p:attrName>
                                        </p:attrNameLst>
                                      </p:cBhvr>
                                      <p:tavLst>
                                        <p:tav tm="0">
                                          <p:val>
                                            <p:strVal val="#ppt_y-0.4"/>
                                          </p:val>
                                        </p:tav>
                                        <p:tav tm="100000">
                                          <p:val>
                                            <p:strVal val="#ppt_y+0.1"/>
                                          </p:val>
                                        </p:tav>
                                      </p:tavLst>
                                    </p:anim>
                                    <p:anim calcmode="lin" valueType="num">
                                      <p:cBhvr>
                                        <p:cTn id="31" dur="300" accel="100000" fill="hold">
                                          <p:stCondLst>
                                            <p:cond delay="1200"/>
                                          </p:stCondLst>
                                        </p:cTn>
                                        <p:tgtEl>
                                          <p:spTgt spid="6"/>
                                        </p:tgtEl>
                                        <p:attrNameLst>
                                          <p:attrName>ppt_x</p:attrName>
                                        </p:attrNameLst>
                                      </p:cBhvr>
                                      <p:tavLst>
                                        <p:tav tm="0">
                                          <p:val>
                                            <p:strVal val="#ppt_x-0.05"/>
                                          </p:val>
                                        </p:tav>
                                        <p:tav tm="100000">
                                          <p:val>
                                            <p:strVal val="#ppt_x"/>
                                          </p:val>
                                        </p:tav>
                                      </p:tavLst>
                                    </p:anim>
                                    <p:anim calcmode="lin" valueType="num">
                                      <p:cBhvr>
                                        <p:cTn id="32" dur="300" accel="100000" fill="hold">
                                          <p:stCondLst>
                                            <p:cond delay="1200"/>
                                          </p:stCondLst>
                                        </p:cTn>
                                        <p:tgtEl>
                                          <p:spTgt spid="6"/>
                                        </p:tgtEl>
                                        <p:attrNameLst>
                                          <p:attrName>ppt_y</p:attrName>
                                        </p:attrNameLst>
                                      </p:cBhvr>
                                      <p:tavLst>
                                        <p:tav tm="0">
                                          <p:val>
                                            <p:strVal val="#ppt_y+0.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ntr" presetSubtype="16"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500"/>
                                        <p:tgtEl>
                                          <p:spTgt spid="19"/>
                                        </p:tgtEl>
                                      </p:cBhvr>
                                    </p:animEffect>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randombar(horizontal)">
                                      <p:cBhvr>
                                        <p:cTn id="64" dur="500"/>
                                        <p:tgtEl>
                                          <p:spTgt spid="14"/>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randombar(horizontal)">
                                      <p:cBhvr>
                                        <p:cTn id="67" dur="500"/>
                                        <p:tgtEl>
                                          <p:spTgt spid="23"/>
                                        </p:tgtEl>
                                      </p:cBhvr>
                                    </p:animEffect>
                                  </p:childTnLst>
                                </p:cTn>
                              </p:par>
                            </p:childTnLst>
                          </p:cTn>
                        </p:par>
                        <p:par>
                          <p:cTn id="68" fill="hold">
                            <p:stCondLst>
                              <p:cond delay="4000"/>
                            </p:stCondLst>
                            <p:childTnLst>
                              <p:par>
                                <p:cTn id="69" presetID="42" presetClass="entr" presetSubtype="0"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1000"/>
                                        <p:tgtEl>
                                          <p:spTgt spid="24"/>
                                        </p:tgtEl>
                                      </p:cBhvr>
                                    </p:animEffect>
                                    <p:anim calcmode="lin" valueType="num">
                                      <p:cBhvr>
                                        <p:cTn id="72" dur="1000" fill="hold"/>
                                        <p:tgtEl>
                                          <p:spTgt spid="24"/>
                                        </p:tgtEl>
                                        <p:attrNameLst>
                                          <p:attrName>ppt_x</p:attrName>
                                        </p:attrNameLst>
                                      </p:cBhvr>
                                      <p:tavLst>
                                        <p:tav tm="0">
                                          <p:val>
                                            <p:strVal val="#ppt_x"/>
                                          </p:val>
                                        </p:tav>
                                        <p:tav tm="100000">
                                          <p:val>
                                            <p:strVal val="#ppt_x"/>
                                          </p:val>
                                        </p:tav>
                                      </p:tavLst>
                                    </p:anim>
                                    <p:anim calcmode="lin" valueType="num">
                                      <p:cBhvr>
                                        <p:cTn id="7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4" grpId="0"/>
      <p:bldP spid="19" grpId="0" animBg="1"/>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fe6bf5b48a8d4bcd290acfd08e991e609561d6"/>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246</TotalTime>
  <Words>2791</Words>
  <Application>Microsoft Office PowerPoint</Application>
  <PresentationFormat>全屏显示(16:9)</PresentationFormat>
  <Paragraphs>285</Paragraphs>
  <Slides>33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33</vt:i4>
      </vt:variant>
    </vt:vector>
  </HeadingPairs>
  <TitlesOfParts>
    <vt:vector size="41" baseType="lpstr">
      <vt:lpstr>方正古隶简体</vt:lpstr>
      <vt:lpstr>方正宋黑简体</vt:lpstr>
      <vt:lpstr>楷体</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水墨竹子</dc:title>
  <dc:creator>user</dc:creator>
  <cp:keywords>user</cp:keywords>
  <cp:lastModifiedBy>YANGS</cp:lastModifiedBy>
  <cp:revision>35</cp:revision>
  <dcterms:created xsi:type="dcterms:W3CDTF">2015-03-26T12:48:55Z</dcterms:created>
  <dcterms:modified xsi:type="dcterms:W3CDTF">2017-09-14T12:56:40Z</dcterms:modified>
</cp:coreProperties>
</file>