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6" r:id="rId6"/>
    <p:sldId id="267" r:id="rId7"/>
    <p:sldId id="269" r:id="rId8"/>
    <p:sldId id="268" r:id="rId9"/>
    <p:sldId id="271" r:id="rId10"/>
    <p:sldId id="270" r:id="rId11"/>
    <p:sldId id="272" r:id="rId12"/>
    <p:sldId id="262" r:id="rId13"/>
    <p:sldId id="263" r:id="rId14"/>
    <p:sldId id="273" r:id="rId15"/>
    <p:sldId id="274" r:id="rId16"/>
    <p:sldId id="275" r:id="rId17"/>
    <p:sldId id="276" r:id="rId18"/>
    <p:sldId id="277" r:id="rId19"/>
    <p:sldId id="278" r:id="rId20"/>
    <p:sldId id="279" r:id="rId21"/>
    <p:sldId id="264" r:id="rId22"/>
    <p:sldId id="283" r:id="rId23"/>
    <p:sldId id="282" r:id="rId24"/>
    <p:sldId id="265" r:id="rId25"/>
    <p:sldId id="280" r:id="rId26"/>
    <p:sldId id="281" r:id="rId27"/>
    <p:sldId id="284" r:id="rId28"/>
    <p:sldId id="285" r:id="rId29"/>
    <p:sldId id="286" r:id="rId30"/>
    <p:sldId id="261" r:id="rId31"/>
    <p:sldId id="287"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2229"/>
    <a:srgbClr val="9E1E24"/>
    <a:srgbClr val="2D221B"/>
    <a:srgbClr val="0D0D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8" d="100"/>
          <a:sy n="98" d="100"/>
        </p:scale>
        <p:origin x="576" y="7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B32229"/>
            </a:solidFill>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82</c:v>
                </c:pt>
                <c:pt idx="1">
                  <c:v>35</c:v>
                </c:pt>
                <c:pt idx="2">
                  <c:v>29</c:v>
                </c:pt>
                <c:pt idx="3">
                  <c:v>15</c:v>
                </c:pt>
              </c:numCache>
            </c:numRef>
          </c:val>
        </c:ser>
        <c:ser>
          <c:idx val="1"/>
          <c:order val="1"/>
          <c:tx>
            <c:strRef>
              <c:f>Sheet1!$C$1</c:f>
              <c:strCache>
                <c:ptCount val="1"/>
                <c:pt idx="0">
                  <c:v>系列 2</c:v>
                </c:pt>
              </c:strCache>
            </c:strRef>
          </c:tx>
          <c:spPr>
            <a:solidFill>
              <a:srgbClr val="9E1E24"/>
            </a:solidFill>
            <a:ln>
              <a:noFill/>
            </a:ln>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Sheet1!$C$2:$C$5</c:f>
              <c:numCache>
                <c:formatCode>General</c:formatCode>
                <c:ptCount val="4"/>
                <c:pt idx="0">
                  <c:v>18</c:v>
                </c:pt>
                <c:pt idx="1">
                  <c:v>65</c:v>
                </c:pt>
                <c:pt idx="2">
                  <c:v>71</c:v>
                </c:pt>
                <c:pt idx="3">
                  <c:v>85</c:v>
                </c:pt>
              </c:numCache>
            </c:numRef>
          </c:val>
        </c:ser>
        <c:ser>
          <c:idx val="2"/>
          <c:order val="2"/>
          <c:tx>
            <c:strRef>
              <c:f>Sheet1!$D$1</c:f>
              <c:strCache>
                <c:ptCount val="1"/>
                <c:pt idx="0">
                  <c:v>列1</c:v>
                </c:pt>
              </c:strCache>
            </c:strRef>
          </c:tx>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numCache>
            </c:numRef>
          </c:val>
        </c:ser>
        <c:dLbls>
          <c:showLegendKey val="0"/>
          <c:showVal val="0"/>
          <c:showCatName val="0"/>
          <c:showSerName val="0"/>
          <c:showPercent val="0"/>
          <c:showBubbleSize val="0"/>
        </c:dLbls>
        <c:gapWidth val="150"/>
        <c:axId val="1072960976"/>
        <c:axId val="1072970768"/>
      </c:barChart>
      <c:catAx>
        <c:axId val="1072960976"/>
        <c:scaling>
          <c:orientation val="minMax"/>
        </c:scaling>
        <c:delete val="1"/>
        <c:axPos val="b"/>
        <c:numFmt formatCode="General" sourceLinked="0"/>
        <c:majorTickMark val="out"/>
        <c:minorTickMark val="none"/>
        <c:tickLblPos val="nextTo"/>
        <c:crossAx val="1072970768"/>
        <c:crosses val="autoZero"/>
        <c:auto val="1"/>
        <c:lblAlgn val="ctr"/>
        <c:lblOffset val="100"/>
        <c:noMultiLvlLbl val="0"/>
      </c:catAx>
      <c:valAx>
        <c:axId val="1072970768"/>
        <c:scaling>
          <c:orientation val="minMax"/>
        </c:scaling>
        <c:delete val="1"/>
        <c:axPos val="l"/>
        <c:numFmt formatCode="General" sourceLinked="1"/>
        <c:majorTickMark val="out"/>
        <c:minorTickMark val="none"/>
        <c:tickLblPos val="nextTo"/>
        <c:crossAx val="107296097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rgbClr val="B32229"/>
            </a:solidFill>
          </c:spPr>
          <c:invertIfNegative val="0"/>
          <c:dPt>
            <c:idx val="1"/>
            <c:invertIfNegative val="0"/>
            <c:bubble3D val="0"/>
          </c:dPt>
          <c:dPt>
            <c:idx val="2"/>
            <c:invertIfNegative val="0"/>
            <c:bubble3D val="0"/>
          </c:dPt>
          <c:dPt>
            <c:idx val="3"/>
            <c:invertIfNegative val="0"/>
            <c:bubble3D val="0"/>
          </c:dPt>
          <c:dPt>
            <c:idx val="4"/>
            <c:invertIfNegative val="0"/>
            <c:bubble3D val="0"/>
          </c:dPt>
          <c:dPt>
            <c:idx val="6"/>
            <c:invertIfNegative val="0"/>
            <c:bubble3D val="0"/>
          </c:dPt>
          <c:dPt>
            <c:idx val="7"/>
            <c:invertIfNegative val="0"/>
            <c:bubble3D val="0"/>
          </c:dPt>
          <c:dPt>
            <c:idx val="8"/>
            <c:invertIfNegative val="0"/>
            <c:bubble3D val="0"/>
          </c:dPt>
          <c:dPt>
            <c:idx val="9"/>
            <c:invertIfNegative val="0"/>
            <c:bubble3D val="0"/>
          </c:dPt>
          <c:dPt>
            <c:idx val="11"/>
            <c:invertIfNegative val="0"/>
            <c:bubble3D val="0"/>
          </c:dPt>
          <c:cat>
            <c:strRef>
              <c:f>Sheet1!$A$2:$A$13</c:f>
              <c:strCache>
                <c:ptCount val="12"/>
                <c:pt idx="0">
                  <c:v>类别 1</c:v>
                </c:pt>
                <c:pt idx="1">
                  <c:v>类别 2</c:v>
                </c:pt>
                <c:pt idx="2">
                  <c:v>类别 3</c:v>
                </c:pt>
                <c:pt idx="3">
                  <c:v>类别 4</c:v>
                </c:pt>
                <c:pt idx="4">
                  <c:v>类别5</c:v>
                </c:pt>
                <c:pt idx="5">
                  <c:v>类别 6</c:v>
                </c:pt>
                <c:pt idx="6">
                  <c:v>类别 1</c:v>
                </c:pt>
                <c:pt idx="7">
                  <c:v>类别 2</c:v>
                </c:pt>
                <c:pt idx="8">
                  <c:v>类别 3</c:v>
                </c:pt>
                <c:pt idx="9">
                  <c:v>类别 4</c:v>
                </c:pt>
                <c:pt idx="10">
                  <c:v>类别5</c:v>
                </c:pt>
                <c:pt idx="11">
                  <c:v>类别5</c:v>
                </c:pt>
              </c:strCache>
            </c:strRef>
          </c:cat>
          <c:val>
            <c:numRef>
              <c:f>Sheet1!$B$2:$B$13</c:f>
              <c:numCache>
                <c:formatCode>General</c:formatCode>
                <c:ptCount val="12"/>
                <c:pt idx="0">
                  <c:v>8</c:v>
                </c:pt>
                <c:pt idx="1">
                  <c:v>6</c:v>
                </c:pt>
                <c:pt idx="2">
                  <c:v>7</c:v>
                </c:pt>
                <c:pt idx="3">
                  <c:v>2</c:v>
                </c:pt>
                <c:pt idx="4">
                  <c:v>3</c:v>
                </c:pt>
                <c:pt idx="5">
                  <c:v>4</c:v>
                </c:pt>
                <c:pt idx="6">
                  <c:v>8</c:v>
                </c:pt>
                <c:pt idx="7">
                  <c:v>6</c:v>
                </c:pt>
                <c:pt idx="8">
                  <c:v>7</c:v>
                </c:pt>
                <c:pt idx="9">
                  <c:v>2</c:v>
                </c:pt>
                <c:pt idx="10">
                  <c:v>3</c:v>
                </c:pt>
                <c:pt idx="11">
                  <c:v>9</c:v>
                </c:pt>
              </c:numCache>
            </c:numRef>
          </c:val>
        </c:ser>
        <c:ser>
          <c:idx val="1"/>
          <c:order val="1"/>
          <c:tx>
            <c:strRef>
              <c:f>Sheet1!$C$1</c:f>
              <c:strCache>
                <c:ptCount val="1"/>
                <c:pt idx="0">
                  <c:v>系列 2</c:v>
                </c:pt>
              </c:strCache>
            </c:strRef>
          </c:tx>
          <c:spPr>
            <a:solidFill>
              <a:srgbClr val="9E1E24"/>
            </a:solidFill>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Pt>
            <c:idx val="5"/>
            <c:invertIfNegative val="0"/>
            <c:bubble3D val="0"/>
          </c:dPt>
          <c:dPt>
            <c:idx val="6"/>
            <c:invertIfNegative val="0"/>
            <c:bubble3D val="0"/>
          </c:dPt>
          <c:dPt>
            <c:idx val="7"/>
            <c:invertIfNegative val="0"/>
            <c:bubble3D val="0"/>
          </c:dPt>
          <c:dPt>
            <c:idx val="8"/>
            <c:invertIfNegative val="0"/>
            <c:bubble3D val="0"/>
          </c:dPt>
          <c:dPt>
            <c:idx val="9"/>
            <c:invertIfNegative val="0"/>
            <c:bubble3D val="0"/>
          </c:dPt>
          <c:dPt>
            <c:idx val="10"/>
            <c:invertIfNegative val="0"/>
            <c:bubble3D val="0"/>
          </c:dPt>
          <c:dPt>
            <c:idx val="11"/>
            <c:invertIfNegative val="0"/>
            <c:bubble3D val="0"/>
          </c:dPt>
          <c:cat>
            <c:strRef>
              <c:f>Sheet1!$A$2:$A$13</c:f>
              <c:strCache>
                <c:ptCount val="12"/>
                <c:pt idx="0">
                  <c:v>类别 1</c:v>
                </c:pt>
                <c:pt idx="1">
                  <c:v>类别 2</c:v>
                </c:pt>
                <c:pt idx="2">
                  <c:v>类别 3</c:v>
                </c:pt>
                <c:pt idx="3">
                  <c:v>类别 4</c:v>
                </c:pt>
                <c:pt idx="4">
                  <c:v>类别5</c:v>
                </c:pt>
                <c:pt idx="5">
                  <c:v>类别 6</c:v>
                </c:pt>
                <c:pt idx="6">
                  <c:v>类别 1</c:v>
                </c:pt>
                <c:pt idx="7">
                  <c:v>类别 2</c:v>
                </c:pt>
                <c:pt idx="8">
                  <c:v>类别 3</c:v>
                </c:pt>
                <c:pt idx="9">
                  <c:v>类别 4</c:v>
                </c:pt>
                <c:pt idx="10">
                  <c:v>类别5</c:v>
                </c:pt>
                <c:pt idx="11">
                  <c:v>类别5</c:v>
                </c:pt>
              </c:strCache>
            </c:strRef>
          </c:cat>
          <c:val>
            <c:numRef>
              <c:f>Sheet1!$C$2:$C$13</c:f>
              <c:numCache>
                <c:formatCode>General</c:formatCode>
                <c:ptCount val="12"/>
                <c:pt idx="0">
                  <c:v>2</c:v>
                </c:pt>
                <c:pt idx="1">
                  <c:v>4</c:v>
                </c:pt>
                <c:pt idx="2">
                  <c:v>3</c:v>
                </c:pt>
                <c:pt idx="3">
                  <c:v>8</c:v>
                </c:pt>
                <c:pt idx="4">
                  <c:v>7</c:v>
                </c:pt>
                <c:pt idx="5">
                  <c:v>6</c:v>
                </c:pt>
                <c:pt idx="6">
                  <c:v>2</c:v>
                </c:pt>
                <c:pt idx="7">
                  <c:v>4</c:v>
                </c:pt>
                <c:pt idx="8">
                  <c:v>3</c:v>
                </c:pt>
                <c:pt idx="9">
                  <c:v>8</c:v>
                </c:pt>
                <c:pt idx="10">
                  <c:v>7</c:v>
                </c:pt>
                <c:pt idx="11">
                  <c:v>1</c:v>
                </c:pt>
              </c:numCache>
            </c:numRef>
          </c:val>
        </c:ser>
        <c:dLbls>
          <c:showLegendKey val="0"/>
          <c:showVal val="0"/>
          <c:showCatName val="0"/>
          <c:showSerName val="0"/>
          <c:showPercent val="0"/>
          <c:showBubbleSize val="0"/>
        </c:dLbls>
        <c:gapWidth val="150"/>
        <c:axId val="1072964240"/>
        <c:axId val="1072968592"/>
      </c:barChart>
      <c:catAx>
        <c:axId val="1072964240"/>
        <c:scaling>
          <c:orientation val="minMax"/>
        </c:scaling>
        <c:delete val="1"/>
        <c:axPos val="b"/>
        <c:numFmt formatCode="General" sourceLinked="0"/>
        <c:majorTickMark val="out"/>
        <c:minorTickMark val="none"/>
        <c:tickLblPos val="nextTo"/>
        <c:crossAx val="1072968592"/>
        <c:crosses val="autoZero"/>
        <c:auto val="1"/>
        <c:lblAlgn val="ctr"/>
        <c:lblOffset val="100"/>
        <c:noMultiLvlLbl val="0"/>
      </c:catAx>
      <c:valAx>
        <c:axId val="1072968592"/>
        <c:scaling>
          <c:orientation val="minMax"/>
        </c:scaling>
        <c:delete val="1"/>
        <c:axPos val="l"/>
        <c:numFmt formatCode="General" sourceLinked="1"/>
        <c:majorTickMark val="out"/>
        <c:minorTickMark val="none"/>
        <c:tickLblPos val="nextTo"/>
        <c:crossAx val="107296424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2017/9/14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5.png"/><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45" r="546" b="8380"/>
          <a:stretch/>
        </p:blipFill>
        <p:spPr bwMode="auto">
          <a:xfrm>
            <a:off x="-71438" y="-509588"/>
            <a:ext cx="9215438" cy="5653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rot="19973393">
            <a:off x="1063782" y="2848198"/>
            <a:ext cx="5976664" cy="707886"/>
          </a:xfrm>
          <a:prstGeom prst="rect">
            <a:avLst/>
          </a:prstGeom>
          <a:noFill/>
        </p:spPr>
        <p:txBody>
          <a:bodyPr wrap="square" rtlCol="0">
            <a:spAutoFit/>
          </a:bodyPr>
          <a:lstStyle/>
          <a:p>
            <a:pPr algn="ctr"/>
            <a:r>
              <a:rPr lang="en-US" altLang="zh-CN" sz="4000" b="1" dirty="0" smtClean="0">
                <a:solidFill>
                  <a:srgbClr val="2D221B"/>
                </a:solidFill>
                <a:latin typeface="微软雅黑" pitchFamily="34" charset="-122"/>
                <a:ea typeface="微软雅黑" pitchFamily="34" charset="-122"/>
                <a:cs typeface="Vrinda" panose="020B0502040204020203" pitchFamily="34" charset="0"/>
              </a:rPr>
              <a:t>COMPANY  NAME</a:t>
            </a:r>
            <a:endParaRPr lang="en-US" altLang="zh-CN" sz="4000" b="1" dirty="0">
              <a:solidFill>
                <a:srgbClr val="2D221B"/>
              </a:solidFill>
              <a:latin typeface="微软雅黑" pitchFamily="34" charset="-122"/>
              <a:ea typeface="微软雅黑" pitchFamily="34" charset="-122"/>
              <a:cs typeface="Vrinda" panose="020B0502040204020203" pitchFamily="34" charset="0"/>
            </a:endParaRPr>
          </a:p>
        </p:txBody>
      </p:sp>
      <p:sp>
        <p:nvSpPr>
          <p:cNvPr id="4" name="TextBox 3"/>
          <p:cNvSpPr txBox="1"/>
          <p:nvPr/>
        </p:nvSpPr>
        <p:spPr>
          <a:xfrm rot="19973393">
            <a:off x="4047976" y="1221883"/>
            <a:ext cx="1351351" cy="461665"/>
          </a:xfrm>
          <a:prstGeom prst="rect">
            <a:avLst/>
          </a:prstGeom>
          <a:noFill/>
        </p:spPr>
        <p:txBody>
          <a:bodyPr wrap="square" rtlCol="0">
            <a:spAutoFit/>
          </a:bodyPr>
          <a:lstStyle/>
          <a:p>
            <a:pPr algn="ctr"/>
            <a:r>
              <a:rPr lang="en-US" altLang="zh-CN" sz="2400" dirty="0" smtClean="0">
                <a:solidFill>
                  <a:srgbClr val="2D221B"/>
                </a:solidFill>
                <a:latin typeface="微软雅黑" pitchFamily="34" charset="-122"/>
                <a:ea typeface="微软雅黑" pitchFamily="34" charset="-122"/>
                <a:cs typeface="Vrinda" panose="020B0502040204020203" pitchFamily="34" charset="0"/>
              </a:rPr>
              <a:t>LOGO</a:t>
            </a:r>
            <a:endParaRPr lang="en-US" altLang="zh-CN" sz="2400" dirty="0">
              <a:solidFill>
                <a:srgbClr val="2D221B"/>
              </a:solidFill>
              <a:latin typeface="微软雅黑" pitchFamily="34" charset="-122"/>
              <a:ea typeface="微软雅黑" pitchFamily="34" charset="-122"/>
              <a:cs typeface="Vrinda" panose="020B0502040204020203" pitchFamily="34" charset="0"/>
            </a:endParaRPr>
          </a:p>
        </p:txBody>
      </p:sp>
    </p:spTree>
    <p:extLst>
      <p:ext uri="{BB962C8B-B14F-4D97-AF65-F5344CB8AC3E}">
        <p14:creationId xmlns:p14="http://schemas.microsoft.com/office/powerpoint/2010/main" val="34192405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CREATIVE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6549130" y="1551106"/>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sp>
        <p:nvSpPr>
          <p:cNvPr id="82" name="矩形 81"/>
          <p:cNvSpPr/>
          <p:nvPr/>
        </p:nvSpPr>
        <p:spPr>
          <a:xfrm>
            <a:off x="4013612" y="1551106"/>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sp>
        <p:nvSpPr>
          <p:cNvPr id="83" name="矩形 82"/>
          <p:cNvSpPr/>
          <p:nvPr/>
        </p:nvSpPr>
        <p:spPr>
          <a:xfrm>
            <a:off x="1460990" y="1551106"/>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sp>
        <p:nvSpPr>
          <p:cNvPr id="84" name="矩形 83"/>
          <p:cNvSpPr/>
          <p:nvPr/>
        </p:nvSpPr>
        <p:spPr>
          <a:xfrm>
            <a:off x="1232582" y="2655858"/>
            <a:ext cx="1401983" cy="307775"/>
          </a:xfrm>
          <a:prstGeom prst="rect">
            <a:avLst/>
          </a:prstGeom>
        </p:spPr>
        <p:txBody>
          <a:bodyPr wrap="none" lIns="91438" tIns="45719" rIns="91438" bIns="45719">
            <a:spAutoFit/>
          </a:bodyPr>
          <a:lstStyle/>
          <a:p>
            <a:r>
              <a:rPr lang="en-US" altLang="zh-CN" sz="1400" dirty="0">
                <a:solidFill>
                  <a:schemeClr val="tx1">
                    <a:lumMod val="95000"/>
                    <a:lumOff val="5000"/>
                  </a:schemeClr>
                </a:solidFill>
                <a:latin typeface="微软雅黑" pitchFamily="34" charset="-122"/>
                <a:ea typeface="微软雅黑" pitchFamily="34" charset="-122"/>
              </a:rPr>
              <a:t>TRACKS TIME </a:t>
            </a: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85" name="矩形 84"/>
          <p:cNvSpPr/>
          <p:nvPr/>
        </p:nvSpPr>
        <p:spPr>
          <a:xfrm>
            <a:off x="929228" y="2953792"/>
            <a:ext cx="2165539" cy="553998"/>
          </a:xfrm>
          <a:prstGeom prst="rect">
            <a:avLst/>
          </a:prstGeom>
        </p:spPr>
        <p:txBody>
          <a:bodyPr wrap="square" lIns="91438" tIns="45719" rIns="91438" bIns="45719">
            <a:spAutoFit/>
          </a:bodyPr>
          <a:lstStyle/>
          <a:p>
            <a:r>
              <a:rPr lang="en-US" altLang="zh-CN" sz="1000" dirty="0">
                <a:solidFill>
                  <a:schemeClr val="tx1">
                    <a:lumMod val="95000"/>
                    <a:lumOff val="5000"/>
                  </a:schemeClr>
                </a:solidFill>
              </a:rPr>
              <a:t>In turn, each theme encompasses myriad stories interpreted through a variety of exhibit techniques</a:t>
            </a:r>
            <a:endParaRPr lang="zh-CN" altLang="en-US" sz="1000" dirty="0">
              <a:solidFill>
                <a:schemeClr val="tx1">
                  <a:lumMod val="95000"/>
                  <a:lumOff val="5000"/>
                </a:schemeClr>
              </a:solidFill>
            </a:endParaRPr>
          </a:p>
        </p:txBody>
      </p:sp>
      <p:sp>
        <p:nvSpPr>
          <p:cNvPr id="86" name="矩形 85"/>
          <p:cNvSpPr/>
          <p:nvPr/>
        </p:nvSpPr>
        <p:spPr>
          <a:xfrm>
            <a:off x="1390378" y="3541130"/>
            <a:ext cx="1176924" cy="246221"/>
          </a:xfrm>
          <a:prstGeom prst="rect">
            <a:avLst/>
          </a:prstGeom>
        </p:spPr>
        <p:txBody>
          <a:bodyPr wrap="none" lIns="91438" tIns="45719" rIns="91438" bIns="45719">
            <a:spAutoFit/>
          </a:bodyPr>
          <a:lstStyle/>
          <a:p>
            <a:pPr algn="ctr"/>
            <a:r>
              <a:rPr lang="en-US" altLang="zh-CN" sz="1000" dirty="0" err="1">
                <a:solidFill>
                  <a:schemeClr val="tx1">
                    <a:lumMod val="95000"/>
                    <a:lumOff val="5000"/>
                  </a:schemeClr>
                </a:solidFill>
                <a:ea typeface="微软雅黑" pitchFamily="34" charset="-122"/>
              </a:rPr>
              <a:t>Aquabeauty</a:t>
            </a:r>
            <a:r>
              <a:rPr lang="en-US" altLang="zh-CN" sz="1000" dirty="0">
                <a:solidFill>
                  <a:schemeClr val="tx1">
                    <a:lumMod val="95000"/>
                    <a:lumOff val="5000"/>
                  </a:schemeClr>
                </a:solidFill>
                <a:ea typeface="微软雅黑" pitchFamily="34" charset="-122"/>
              </a:rPr>
              <a:t> Studio</a:t>
            </a:r>
          </a:p>
        </p:txBody>
      </p:sp>
      <p:sp>
        <p:nvSpPr>
          <p:cNvPr id="87" name="矩形 86"/>
          <p:cNvSpPr/>
          <p:nvPr/>
        </p:nvSpPr>
        <p:spPr>
          <a:xfrm>
            <a:off x="1390379" y="3748566"/>
            <a:ext cx="925253" cy="246221"/>
          </a:xfrm>
          <a:prstGeom prst="rect">
            <a:avLst/>
          </a:prstGeom>
        </p:spPr>
        <p:txBody>
          <a:bodyPr wrap="none" lIns="91438" tIns="45719" rIns="91438" bIns="45719">
            <a:spAutoFit/>
          </a:bodyPr>
          <a:lstStyle/>
          <a:p>
            <a:r>
              <a:rPr lang="en-US" altLang="zh-CN" sz="1000" dirty="0">
                <a:solidFill>
                  <a:schemeClr val="tx1">
                    <a:lumMod val="95000"/>
                    <a:lumOff val="5000"/>
                  </a:schemeClr>
                </a:solidFill>
                <a:ea typeface="微软雅黑" pitchFamily="34" charset="-122"/>
              </a:rPr>
              <a:t>Artistic School</a:t>
            </a:r>
          </a:p>
        </p:txBody>
      </p:sp>
      <p:sp>
        <p:nvSpPr>
          <p:cNvPr id="88" name="矩形 87"/>
          <p:cNvSpPr/>
          <p:nvPr/>
        </p:nvSpPr>
        <p:spPr>
          <a:xfrm>
            <a:off x="1390379" y="3956002"/>
            <a:ext cx="811441" cy="246221"/>
          </a:xfrm>
          <a:prstGeom prst="rect">
            <a:avLst/>
          </a:prstGeom>
        </p:spPr>
        <p:txBody>
          <a:bodyPr wrap="none" lIns="91438" tIns="45719" rIns="91438" bIns="45719">
            <a:spAutoFit/>
          </a:bodyPr>
          <a:lstStyle/>
          <a:p>
            <a:r>
              <a:rPr lang="en-US" altLang="zh-CN" sz="1000" dirty="0">
                <a:solidFill>
                  <a:schemeClr val="tx1">
                    <a:lumMod val="95000"/>
                    <a:lumOff val="5000"/>
                  </a:schemeClr>
                </a:solidFill>
                <a:ea typeface="微软雅黑" pitchFamily="34" charset="-122"/>
              </a:rPr>
              <a:t>Mamma Art</a:t>
            </a:r>
          </a:p>
        </p:txBody>
      </p:sp>
      <p:sp>
        <p:nvSpPr>
          <p:cNvPr id="89" name="矩形 88"/>
          <p:cNvSpPr/>
          <p:nvPr/>
        </p:nvSpPr>
        <p:spPr>
          <a:xfrm>
            <a:off x="1390379" y="4163439"/>
            <a:ext cx="1016625" cy="246221"/>
          </a:xfrm>
          <a:prstGeom prst="rect">
            <a:avLst/>
          </a:prstGeom>
        </p:spPr>
        <p:txBody>
          <a:bodyPr wrap="none" lIns="91438" tIns="45719" rIns="91438" bIns="45719">
            <a:spAutoFit/>
          </a:bodyPr>
          <a:lstStyle/>
          <a:p>
            <a:r>
              <a:rPr lang="en-US" altLang="zh-CN" sz="1000" dirty="0" err="1">
                <a:solidFill>
                  <a:schemeClr val="tx1">
                    <a:lumMod val="95000"/>
                    <a:lumOff val="5000"/>
                  </a:schemeClr>
                </a:solidFill>
                <a:ea typeface="微软雅黑" pitchFamily="34" charset="-122"/>
              </a:rPr>
              <a:t>Laborato</a:t>
            </a:r>
            <a:r>
              <a:rPr lang="en-US" altLang="zh-CN" sz="1000" dirty="0">
                <a:solidFill>
                  <a:schemeClr val="tx1">
                    <a:lumMod val="95000"/>
                    <a:lumOff val="5000"/>
                  </a:schemeClr>
                </a:solidFill>
                <a:ea typeface="微软雅黑" pitchFamily="34" charset="-122"/>
              </a:rPr>
              <a:t> </a:t>
            </a:r>
            <a:r>
              <a:rPr lang="en-US" altLang="zh-CN" sz="1000" dirty="0" err="1">
                <a:solidFill>
                  <a:schemeClr val="tx1">
                    <a:lumMod val="95000"/>
                    <a:lumOff val="5000"/>
                  </a:schemeClr>
                </a:solidFill>
                <a:ea typeface="微软雅黑" pitchFamily="34" charset="-122"/>
              </a:rPr>
              <a:t>Sztuki</a:t>
            </a:r>
            <a:r>
              <a:rPr lang="en-US" altLang="zh-CN" sz="1000" dirty="0">
                <a:solidFill>
                  <a:schemeClr val="tx1">
                    <a:lumMod val="95000"/>
                    <a:lumOff val="5000"/>
                  </a:schemeClr>
                </a:solidFill>
                <a:ea typeface="微软雅黑" pitchFamily="34" charset="-122"/>
              </a:rPr>
              <a:t> </a:t>
            </a:r>
          </a:p>
        </p:txBody>
      </p:sp>
      <p:sp>
        <p:nvSpPr>
          <p:cNvPr id="90" name="椭圆 89"/>
          <p:cNvSpPr/>
          <p:nvPr/>
        </p:nvSpPr>
        <p:spPr>
          <a:xfrm>
            <a:off x="1309480" y="3633801"/>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1" name="椭圆 90"/>
          <p:cNvSpPr/>
          <p:nvPr/>
        </p:nvSpPr>
        <p:spPr>
          <a:xfrm>
            <a:off x="1309480" y="3829513"/>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2" name="椭圆 91"/>
          <p:cNvSpPr/>
          <p:nvPr/>
        </p:nvSpPr>
        <p:spPr>
          <a:xfrm>
            <a:off x="1309480" y="4036948"/>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3" name="椭圆 92"/>
          <p:cNvSpPr/>
          <p:nvPr/>
        </p:nvSpPr>
        <p:spPr>
          <a:xfrm>
            <a:off x="1306053" y="4244386"/>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4" name="TextBox 93"/>
          <p:cNvSpPr txBox="1"/>
          <p:nvPr/>
        </p:nvSpPr>
        <p:spPr>
          <a:xfrm>
            <a:off x="1548851" y="1731885"/>
            <a:ext cx="832279" cy="646331"/>
          </a:xfrm>
          <a:prstGeom prst="rect">
            <a:avLst/>
          </a:prstGeom>
          <a:noFill/>
        </p:spPr>
        <p:txBody>
          <a:bodyPr wrap="none" lIns="91438" tIns="45719" rIns="91438" bIns="45719" rtlCol="0">
            <a:spAutoFit/>
          </a:bodyPr>
          <a:lstStyle/>
          <a:p>
            <a:r>
              <a:rPr lang="en-US" altLang="zh-CN" sz="3600" dirty="0">
                <a:solidFill>
                  <a:schemeClr val="bg1"/>
                </a:solidFill>
              </a:rPr>
              <a:t>99</a:t>
            </a:r>
            <a:r>
              <a:rPr lang="zh-CN" altLang="en-US" dirty="0" smtClean="0">
                <a:solidFill>
                  <a:schemeClr val="bg1"/>
                </a:solidFill>
              </a:rPr>
              <a:t>￥</a:t>
            </a:r>
            <a:endParaRPr lang="zh-CN" altLang="en-US" dirty="0">
              <a:solidFill>
                <a:schemeClr val="bg1"/>
              </a:solidFill>
            </a:endParaRPr>
          </a:p>
        </p:txBody>
      </p:sp>
      <p:sp>
        <p:nvSpPr>
          <p:cNvPr id="95" name="矩形 94"/>
          <p:cNvSpPr/>
          <p:nvPr/>
        </p:nvSpPr>
        <p:spPr>
          <a:xfrm>
            <a:off x="3649234" y="2655858"/>
            <a:ext cx="1736753" cy="307775"/>
          </a:xfrm>
          <a:prstGeom prst="rect">
            <a:avLst/>
          </a:prstGeom>
        </p:spPr>
        <p:txBody>
          <a:bodyPr wrap="none" lIns="91438" tIns="45719" rIns="91438" bIns="45719">
            <a:spAutoFit/>
          </a:bodyPr>
          <a:lstStyle/>
          <a:p>
            <a:r>
              <a:rPr lang="en-US" altLang="zh-CN" sz="1400" dirty="0">
                <a:solidFill>
                  <a:schemeClr val="tx1">
                    <a:lumMod val="95000"/>
                    <a:lumOff val="5000"/>
                  </a:schemeClr>
                </a:solidFill>
                <a:latin typeface="微软雅黑" pitchFamily="34" charset="-122"/>
                <a:ea typeface="微软雅黑" pitchFamily="34" charset="-122"/>
              </a:rPr>
              <a:t>STAFF DIRECTORY</a:t>
            </a: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96" name="矩形 95"/>
          <p:cNvSpPr/>
          <p:nvPr/>
        </p:nvSpPr>
        <p:spPr>
          <a:xfrm>
            <a:off x="3498280" y="2953792"/>
            <a:ext cx="2165539" cy="553998"/>
          </a:xfrm>
          <a:prstGeom prst="rect">
            <a:avLst/>
          </a:prstGeom>
        </p:spPr>
        <p:txBody>
          <a:bodyPr wrap="square" lIns="91438" tIns="45719" rIns="91438" bIns="45719">
            <a:spAutoFit/>
          </a:bodyPr>
          <a:lstStyle/>
          <a:p>
            <a:r>
              <a:rPr lang="en-US" altLang="zh-CN" sz="1000" dirty="0">
                <a:solidFill>
                  <a:schemeClr val="tx1">
                    <a:lumMod val="95000"/>
                    <a:lumOff val="5000"/>
                  </a:schemeClr>
                </a:solidFill>
              </a:rPr>
              <a:t>In turn, each theme encompasses myriad stories interpreted through a variety of exhibit techniques</a:t>
            </a:r>
            <a:endParaRPr lang="zh-CN" altLang="en-US" sz="1000" dirty="0">
              <a:solidFill>
                <a:schemeClr val="tx1">
                  <a:lumMod val="95000"/>
                  <a:lumOff val="5000"/>
                </a:schemeClr>
              </a:solidFill>
            </a:endParaRPr>
          </a:p>
        </p:txBody>
      </p:sp>
      <p:sp>
        <p:nvSpPr>
          <p:cNvPr id="97" name="矩形 96"/>
          <p:cNvSpPr/>
          <p:nvPr/>
        </p:nvSpPr>
        <p:spPr>
          <a:xfrm>
            <a:off x="3959430" y="3541130"/>
            <a:ext cx="1176924" cy="246221"/>
          </a:xfrm>
          <a:prstGeom prst="rect">
            <a:avLst/>
          </a:prstGeom>
        </p:spPr>
        <p:txBody>
          <a:bodyPr wrap="none" lIns="91438" tIns="45719" rIns="91438" bIns="45719">
            <a:spAutoFit/>
          </a:bodyPr>
          <a:lstStyle/>
          <a:p>
            <a:pPr algn="ctr"/>
            <a:r>
              <a:rPr lang="en-US" altLang="zh-CN" sz="1000" dirty="0" err="1">
                <a:solidFill>
                  <a:schemeClr val="tx1">
                    <a:lumMod val="95000"/>
                    <a:lumOff val="5000"/>
                  </a:schemeClr>
                </a:solidFill>
                <a:ea typeface="微软雅黑" pitchFamily="34" charset="-122"/>
              </a:rPr>
              <a:t>Aquabeauty</a:t>
            </a:r>
            <a:r>
              <a:rPr lang="en-US" altLang="zh-CN" sz="1000" dirty="0">
                <a:solidFill>
                  <a:schemeClr val="tx1">
                    <a:lumMod val="95000"/>
                    <a:lumOff val="5000"/>
                  </a:schemeClr>
                </a:solidFill>
                <a:ea typeface="微软雅黑" pitchFamily="34" charset="-122"/>
              </a:rPr>
              <a:t> Studio</a:t>
            </a:r>
          </a:p>
        </p:txBody>
      </p:sp>
      <p:sp>
        <p:nvSpPr>
          <p:cNvPr id="98" name="矩形 97"/>
          <p:cNvSpPr/>
          <p:nvPr/>
        </p:nvSpPr>
        <p:spPr>
          <a:xfrm>
            <a:off x="3959431" y="3748566"/>
            <a:ext cx="925253" cy="246221"/>
          </a:xfrm>
          <a:prstGeom prst="rect">
            <a:avLst/>
          </a:prstGeom>
        </p:spPr>
        <p:txBody>
          <a:bodyPr wrap="none" lIns="91438" tIns="45719" rIns="91438" bIns="45719">
            <a:spAutoFit/>
          </a:bodyPr>
          <a:lstStyle/>
          <a:p>
            <a:r>
              <a:rPr lang="en-US" altLang="zh-CN" sz="1000" dirty="0">
                <a:solidFill>
                  <a:schemeClr val="tx1">
                    <a:lumMod val="95000"/>
                    <a:lumOff val="5000"/>
                  </a:schemeClr>
                </a:solidFill>
                <a:ea typeface="微软雅黑" pitchFamily="34" charset="-122"/>
              </a:rPr>
              <a:t>Artistic School</a:t>
            </a:r>
          </a:p>
        </p:txBody>
      </p:sp>
      <p:sp>
        <p:nvSpPr>
          <p:cNvPr id="99" name="矩形 98"/>
          <p:cNvSpPr/>
          <p:nvPr/>
        </p:nvSpPr>
        <p:spPr>
          <a:xfrm>
            <a:off x="3959431" y="3956002"/>
            <a:ext cx="811441" cy="246221"/>
          </a:xfrm>
          <a:prstGeom prst="rect">
            <a:avLst/>
          </a:prstGeom>
        </p:spPr>
        <p:txBody>
          <a:bodyPr wrap="none" lIns="91438" tIns="45719" rIns="91438" bIns="45719">
            <a:spAutoFit/>
          </a:bodyPr>
          <a:lstStyle/>
          <a:p>
            <a:r>
              <a:rPr lang="en-US" altLang="zh-CN" sz="1000" dirty="0">
                <a:solidFill>
                  <a:schemeClr val="tx1">
                    <a:lumMod val="95000"/>
                    <a:lumOff val="5000"/>
                  </a:schemeClr>
                </a:solidFill>
                <a:ea typeface="微软雅黑" pitchFamily="34" charset="-122"/>
              </a:rPr>
              <a:t>Mamma Art</a:t>
            </a:r>
          </a:p>
        </p:txBody>
      </p:sp>
      <p:sp>
        <p:nvSpPr>
          <p:cNvPr id="100" name="矩形 99"/>
          <p:cNvSpPr/>
          <p:nvPr/>
        </p:nvSpPr>
        <p:spPr>
          <a:xfrm>
            <a:off x="3959431" y="4163439"/>
            <a:ext cx="1016625" cy="246221"/>
          </a:xfrm>
          <a:prstGeom prst="rect">
            <a:avLst/>
          </a:prstGeom>
        </p:spPr>
        <p:txBody>
          <a:bodyPr wrap="none" lIns="91438" tIns="45719" rIns="91438" bIns="45719">
            <a:spAutoFit/>
          </a:bodyPr>
          <a:lstStyle/>
          <a:p>
            <a:r>
              <a:rPr lang="en-US" altLang="zh-CN" sz="1000" dirty="0" err="1">
                <a:solidFill>
                  <a:schemeClr val="tx1">
                    <a:lumMod val="95000"/>
                    <a:lumOff val="5000"/>
                  </a:schemeClr>
                </a:solidFill>
                <a:ea typeface="微软雅黑" pitchFamily="34" charset="-122"/>
              </a:rPr>
              <a:t>Laborato</a:t>
            </a:r>
            <a:r>
              <a:rPr lang="en-US" altLang="zh-CN" sz="1000" dirty="0">
                <a:solidFill>
                  <a:schemeClr val="tx1">
                    <a:lumMod val="95000"/>
                    <a:lumOff val="5000"/>
                  </a:schemeClr>
                </a:solidFill>
                <a:ea typeface="微软雅黑" pitchFamily="34" charset="-122"/>
              </a:rPr>
              <a:t> </a:t>
            </a:r>
            <a:r>
              <a:rPr lang="en-US" altLang="zh-CN" sz="1000" dirty="0" err="1">
                <a:solidFill>
                  <a:schemeClr val="tx1">
                    <a:lumMod val="95000"/>
                    <a:lumOff val="5000"/>
                  </a:schemeClr>
                </a:solidFill>
                <a:ea typeface="微软雅黑" pitchFamily="34" charset="-122"/>
              </a:rPr>
              <a:t>Sztuki</a:t>
            </a:r>
            <a:r>
              <a:rPr lang="en-US" altLang="zh-CN" sz="1000" dirty="0">
                <a:solidFill>
                  <a:schemeClr val="tx1">
                    <a:lumMod val="95000"/>
                    <a:lumOff val="5000"/>
                  </a:schemeClr>
                </a:solidFill>
                <a:ea typeface="微软雅黑" pitchFamily="34" charset="-122"/>
              </a:rPr>
              <a:t> </a:t>
            </a:r>
          </a:p>
        </p:txBody>
      </p:sp>
      <p:sp>
        <p:nvSpPr>
          <p:cNvPr id="101" name="椭圆 100"/>
          <p:cNvSpPr/>
          <p:nvPr/>
        </p:nvSpPr>
        <p:spPr>
          <a:xfrm>
            <a:off x="3878532" y="3633801"/>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02" name="椭圆 101"/>
          <p:cNvSpPr/>
          <p:nvPr/>
        </p:nvSpPr>
        <p:spPr>
          <a:xfrm>
            <a:off x="3878532" y="3829513"/>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03" name="椭圆 102"/>
          <p:cNvSpPr/>
          <p:nvPr/>
        </p:nvSpPr>
        <p:spPr>
          <a:xfrm>
            <a:off x="3878532" y="4036948"/>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04" name="椭圆 103"/>
          <p:cNvSpPr/>
          <p:nvPr/>
        </p:nvSpPr>
        <p:spPr>
          <a:xfrm>
            <a:off x="3875104" y="4244386"/>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05" name="TextBox 104"/>
          <p:cNvSpPr txBox="1"/>
          <p:nvPr/>
        </p:nvSpPr>
        <p:spPr>
          <a:xfrm>
            <a:off x="4117903" y="1731885"/>
            <a:ext cx="832279" cy="646331"/>
          </a:xfrm>
          <a:prstGeom prst="rect">
            <a:avLst/>
          </a:prstGeom>
          <a:noFill/>
        </p:spPr>
        <p:txBody>
          <a:bodyPr wrap="none" lIns="91438" tIns="45719" rIns="91438" bIns="45719" rtlCol="0">
            <a:spAutoFit/>
          </a:bodyPr>
          <a:lstStyle/>
          <a:p>
            <a:r>
              <a:rPr lang="en-US" altLang="zh-CN" sz="3600" dirty="0">
                <a:solidFill>
                  <a:schemeClr val="bg1"/>
                </a:solidFill>
              </a:rPr>
              <a:t>69</a:t>
            </a:r>
            <a:r>
              <a:rPr lang="zh-CN" altLang="en-US" dirty="0" smtClean="0">
                <a:solidFill>
                  <a:schemeClr val="bg1"/>
                </a:solidFill>
              </a:rPr>
              <a:t>￥</a:t>
            </a:r>
            <a:endParaRPr lang="zh-CN" altLang="en-US" dirty="0">
              <a:solidFill>
                <a:schemeClr val="bg1"/>
              </a:solidFill>
            </a:endParaRPr>
          </a:p>
        </p:txBody>
      </p:sp>
      <p:sp>
        <p:nvSpPr>
          <p:cNvPr id="106" name="矩形 105"/>
          <p:cNvSpPr/>
          <p:nvPr/>
        </p:nvSpPr>
        <p:spPr>
          <a:xfrm>
            <a:off x="6230984" y="2655858"/>
            <a:ext cx="1753205" cy="307775"/>
          </a:xfrm>
          <a:prstGeom prst="rect">
            <a:avLst/>
          </a:prstGeom>
        </p:spPr>
        <p:txBody>
          <a:bodyPr wrap="square" lIns="91438" tIns="45719" rIns="91438" bIns="45719">
            <a:spAutoFit/>
          </a:bodyPr>
          <a:lstStyle/>
          <a:p>
            <a:r>
              <a:rPr lang="en-US" altLang="zh-CN" sz="1400" dirty="0">
                <a:solidFill>
                  <a:schemeClr val="tx1">
                    <a:lumMod val="95000"/>
                    <a:lumOff val="5000"/>
                  </a:schemeClr>
                </a:solidFill>
                <a:latin typeface="微软雅黑" pitchFamily="34" charset="-122"/>
                <a:ea typeface="微软雅黑" pitchFamily="34" charset="-122"/>
              </a:rPr>
              <a:t>WEB </a:t>
            </a:r>
            <a:r>
              <a:rPr lang="en-US" altLang="zh-CN" sz="1400" dirty="0" smtClean="0">
                <a:solidFill>
                  <a:schemeClr val="tx1">
                    <a:lumMod val="95000"/>
                    <a:lumOff val="5000"/>
                  </a:schemeClr>
                </a:solidFill>
                <a:latin typeface="微软雅黑" pitchFamily="34" charset="-122"/>
                <a:ea typeface="微软雅黑" pitchFamily="34" charset="-122"/>
              </a:rPr>
              <a:t>DEVELOPER</a:t>
            </a:r>
            <a:endParaRPr lang="en-US" altLang="zh-CN" sz="1400" dirty="0">
              <a:solidFill>
                <a:schemeClr val="tx1">
                  <a:lumMod val="95000"/>
                  <a:lumOff val="5000"/>
                </a:schemeClr>
              </a:solidFill>
              <a:latin typeface="微软雅黑" pitchFamily="34" charset="-122"/>
              <a:ea typeface="微软雅黑" pitchFamily="34" charset="-122"/>
            </a:endParaRPr>
          </a:p>
        </p:txBody>
      </p:sp>
      <p:sp>
        <p:nvSpPr>
          <p:cNvPr id="107" name="矩形 106"/>
          <p:cNvSpPr/>
          <p:nvPr/>
        </p:nvSpPr>
        <p:spPr>
          <a:xfrm>
            <a:off x="6067331" y="2953792"/>
            <a:ext cx="2165539" cy="553998"/>
          </a:xfrm>
          <a:prstGeom prst="rect">
            <a:avLst/>
          </a:prstGeom>
        </p:spPr>
        <p:txBody>
          <a:bodyPr wrap="square" lIns="91438" tIns="45719" rIns="91438" bIns="45719">
            <a:spAutoFit/>
          </a:bodyPr>
          <a:lstStyle/>
          <a:p>
            <a:r>
              <a:rPr lang="en-US" altLang="zh-CN" sz="1000" dirty="0">
                <a:solidFill>
                  <a:schemeClr val="tx1">
                    <a:lumMod val="95000"/>
                    <a:lumOff val="5000"/>
                  </a:schemeClr>
                </a:solidFill>
              </a:rPr>
              <a:t>In turn, each theme encompasses myriad stories interpreted through a variety of exhibit techniques</a:t>
            </a:r>
            <a:endParaRPr lang="zh-CN" altLang="en-US" sz="1000" dirty="0">
              <a:solidFill>
                <a:schemeClr val="tx1">
                  <a:lumMod val="95000"/>
                  <a:lumOff val="5000"/>
                </a:schemeClr>
              </a:solidFill>
            </a:endParaRPr>
          </a:p>
        </p:txBody>
      </p:sp>
      <p:sp>
        <p:nvSpPr>
          <p:cNvPr id="108" name="矩形 107"/>
          <p:cNvSpPr/>
          <p:nvPr/>
        </p:nvSpPr>
        <p:spPr>
          <a:xfrm>
            <a:off x="6528481" y="3541130"/>
            <a:ext cx="1176924" cy="246221"/>
          </a:xfrm>
          <a:prstGeom prst="rect">
            <a:avLst/>
          </a:prstGeom>
        </p:spPr>
        <p:txBody>
          <a:bodyPr wrap="none" lIns="91438" tIns="45719" rIns="91438" bIns="45719">
            <a:spAutoFit/>
          </a:bodyPr>
          <a:lstStyle/>
          <a:p>
            <a:pPr algn="ctr"/>
            <a:r>
              <a:rPr lang="en-US" altLang="zh-CN" sz="1000" dirty="0" err="1">
                <a:solidFill>
                  <a:schemeClr val="tx1">
                    <a:lumMod val="95000"/>
                    <a:lumOff val="5000"/>
                  </a:schemeClr>
                </a:solidFill>
                <a:ea typeface="微软雅黑" pitchFamily="34" charset="-122"/>
              </a:rPr>
              <a:t>Aquabeauty</a:t>
            </a:r>
            <a:r>
              <a:rPr lang="en-US" altLang="zh-CN" sz="1000" dirty="0">
                <a:solidFill>
                  <a:schemeClr val="tx1">
                    <a:lumMod val="95000"/>
                    <a:lumOff val="5000"/>
                  </a:schemeClr>
                </a:solidFill>
                <a:ea typeface="微软雅黑" pitchFamily="34" charset="-122"/>
              </a:rPr>
              <a:t> Studio</a:t>
            </a:r>
          </a:p>
        </p:txBody>
      </p:sp>
      <p:sp>
        <p:nvSpPr>
          <p:cNvPr id="109" name="矩形 108"/>
          <p:cNvSpPr/>
          <p:nvPr/>
        </p:nvSpPr>
        <p:spPr>
          <a:xfrm>
            <a:off x="6528482" y="3748566"/>
            <a:ext cx="925253" cy="246221"/>
          </a:xfrm>
          <a:prstGeom prst="rect">
            <a:avLst/>
          </a:prstGeom>
        </p:spPr>
        <p:txBody>
          <a:bodyPr wrap="none" lIns="91438" tIns="45719" rIns="91438" bIns="45719">
            <a:spAutoFit/>
          </a:bodyPr>
          <a:lstStyle/>
          <a:p>
            <a:r>
              <a:rPr lang="en-US" altLang="zh-CN" sz="1000" dirty="0">
                <a:solidFill>
                  <a:schemeClr val="tx1">
                    <a:lumMod val="95000"/>
                    <a:lumOff val="5000"/>
                  </a:schemeClr>
                </a:solidFill>
                <a:ea typeface="微软雅黑" pitchFamily="34" charset="-122"/>
              </a:rPr>
              <a:t>Artistic School</a:t>
            </a:r>
          </a:p>
        </p:txBody>
      </p:sp>
      <p:sp>
        <p:nvSpPr>
          <p:cNvPr id="110" name="矩形 109"/>
          <p:cNvSpPr/>
          <p:nvPr/>
        </p:nvSpPr>
        <p:spPr>
          <a:xfrm>
            <a:off x="6528482" y="3956002"/>
            <a:ext cx="811441" cy="246221"/>
          </a:xfrm>
          <a:prstGeom prst="rect">
            <a:avLst/>
          </a:prstGeom>
        </p:spPr>
        <p:txBody>
          <a:bodyPr wrap="none" lIns="91438" tIns="45719" rIns="91438" bIns="45719">
            <a:spAutoFit/>
          </a:bodyPr>
          <a:lstStyle/>
          <a:p>
            <a:r>
              <a:rPr lang="en-US" altLang="zh-CN" sz="1000" dirty="0">
                <a:solidFill>
                  <a:schemeClr val="tx1">
                    <a:lumMod val="95000"/>
                    <a:lumOff val="5000"/>
                  </a:schemeClr>
                </a:solidFill>
                <a:ea typeface="微软雅黑" pitchFamily="34" charset="-122"/>
              </a:rPr>
              <a:t>Mamma Art</a:t>
            </a:r>
          </a:p>
        </p:txBody>
      </p:sp>
      <p:sp>
        <p:nvSpPr>
          <p:cNvPr id="111" name="矩形 110"/>
          <p:cNvSpPr/>
          <p:nvPr/>
        </p:nvSpPr>
        <p:spPr>
          <a:xfrm>
            <a:off x="6528482" y="4163439"/>
            <a:ext cx="1016625" cy="246221"/>
          </a:xfrm>
          <a:prstGeom prst="rect">
            <a:avLst/>
          </a:prstGeom>
        </p:spPr>
        <p:txBody>
          <a:bodyPr wrap="none" lIns="91438" tIns="45719" rIns="91438" bIns="45719">
            <a:spAutoFit/>
          </a:bodyPr>
          <a:lstStyle/>
          <a:p>
            <a:r>
              <a:rPr lang="en-US" altLang="zh-CN" sz="1000" dirty="0" err="1">
                <a:solidFill>
                  <a:schemeClr val="tx1">
                    <a:lumMod val="95000"/>
                    <a:lumOff val="5000"/>
                  </a:schemeClr>
                </a:solidFill>
                <a:ea typeface="微软雅黑" pitchFamily="34" charset="-122"/>
              </a:rPr>
              <a:t>Laborato</a:t>
            </a:r>
            <a:r>
              <a:rPr lang="en-US" altLang="zh-CN" sz="1000" dirty="0">
                <a:solidFill>
                  <a:schemeClr val="tx1">
                    <a:lumMod val="95000"/>
                    <a:lumOff val="5000"/>
                  </a:schemeClr>
                </a:solidFill>
                <a:ea typeface="微软雅黑" pitchFamily="34" charset="-122"/>
              </a:rPr>
              <a:t> </a:t>
            </a:r>
            <a:r>
              <a:rPr lang="en-US" altLang="zh-CN" sz="1000" dirty="0" err="1">
                <a:solidFill>
                  <a:schemeClr val="tx1">
                    <a:lumMod val="95000"/>
                    <a:lumOff val="5000"/>
                  </a:schemeClr>
                </a:solidFill>
                <a:ea typeface="微软雅黑" pitchFamily="34" charset="-122"/>
              </a:rPr>
              <a:t>Sztuki</a:t>
            </a:r>
            <a:r>
              <a:rPr lang="en-US" altLang="zh-CN" sz="1000" dirty="0">
                <a:solidFill>
                  <a:schemeClr val="tx1">
                    <a:lumMod val="95000"/>
                    <a:lumOff val="5000"/>
                  </a:schemeClr>
                </a:solidFill>
                <a:ea typeface="微软雅黑" pitchFamily="34" charset="-122"/>
              </a:rPr>
              <a:t> </a:t>
            </a:r>
          </a:p>
        </p:txBody>
      </p:sp>
      <p:sp>
        <p:nvSpPr>
          <p:cNvPr id="112" name="椭圆 111"/>
          <p:cNvSpPr/>
          <p:nvPr/>
        </p:nvSpPr>
        <p:spPr>
          <a:xfrm>
            <a:off x="6447583" y="3633801"/>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13" name="椭圆 112"/>
          <p:cNvSpPr/>
          <p:nvPr/>
        </p:nvSpPr>
        <p:spPr>
          <a:xfrm>
            <a:off x="6447583" y="3829513"/>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14" name="椭圆 113"/>
          <p:cNvSpPr/>
          <p:nvPr/>
        </p:nvSpPr>
        <p:spPr>
          <a:xfrm>
            <a:off x="6447583" y="4036948"/>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15" name="椭圆 114"/>
          <p:cNvSpPr/>
          <p:nvPr/>
        </p:nvSpPr>
        <p:spPr>
          <a:xfrm>
            <a:off x="6444156" y="4244386"/>
            <a:ext cx="84326" cy="8432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16" name="TextBox 115"/>
          <p:cNvSpPr txBox="1"/>
          <p:nvPr/>
        </p:nvSpPr>
        <p:spPr>
          <a:xfrm>
            <a:off x="6686954" y="1731885"/>
            <a:ext cx="832279" cy="646331"/>
          </a:xfrm>
          <a:prstGeom prst="rect">
            <a:avLst/>
          </a:prstGeom>
          <a:solidFill>
            <a:srgbClr val="B32229"/>
          </a:solidFill>
        </p:spPr>
        <p:txBody>
          <a:bodyPr wrap="none" lIns="91438" tIns="45719" rIns="91438" bIns="45719" rtlCol="0">
            <a:spAutoFit/>
          </a:bodyPr>
          <a:lstStyle/>
          <a:p>
            <a:r>
              <a:rPr lang="en-US" altLang="zh-CN" sz="3600" dirty="0">
                <a:solidFill>
                  <a:schemeClr val="bg1"/>
                </a:solidFill>
              </a:rPr>
              <a:t>55</a:t>
            </a:r>
            <a:r>
              <a:rPr lang="zh-CN" altLang="en-US" dirty="0" smtClean="0">
                <a:solidFill>
                  <a:schemeClr val="bg1"/>
                </a:solidFill>
              </a:rPr>
              <a:t>￥</a:t>
            </a:r>
            <a:endParaRPr lang="zh-CN" altLang="en-US" dirty="0">
              <a:solidFill>
                <a:schemeClr val="bg1"/>
              </a:solidFill>
            </a:endParaRPr>
          </a:p>
        </p:txBody>
      </p:sp>
    </p:spTree>
    <p:extLst>
      <p:ext uri="{BB962C8B-B14F-4D97-AF65-F5344CB8AC3E}">
        <p14:creationId xmlns:p14="http://schemas.microsoft.com/office/powerpoint/2010/main" val="35936768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CREATIVE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grpSp>
        <p:nvGrpSpPr>
          <p:cNvPr id="81" name="组合 80"/>
          <p:cNvGrpSpPr/>
          <p:nvPr/>
        </p:nvGrpSpPr>
        <p:grpSpPr>
          <a:xfrm>
            <a:off x="1455633" y="1682400"/>
            <a:ext cx="6275064" cy="2357375"/>
            <a:chOff x="1833691" y="1669700"/>
            <a:chExt cx="6275064" cy="2357375"/>
          </a:xfrm>
        </p:grpSpPr>
        <p:grpSp>
          <p:nvGrpSpPr>
            <p:cNvPr id="82" name="组合 81"/>
            <p:cNvGrpSpPr/>
            <p:nvPr/>
          </p:nvGrpSpPr>
          <p:grpSpPr>
            <a:xfrm rot="5400000">
              <a:off x="808894" y="2694500"/>
              <a:ext cx="2357372" cy="307777"/>
              <a:chOff x="-18000" y="2707535"/>
              <a:chExt cx="2357372" cy="307777"/>
            </a:xfrm>
          </p:grpSpPr>
          <p:sp>
            <p:nvSpPr>
              <p:cNvPr id="105" name="矩形 104"/>
              <p:cNvSpPr/>
              <p:nvPr/>
            </p:nvSpPr>
            <p:spPr>
              <a:xfrm>
                <a:off x="-18000" y="2723932"/>
                <a:ext cx="2357372" cy="28659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TextBox 105"/>
              <p:cNvSpPr txBox="1"/>
              <p:nvPr/>
            </p:nvSpPr>
            <p:spPr>
              <a:xfrm>
                <a:off x="599368" y="2707535"/>
                <a:ext cx="1143262" cy="307777"/>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CASES LIST</a:t>
                </a:r>
                <a:endParaRPr lang="en-US" altLang="zh-CN" dirty="0">
                  <a:solidFill>
                    <a:schemeClr val="bg1"/>
                  </a:solidFill>
                  <a:latin typeface="微软雅黑" pitchFamily="34" charset="-122"/>
                  <a:ea typeface="微软雅黑" pitchFamily="34" charset="-122"/>
                </a:endParaRPr>
              </a:p>
            </p:txBody>
          </p:sp>
        </p:grpSp>
        <p:sp>
          <p:nvSpPr>
            <p:cNvPr id="83" name="矩形 82"/>
            <p:cNvSpPr/>
            <p:nvPr/>
          </p:nvSpPr>
          <p:spPr>
            <a:xfrm>
              <a:off x="2165896" y="1669701"/>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矩形 83"/>
            <p:cNvSpPr/>
            <p:nvPr/>
          </p:nvSpPr>
          <p:spPr>
            <a:xfrm>
              <a:off x="3361488" y="1669700"/>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矩形 84"/>
            <p:cNvSpPr/>
            <p:nvPr/>
          </p:nvSpPr>
          <p:spPr>
            <a:xfrm>
              <a:off x="4557080" y="1669701"/>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矩形 85"/>
            <p:cNvSpPr/>
            <p:nvPr/>
          </p:nvSpPr>
          <p:spPr>
            <a:xfrm>
              <a:off x="5752672" y="1669700"/>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矩形 86"/>
            <p:cNvSpPr/>
            <p:nvPr/>
          </p:nvSpPr>
          <p:spPr>
            <a:xfrm>
              <a:off x="6948264" y="1669700"/>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矩形 87"/>
            <p:cNvSpPr/>
            <p:nvPr/>
          </p:nvSpPr>
          <p:spPr>
            <a:xfrm>
              <a:off x="2165895" y="2866582"/>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矩形 88"/>
            <p:cNvSpPr/>
            <p:nvPr/>
          </p:nvSpPr>
          <p:spPr>
            <a:xfrm>
              <a:off x="3361487" y="2866581"/>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矩形 89"/>
            <p:cNvSpPr/>
            <p:nvPr/>
          </p:nvSpPr>
          <p:spPr>
            <a:xfrm>
              <a:off x="4557079" y="2866582"/>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矩形 90"/>
            <p:cNvSpPr/>
            <p:nvPr/>
          </p:nvSpPr>
          <p:spPr>
            <a:xfrm>
              <a:off x="5752671" y="2866581"/>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矩形 91"/>
            <p:cNvSpPr/>
            <p:nvPr/>
          </p:nvSpPr>
          <p:spPr>
            <a:xfrm>
              <a:off x="6948263" y="2866581"/>
              <a:ext cx="1160491" cy="116049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3" name="Picture 3" descr="C:\Users\scorosen\AppData\Local\Microsoft\Windows\Temporary Internet Files\Content.Outlook\QDXNTWDS\HP_Logo.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rcRect l="22471" t="11905" r="22078" b="13095"/>
            <a:stretch>
              <a:fillRect/>
            </a:stretch>
          </p:blipFill>
          <p:spPr bwMode="auto">
            <a:xfrm>
              <a:off x="2462083" y="1940229"/>
              <a:ext cx="609600" cy="61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Picture 72" descr="computer associates logo_rev.png"/>
            <p:cNvPicPr>
              <a:picLocks noChangeAspect="1"/>
            </p:cNvPicPr>
            <p:nvPr/>
          </p:nvPicPr>
          <p:blipFill>
            <a:blip r:embed="rId4" cstate="print"/>
            <a:stretch>
              <a:fillRect/>
            </a:stretch>
          </p:blipFill>
          <p:spPr>
            <a:xfrm>
              <a:off x="3680015" y="2074829"/>
              <a:ext cx="523436" cy="350234"/>
            </a:xfrm>
            <a:prstGeom prst="rect">
              <a:avLst/>
            </a:prstGeom>
          </p:spPr>
        </p:pic>
        <p:pic>
          <p:nvPicPr>
            <p:cNvPr id="95" name="Picture 78" descr="PHP.png"/>
            <p:cNvPicPr>
              <a:picLocks noChangeAspect="1"/>
            </p:cNvPicPr>
            <p:nvPr/>
          </p:nvPicPr>
          <p:blipFill>
            <a:blip r:embed="rId5" cstate="print"/>
            <a:stretch>
              <a:fillRect/>
            </a:stretch>
          </p:blipFill>
          <p:spPr>
            <a:xfrm>
              <a:off x="4745337" y="2044018"/>
              <a:ext cx="783975" cy="412215"/>
            </a:xfrm>
            <a:prstGeom prst="rect">
              <a:avLst/>
            </a:prstGeom>
            <a:noFill/>
          </p:spPr>
        </p:pic>
        <p:pic>
          <p:nvPicPr>
            <p:cNvPr id="96" name="Picture 5" descr="C:\Users\sigurdg\Desktop\SuSe.png"/>
            <p:cNvPicPr>
              <a:picLocks noChangeAspect="1" noChangeArrowheads="1"/>
            </p:cNvPicPr>
            <p:nvPr/>
          </p:nvPicPr>
          <p:blipFill>
            <a:blip r:embed="rId6" cstate="print">
              <a:lum bright="100000"/>
            </a:blip>
            <a:srcRect/>
            <a:stretch>
              <a:fillRect/>
            </a:stretch>
          </p:blipFill>
          <p:spPr bwMode="auto">
            <a:xfrm>
              <a:off x="5905432" y="1822641"/>
              <a:ext cx="854968" cy="854968"/>
            </a:xfrm>
            <a:prstGeom prst="rect">
              <a:avLst/>
            </a:prstGeom>
            <a:noFill/>
          </p:spPr>
        </p:pic>
        <p:grpSp>
          <p:nvGrpSpPr>
            <p:cNvPr id="97" name="Group 86"/>
            <p:cNvGrpSpPr/>
            <p:nvPr/>
          </p:nvGrpSpPr>
          <p:grpSpPr>
            <a:xfrm>
              <a:off x="7134239" y="1877298"/>
              <a:ext cx="788538" cy="788538"/>
              <a:chOff x="9599612" y="3047163"/>
              <a:chExt cx="914400" cy="914400"/>
            </a:xfrm>
          </p:grpSpPr>
          <p:pic>
            <p:nvPicPr>
              <p:cNvPr id="103" name="Picture 4" descr="C:\Users\sigurdg\Desktop\RedHat.png"/>
              <p:cNvPicPr>
                <a:picLocks noChangeAspect="1" noChangeArrowheads="1"/>
              </p:cNvPicPr>
              <p:nvPr/>
            </p:nvPicPr>
            <p:blipFill rotWithShape="1">
              <a:blip r:embed="rId7" cstate="print">
                <a:lum bright="100000"/>
              </a:blip>
              <a:srcRect l="36842" t="12033" b="26374"/>
              <a:stretch/>
            </p:blipFill>
            <p:spPr bwMode="auto">
              <a:xfrm>
                <a:off x="9599612" y="3069808"/>
                <a:ext cx="914400" cy="891755"/>
              </a:xfrm>
              <a:prstGeom prst="rect">
                <a:avLst/>
              </a:prstGeom>
              <a:noFill/>
            </p:spPr>
          </p:pic>
          <p:pic>
            <p:nvPicPr>
              <p:cNvPr id="104" name="Picture 4" descr="C:\Users\sigurdg\Desktop\RedHat.png"/>
              <p:cNvPicPr>
                <a:picLocks noChangeAspect="1" noChangeArrowheads="1"/>
              </p:cNvPicPr>
              <p:nvPr/>
            </p:nvPicPr>
            <p:blipFill rotWithShape="1">
              <a:blip r:embed="rId7" cstate="print">
                <a:lum bright="100000"/>
              </a:blip>
              <a:srcRect t="27822" r="63158" b="17675"/>
              <a:stretch/>
            </p:blipFill>
            <p:spPr bwMode="auto">
              <a:xfrm>
                <a:off x="9675812" y="3047163"/>
                <a:ext cx="533400" cy="789096"/>
              </a:xfrm>
              <a:prstGeom prst="rect">
                <a:avLst/>
              </a:prstGeom>
              <a:noFill/>
            </p:spPr>
          </p:pic>
        </p:grpSp>
        <p:pic>
          <p:nvPicPr>
            <p:cNvPr id="98" name="Picture 2" descr="EMC"/>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321306" y="3272942"/>
              <a:ext cx="891153" cy="347767"/>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9" descr="http://www.voicespaces.co.za/images/Nec-logo.png"/>
            <p:cNvPicPr>
              <a:picLocks noChangeAspect="1" noChangeArrowheads="1"/>
            </p:cNvPicPr>
            <p:nvPr/>
          </p:nvPicPr>
          <p:blipFill>
            <a:blip r:embed="rId10" cstate="print">
              <a:lum bright="100000"/>
              <a:extLst>
                <a:ext uri="{28A0092B-C50C-407E-A947-70E740481C1C}">
                  <a14:useLocalDpi xmlns:a14="http://schemas.microsoft.com/office/drawing/2010/main" val="0"/>
                </a:ext>
              </a:extLst>
            </a:blip>
            <a:srcRect/>
            <a:stretch>
              <a:fillRect/>
            </a:stretch>
          </p:blipFill>
          <p:spPr bwMode="auto">
            <a:xfrm>
              <a:off x="3548360" y="3334248"/>
              <a:ext cx="816827" cy="24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Picture 4" descr="http://www.jbase.com/new/products/images/java.png"/>
            <p:cNvPicPr>
              <a:picLocks noChangeAspect="1" noChangeArrowheads="1"/>
            </p:cNvPicPr>
            <p:nvPr/>
          </p:nvPicPr>
          <p:blipFill>
            <a:blip r:embed="rId11" cstate="print">
              <a:lum bright="100000" contrast="100000"/>
            </a:blip>
            <a:srcRect/>
            <a:stretch>
              <a:fillRect/>
            </a:stretch>
          </p:blipFill>
          <p:spPr bwMode="auto">
            <a:xfrm>
              <a:off x="4943436" y="3047061"/>
              <a:ext cx="387776" cy="723327"/>
            </a:xfrm>
            <a:prstGeom prst="rect">
              <a:avLst/>
            </a:prstGeom>
            <a:noFill/>
          </p:spPr>
        </p:pic>
        <p:pic>
          <p:nvPicPr>
            <p:cNvPr id="101" name="Picture 1" descr="\\NAS\Data\Asset.Repository\Logos\IBM.png"/>
            <p:cNvPicPr>
              <a:picLocks noChangeAspect="1" noChangeArrowheads="1"/>
            </p:cNvPicPr>
            <p:nvPr/>
          </p:nvPicPr>
          <p:blipFill>
            <a:blip r:embed="rId12" cstate="print">
              <a:lum bright="100000"/>
            </a:blip>
            <a:srcRect/>
            <a:stretch>
              <a:fillRect/>
            </a:stretch>
          </p:blipFill>
          <p:spPr bwMode="auto">
            <a:xfrm>
              <a:off x="5936095" y="3254130"/>
              <a:ext cx="824305" cy="333697"/>
            </a:xfrm>
            <a:prstGeom prst="rect">
              <a:avLst/>
            </a:prstGeom>
            <a:noFill/>
            <a:ln>
              <a:noFill/>
            </a:ln>
          </p:spPr>
        </p:pic>
        <p:pic>
          <p:nvPicPr>
            <p:cNvPr id="102" name="Picture 82"/>
            <p:cNvPicPr>
              <a:picLocks noChangeAspect="1"/>
            </p:cNvPicPr>
            <p:nvPr/>
          </p:nvPicPr>
          <p:blipFill rotWithShape="1">
            <a:blip r:embed="rId13" cstate="print">
              <a:extLst>
                <a:ext uri="{28A0092B-C50C-407E-A947-70E740481C1C}">
                  <a14:useLocalDpi xmlns:a14="http://schemas.microsoft.com/office/drawing/2010/main" val="0"/>
                </a:ext>
              </a:extLst>
            </a:blip>
            <a:srcRect r="69481"/>
            <a:stretch/>
          </p:blipFill>
          <p:spPr>
            <a:xfrm>
              <a:off x="7046647" y="2946742"/>
              <a:ext cx="766588" cy="923963"/>
            </a:xfrm>
            <a:prstGeom prst="rect">
              <a:avLst/>
            </a:prstGeom>
          </p:spPr>
        </p:pic>
      </p:grpSp>
    </p:spTree>
    <p:extLst>
      <p:ext uri="{BB962C8B-B14F-4D97-AF65-F5344CB8AC3E}">
        <p14:creationId xmlns:p14="http://schemas.microsoft.com/office/powerpoint/2010/main" val="27786951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168" t="-90" r="18952" b="2080"/>
          <a:stretch/>
        </p:blipFill>
        <p:spPr bwMode="auto">
          <a:xfrm rot="1815511">
            <a:off x="-732504" y="-1777045"/>
            <a:ext cx="10610830" cy="8748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503117" y="2027296"/>
            <a:ext cx="4595513" cy="584775"/>
          </a:xfrm>
          <a:prstGeom prst="rect">
            <a:avLst/>
          </a:prstGeom>
          <a:noFill/>
        </p:spPr>
        <p:txBody>
          <a:bodyPr wrap="square" rtlCol="0">
            <a:spAutoFit/>
          </a:bodyPr>
          <a:lstStyle/>
          <a:p>
            <a:r>
              <a:rPr lang="en-US" altLang="zh-CN" sz="3200" b="1">
                <a:solidFill>
                  <a:srgbClr val="2D221B"/>
                </a:solidFill>
                <a:latin typeface="微软雅黑" pitchFamily="34" charset="-122"/>
                <a:ea typeface="微软雅黑" pitchFamily="34" charset="-122"/>
                <a:cs typeface="Vrinda" panose="020B0502040204020203" pitchFamily="34" charset="0"/>
              </a:rPr>
              <a:t>EMPLOYEE  DESKTOP</a:t>
            </a:r>
            <a:endParaRPr lang="en-US" altLang="zh-CN" sz="32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2565767" y="2551127"/>
            <a:ext cx="4220338" cy="1054135"/>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doloremque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a:p>
            <a:pPr>
              <a:lnSpc>
                <a:spcPts val="1500"/>
              </a:lnSpc>
            </a:pPr>
            <a:r>
              <a:rPr lang="en-US" altLang="zh-CN" sz="1000" dirty="0" smtClean="0">
                <a:solidFill>
                  <a:schemeClr val="tx1">
                    <a:lumMod val="85000"/>
                    <a:lumOff val="15000"/>
                  </a:schemeClr>
                </a:solidFill>
                <a:latin typeface="微软雅黑" pitchFamily="34" charset="-122"/>
                <a:ea typeface="微软雅黑" pitchFamily="34" charset="-122"/>
                <a:cs typeface="Vrinda" panose="020B0502040204020203" pitchFamily="34" charset="0"/>
              </a:rPr>
              <a:t>m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doloremquee</a:t>
            </a:r>
            <a:r>
              <a:rPr lang="en-US" altLang="zh-CN" sz="1000" dirty="0" smtClean="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doloremque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spTree>
    <p:extLst>
      <p:ext uri="{BB962C8B-B14F-4D97-AF65-F5344CB8AC3E}">
        <p14:creationId xmlns:p14="http://schemas.microsoft.com/office/powerpoint/2010/main" val="72038597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EMPLOYEE  DESKTOP</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3737417" y="2441987"/>
            <a:ext cx="900286" cy="90028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2" name="矩形 81"/>
          <p:cNvSpPr/>
          <p:nvPr/>
        </p:nvSpPr>
        <p:spPr>
          <a:xfrm>
            <a:off x="4922250" y="2441987"/>
            <a:ext cx="900286" cy="90028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3" name="矩形 82"/>
          <p:cNvSpPr/>
          <p:nvPr/>
        </p:nvSpPr>
        <p:spPr>
          <a:xfrm>
            <a:off x="6107082" y="2441987"/>
            <a:ext cx="900286" cy="90028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4" name="矩形 83"/>
          <p:cNvSpPr/>
          <p:nvPr/>
        </p:nvSpPr>
        <p:spPr>
          <a:xfrm>
            <a:off x="7291916" y="2441987"/>
            <a:ext cx="900286" cy="90028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nvGrpSpPr>
          <p:cNvPr id="2" name="组合 1"/>
          <p:cNvGrpSpPr/>
          <p:nvPr/>
        </p:nvGrpSpPr>
        <p:grpSpPr>
          <a:xfrm>
            <a:off x="958798" y="1365228"/>
            <a:ext cx="1958033" cy="3150738"/>
            <a:chOff x="958798" y="1365228"/>
            <a:chExt cx="1958033" cy="3150738"/>
          </a:xfrm>
          <a:solidFill>
            <a:srgbClr val="B32229"/>
          </a:solidFill>
        </p:grpSpPr>
        <p:grpSp>
          <p:nvGrpSpPr>
            <p:cNvPr id="85" name="组合 84"/>
            <p:cNvGrpSpPr/>
            <p:nvPr/>
          </p:nvGrpSpPr>
          <p:grpSpPr>
            <a:xfrm>
              <a:off x="1897335" y="3254541"/>
              <a:ext cx="109198" cy="382193"/>
              <a:chOff x="2752726" y="4344988"/>
              <a:chExt cx="184150" cy="644525"/>
            </a:xfrm>
            <a:grpFill/>
          </p:grpSpPr>
          <p:sp>
            <p:nvSpPr>
              <p:cNvPr id="86" name="Freeform 101"/>
              <p:cNvSpPr>
                <a:spLocks/>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02"/>
              <p:cNvSpPr>
                <a:spLocks/>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03"/>
              <p:cNvSpPr>
                <a:spLocks/>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4"/>
              <p:cNvSpPr>
                <a:spLocks/>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组合 89"/>
            <p:cNvGrpSpPr/>
            <p:nvPr/>
          </p:nvGrpSpPr>
          <p:grpSpPr>
            <a:xfrm>
              <a:off x="1535853" y="3601903"/>
              <a:ext cx="838754" cy="914063"/>
              <a:chOff x="2143126" y="4930775"/>
              <a:chExt cx="1414463" cy="1541463"/>
            </a:xfrm>
            <a:grpFill/>
          </p:grpSpPr>
          <p:sp>
            <p:nvSpPr>
              <p:cNvPr id="91" name="Freeform 5"/>
              <p:cNvSpPr>
                <a:spLocks/>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
              <p:cNvSpPr>
                <a:spLocks/>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
              <p:cNvSpPr>
                <a:spLocks/>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
              <p:cNvSpPr>
                <a:spLocks/>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
              <p:cNvSpPr>
                <a:spLocks/>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0"/>
              <p:cNvSpPr>
                <a:spLocks/>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1"/>
              <p:cNvSpPr>
                <a:spLocks/>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2"/>
              <p:cNvSpPr>
                <a:spLocks/>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3"/>
              <p:cNvSpPr>
                <a:spLocks/>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4"/>
              <p:cNvSpPr>
                <a:spLocks/>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5"/>
              <p:cNvSpPr>
                <a:spLocks/>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6"/>
              <p:cNvSpPr>
                <a:spLocks/>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
              <p:cNvSpPr>
                <a:spLocks/>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8"/>
              <p:cNvSpPr>
                <a:spLocks/>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9"/>
              <p:cNvSpPr>
                <a:spLocks/>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0"/>
              <p:cNvSpPr>
                <a:spLocks/>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1"/>
              <p:cNvSpPr>
                <a:spLocks/>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2"/>
              <p:cNvSpPr>
                <a:spLocks/>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3"/>
              <p:cNvSpPr>
                <a:spLocks/>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4"/>
              <p:cNvSpPr>
                <a:spLocks/>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5"/>
              <p:cNvSpPr>
                <a:spLocks/>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6"/>
              <p:cNvSpPr>
                <a:spLocks/>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7"/>
              <p:cNvSpPr>
                <a:spLocks/>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8"/>
              <p:cNvSpPr>
                <a:spLocks/>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9"/>
              <p:cNvSpPr>
                <a:spLocks/>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0"/>
              <p:cNvSpPr>
                <a:spLocks/>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1"/>
              <p:cNvSpPr>
                <a:spLocks/>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2"/>
              <p:cNvSpPr>
                <a:spLocks/>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3"/>
              <p:cNvSpPr>
                <a:spLocks/>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4"/>
              <p:cNvSpPr>
                <a:spLocks/>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5"/>
              <p:cNvSpPr>
                <a:spLocks/>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6"/>
              <p:cNvSpPr>
                <a:spLocks/>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7"/>
              <p:cNvSpPr>
                <a:spLocks/>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8"/>
              <p:cNvSpPr>
                <a:spLocks/>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9"/>
              <p:cNvSpPr>
                <a:spLocks/>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0"/>
              <p:cNvSpPr>
                <a:spLocks/>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
              <p:cNvSpPr>
                <a:spLocks/>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2"/>
              <p:cNvSpPr>
                <a:spLocks/>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3"/>
              <p:cNvSpPr>
                <a:spLocks/>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4"/>
              <p:cNvSpPr>
                <a:spLocks/>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
              <p:cNvSpPr>
                <a:spLocks/>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6"/>
              <p:cNvSpPr>
                <a:spLocks/>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
              <p:cNvSpPr>
                <a:spLocks/>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
              <p:cNvSpPr>
                <a:spLocks/>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9"/>
              <p:cNvSpPr>
                <a:spLocks/>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50"/>
              <p:cNvSpPr>
                <a:spLocks/>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51"/>
              <p:cNvSpPr>
                <a:spLocks/>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52"/>
              <p:cNvSpPr>
                <a:spLocks/>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53"/>
              <p:cNvSpPr>
                <a:spLocks/>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54"/>
              <p:cNvSpPr>
                <a:spLocks/>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55"/>
              <p:cNvSpPr>
                <a:spLocks/>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56"/>
              <p:cNvSpPr>
                <a:spLocks/>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57"/>
              <p:cNvSpPr>
                <a:spLocks/>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58"/>
              <p:cNvSpPr>
                <a:spLocks/>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59"/>
              <p:cNvSpPr>
                <a:spLocks/>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0"/>
              <p:cNvSpPr>
                <a:spLocks/>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61"/>
              <p:cNvSpPr>
                <a:spLocks/>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2"/>
              <p:cNvSpPr>
                <a:spLocks/>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63"/>
              <p:cNvSpPr>
                <a:spLocks/>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4"/>
              <p:cNvSpPr>
                <a:spLocks/>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5"/>
              <p:cNvSpPr>
                <a:spLocks/>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6"/>
              <p:cNvSpPr>
                <a:spLocks/>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67"/>
              <p:cNvSpPr>
                <a:spLocks/>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8"/>
              <p:cNvSpPr>
                <a:spLocks/>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69"/>
              <p:cNvSpPr>
                <a:spLocks/>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70"/>
              <p:cNvSpPr>
                <a:spLocks/>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71"/>
              <p:cNvSpPr>
                <a:spLocks/>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72"/>
              <p:cNvSpPr>
                <a:spLocks/>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73"/>
              <p:cNvSpPr>
                <a:spLocks/>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74"/>
              <p:cNvSpPr>
                <a:spLocks/>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75"/>
              <p:cNvSpPr>
                <a:spLocks/>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76"/>
              <p:cNvSpPr>
                <a:spLocks/>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77"/>
              <p:cNvSpPr>
                <a:spLocks/>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78"/>
              <p:cNvSpPr>
                <a:spLocks/>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79"/>
              <p:cNvSpPr>
                <a:spLocks/>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80"/>
              <p:cNvSpPr>
                <a:spLocks/>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81"/>
              <p:cNvSpPr>
                <a:spLocks/>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82"/>
              <p:cNvSpPr>
                <a:spLocks/>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3"/>
              <p:cNvSpPr>
                <a:spLocks/>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84"/>
              <p:cNvSpPr>
                <a:spLocks/>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5"/>
              <p:cNvSpPr>
                <a:spLocks/>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86"/>
              <p:cNvSpPr>
                <a:spLocks/>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7"/>
              <p:cNvSpPr>
                <a:spLocks/>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88"/>
              <p:cNvSpPr>
                <a:spLocks/>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89"/>
              <p:cNvSpPr>
                <a:spLocks/>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90"/>
              <p:cNvSpPr>
                <a:spLocks/>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91"/>
              <p:cNvSpPr>
                <a:spLocks/>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92"/>
              <p:cNvSpPr>
                <a:spLocks/>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93"/>
              <p:cNvSpPr>
                <a:spLocks/>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94"/>
              <p:cNvSpPr>
                <a:spLocks/>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95"/>
              <p:cNvSpPr>
                <a:spLocks/>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96"/>
              <p:cNvSpPr>
                <a:spLocks/>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97"/>
              <p:cNvSpPr>
                <a:spLocks/>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98"/>
              <p:cNvSpPr>
                <a:spLocks/>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99"/>
              <p:cNvSpPr>
                <a:spLocks/>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00"/>
              <p:cNvSpPr>
                <a:spLocks/>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108"/>
              <p:cNvSpPr>
                <a:spLocks/>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8" name="组合 187"/>
            <p:cNvGrpSpPr/>
            <p:nvPr/>
          </p:nvGrpSpPr>
          <p:grpSpPr>
            <a:xfrm>
              <a:off x="1780606" y="3251717"/>
              <a:ext cx="120494" cy="356776"/>
              <a:chOff x="2555876" y="4340225"/>
              <a:chExt cx="203200" cy="601663"/>
            </a:xfrm>
            <a:grpFill/>
          </p:grpSpPr>
          <p:sp>
            <p:nvSpPr>
              <p:cNvPr id="189" name="Freeform 105"/>
              <p:cNvSpPr>
                <a:spLocks/>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06"/>
              <p:cNvSpPr>
                <a:spLocks/>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107"/>
              <p:cNvSpPr>
                <a:spLocks/>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09"/>
              <p:cNvSpPr>
                <a:spLocks/>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3" name="组合 192"/>
            <p:cNvGrpSpPr/>
            <p:nvPr/>
          </p:nvGrpSpPr>
          <p:grpSpPr>
            <a:xfrm>
              <a:off x="2055485" y="3255481"/>
              <a:ext cx="472564" cy="363366"/>
              <a:chOff x="3019426" y="4346575"/>
              <a:chExt cx="796925" cy="612776"/>
            </a:xfrm>
            <a:grpFill/>
          </p:grpSpPr>
          <p:sp>
            <p:nvSpPr>
              <p:cNvPr id="194" name="Freeform 110"/>
              <p:cNvSpPr>
                <a:spLocks/>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12"/>
              <p:cNvSpPr>
                <a:spLocks/>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13"/>
              <p:cNvSpPr>
                <a:spLocks/>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14"/>
              <p:cNvSpPr>
                <a:spLocks/>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15"/>
              <p:cNvSpPr>
                <a:spLocks/>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0" name="Freeform 116"/>
            <p:cNvSpPr>
              <a:spLocks noEditPoints="1"/>
            </p:cNvSpPr>
            <p:nvPr/>
          </p:nvSpPr>
          <p:spPr bwMode="auto">
            <a:xfrm>
              <a:off x="2655132" y="1994057"/>
              <a:ext cx="232517" cy="291822"/>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201" name="组合 200"/>
            <p:cNvGrpSpPr/>
            <p:nvPr/>
          </p:nvGrpSpPr>
          <p:grpSpPr>
            <a:xfrm>
              <a:off x="977624" y="1895215"/>
              <a:ext cx="240048" cy="362425"/>
              <a:chOff x="1201738" y="2052638"/>
              <a:chExt cx="404813" cy="611188"/>
            </a:xfrm>
            <a:grpFill/>
          </p:grpSpPr>
          <p:sp>
            <p:nvSpPr>
              <p:cNvPr id="202" name="Freeform 117"/>
              <p:cNvSpPr>
                <a:spLocks/>
              </p:cNvSpPr>
              <p:nvPr/>
            </p:nvSpPr>
            <p:spPr bwMode="auto">
              <a:xfrm>
                <a:off x="1325563" y="2101850"/>
                <a:ext cx="139700" cy="139700"/>
              </a:xfrm>
              <a:custGeom>
                <a:avLst/>
                <a:gdLst>
                  <a:gd name="T0" fmla="*/ 88 w 88"/>
                  <a:gd name="T1" fmla="*/ 44 h 88"/>
                  <a:gd name="T2" fmla="*/ 88 w 88"/>
                  <a:gd name="T3" fmla="*/ 44 h 88"/>
                  <a:gd name="T4" fmla="*/ 86 w 88"/>
                  <a:gd name="T5" fmla="*/ 36 h 88"/>
                  <a:gd name="T6" fmla="*/ 83 w 88"/>
                  <a:gd name="T7" fmla="*/ 27 h 88"/>
                  <a:gd name="T8" fmla="*/ 79 w 88"/>
                  <a:gd name="T9" fmla="*/ 19 h 88"/>
                  <a:gd name="T10" fmla="*/ 74 w 88"/>
                  <a:gd name="T11" fmla="*/ 13 h 88"/>
                  <a:gd name="T12" fmla="*/ 67 w 88"/>
                  <a:gd name="T13" fmla="*/ 7 h 88"/>
                  <a:gd name="T14" fmla="*/ 60 w 88"/>
                  <a:gd name="T15" fmla="*/ 3 h 88"/>
                  <a:gd name="T16" fmla="*/ 52 w 88"/>
                  <a:gd name="T17" fmla="*/ 0 h 88"/>
                  <a:gd name="T18" fmla="*/ 43 w 88"/>
                  <a:gd name="T19" fmla="*/ 0 h 88"/>
                  <a:gd name="T20" fmla="*/ 43 w 88"/>
                  <a:gd name="T21" fmla="*/ 0 h 88"/>
                  <a:gd name="T22" fmla="*/ 35 w 88"/>
                  <a:gd name="T23" fmla="*/ 0 h 88"/>
                  <a:gd name="T24" fmla="*/ 27 w 88"/>
                  <a:gd name="T25" fmla="*/ 3 h 88"/>
                  <a:gd name="T26" fmla="*/ 18 w 88"/>
                  <a:gd name="T27" fmla="*/ 7 h 88"/>
                  <a:gd name="T28" fmla="*/ 12 w 88"/>
                  <a:gd name="T29" fmla="*/ 13 h 88"/>
                  <a:gd name="T30" fmla="*/ 6 w 88"/>
                  <a:gd name="T31" fmla="*/ 19 h 88"/>
                  <a:gd name="T32" fmla="*/ 2 w 88"/>
                  <a:gd name="T33" fmla="*/ 27 h 88"/>
                  <a:gd name="T34" fmla="*/ 0 w 88"/>
                  <a:gd name="T35" fmla="*/ 36 h 88"/>
                  <a:gd name="T36" fmla="*/ 0 w 88"/>
                  <a:gd name="T37" fmla="*/ 44 h 88"/>
                  <a:gd name="T38" fmla="*/ 0 w 88"/>
                  <a:gd name="T39" fmla="*/ 44 h 88"/>
                  <a:gd name="T40" fmla="*/ 0 w 88"/>
                  <a:gd name="T41" fmla="*/ 53 h 88"/>
                  <a:gd name="T42" fmla="*/ 2 w 88"/>
                  <a:gd name="T43" fmla="*/ 61 h 88"/>
                  <a:gd name="T44" fmla="*/ 6 w 88"/>
                  <a:gd name="T45" fmla="*/ 68 h 88"/>
                  <a:gd name="T46" fmla="*/ 12 w 88"/>
                  <a:gd name="T47" fmla="*/ 75 h 88"/>
                  <a:gd name="T48" fmla="*/ 18 w 88"/>
                  <a:gd name="T49" fmla="*/ 80 h 88"/>
                  <a:gd name="T50" fmla="*/ 27 w 88"/>
                  <a:gd name="T51" fmla="*/ 84 h 88"/>
                  <a:gd name="T52" fmla="*/ 35 w 88"/>
                  <a:gd name="T53" fmla="*/ 87 h 88"/>
                  <a:gd name="T54" fmla="*/ 43 w 88"/>
                  <a:gd name="T55" fmla="*/ 88 h 88"/>
                  <a:gd name="T56" fmla="*/ 43 w 88"/>
                  <a:gd name="T57" fmla="*/ 88 h 88"/>
                  <a:gd name="T58" fmla="*/ 52 w 88"/>
                  <a:gd name="T59" fmla="*/ 87 h 88"/>
                  <a:gd name="T60" fmla="*/ 60 w 88"/>
                  <a:gd name="T61" fmla="*/ 84 h 88"/>
                  <a:gd name="T62" fmla="*/ 67 w 88"/>
                  <a:gd name="T63" fmla="*/ 80 h 88"/>
                  <a:gd name="T64" fmla="*/ 74 w 88"/>
                  <a:gd name="T65" fmla="*/ 75 h 88"/>
                  <a:gd name="T66" fmla="*/ 79 w 88"/>
                  <a:gd name="T67" fmla="*/ 68 h 88"/>
                  <a:gd name="T68" fmla="*/ 83 w 88"/>
                  <a:gd name="T69" fmla="*/ 61 h 88"/>
                  <a:gd name="T70" fmla="*/ 86 w 88"/>
                  <a:gd name="T71" fmla="*/ 53 h 88"/>
                  <a:gd name="T72" fmla="*/ 88 w 88"/>
                  <a:gd name="T73" fmla="*/ 44 h 88"/>
                  <a:gd name="T74" fmla="*/ 88 w 88"/>
                  <a:gd name="T75"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88" y="44"/>
                    </a:moveTo>
                    <a:lnTo>
                      <a:pt x="88" y="44"/>
                    </a:lnTo>
                    <a:lnTo>
                      <a:pt x="86" y="36"/>
                    </a:lnTo>
                    <a:lnTo>
                      <a:pt x="83" y="27"/>
                    </a:lnTo>
                    <a:lnTo>
                      <a:pt x="79" y="19"/>
                    </a:lnTo>
                    <a:lnTo>
                      <a:pt x="74" y="13"/>
                    </a:lnTo>
                    <a:lnTo>
                      <a:pt x="67" y="7"/>
                    </a:lnTo>
                    <a:lnTo>
                      <a:pt x="60" y="3"/>
                    </a:lnTo>
                    <a:lnTo>
                      <a:pt x="52" y="0"/>
                    </a:lnTo>
                    <a:lnTo>
                      <a:pt x="43" y="0"/>
                    </a:lnTo>
                    <a:lnTo>
                      <a:pt x="43" y="0"/>
                    </a:lnTo>
                    <a:lnTo>
                      <a:pt x="35" y="0"/>
                    </a:lnTo>
                    <a:lnTo>
                      <a:pt x="27" y="3"/>
                    </a:lnTo>
                    <a:lnTo>
                      <a:pt x="18" y="7"/>
                    </a:lnTo>
                    <a:lnTo>
                      <a:pt x="12" y="13"/>
                    </a:lnTo>
                    <a:lnTo>
                      <a:pt x="6" y="19"/>
                    </a:lnTo>
                    <a:lnTo>
                      <a:pt x="2" y="27"/>
                    </a:lnTo>
                    <a:lnTo>
                      <a:pt x="0" y="36"/>
                    </a:lnTo>
                    <a:lnTo>
                      <a:pt x="0" y="44"/>
                    </a:lnTo>
                    <a:lnTo>
                      <a:pt x="0" y="44"/>
                    </a:lnTo>
                    <a:lnTo>
                      <a:pt x="0" y="53"/>
                    </a:lnTo>
                    <a:lnTo>
                      <a:pt x="2" y="61"/>
                    </a:lnTo>
                    <a:lnTo>
                      <a:pt x="6" y="68"/>
                    </a:lnTo>
                    <a:lnTo>
                      <a:pt x="12" y="75"/>
                    </a:lnTo>
                    <a:lnTo>
                      <a:pt x="18" y="80"/>
                    </a:lnTo>
                    <a:lnTo>
                      <a:pt x="27" y="84"/>
                    </a:lnTo>
                    <a:lnTo>
                      <a:pt x="35" y="87"/>
                    </a:lnTo>
                    <a:lnTo>
                      <a:pt x="43" y="88"/>
                    </a:lnTo>
                    <a:lnTo>
                      <a:pt x="43" y="88"/>
                    </a:lnTo>
                    <a:lnTo>
                      <a:pt x="52" y="87"/>
                    </a:lnTo>
                    <a:lnTo>
                      <a:pt x="60" y="84"/>
                    </a:lnTo>
                    <a:lnTo>
                      <a:pt x="67" y="80"/>
                    </a:lnTo>
                    <a:lnTo>
                      <a:pt x="74" y="75"/>
                    </a:lnTo>
                    <a:lnTo>
                      <a:pt x="79" y="68"/>
                    </a:lnTo>
                    <a:lnTo>
                      <a:pt x="83" y="61"/>
                    </a:lnTo>
                    <a:lnTo>
                      <a:pt x="86" y="53"/>
                    </a:lnTo>
                    <a:lnTo>
                      <a:pt x="88" y="44"/>
                    </a:lnTo>
                    <a:lnTo>
                      <a:pt x="8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18"/>
              <p:cNvSpPr>
                <a:spLocks/>
              </p:cNvSpPr>
              <p:nvPr/>
            </p:nvSpPr>
            <p:spPr bwMode="auto">
              <a:xfrm>
                <a:off x="1201738" y="2205038"/>
                <a:ext cx="212725" cy="458788"/>
              </a:xfrm>
              <a:custGeom>
                <a:avLst/>
                <a:gdLst>
                  <a:gd name="T0" fmla="*/ 134 w 134"/>
                  <a:gd name="T1" fmla="*/ 7 h 289"/>
                  <a:gd name="T2" fmla="*/ 134 w 134"/>
                  <a:gd name="T3" fmla="*/ 7 h 289"/>
                  <a:gd name="T4" fmla="*/ 88 w 134"/>
                  <a:gd name="T5" fmla="*/ 129 h 289"/>
                  <a:gd name="T6" fmla="*/ 42 w 134"/>
                  <a:gd name="T7" fmla="*/ 248 h 289"/>
                  <a:gd name="T8" fmla="*/ 42 w 134"/>
                  <a:gd name="T9" fmla="*/ 248 h 289"/>
                  <a:gd name="T10" fmla="*/ 22 w 134"/>
                  <a:gd name="T11" fmla="*/ 268 h 289"/>
                  <a:gd name="T12" fmla="*/ 8 w 134"/>
                  <a:gd name="T13" fmla="*/ 282 h 289"/>
                  <a:gd name="T14" fmla="*/ 3 w 134"/>
                  <a:gd name="T15" fmla="*/ 286 h 289"/>
                  <a:gd name="T16" fmla="*/ 0 w 134"/>
                  <a:gd name="T17" fmla="*/ 289 h 289"/>
                  <a:gd name="T18" fmla="*/ 0 w 134"/>
                  <a:gd name="T19" fmla="*/ 289 h 289"/>
                  <a:gd name="T20" fmla="*/ 3 w 134"/>
                  <a:gd name="T21" fmla="*/ 275 h 289"/>
                  <a:gd name="T22" fmla="*/ 15 w 134"/>
                  <a:gd name="T23" fmla="*/ 243 h 289"/>
                  <a:gd name="T24" fmla="*/ 50 w 134"/>
                  <a:gd name="T25" fmla="*/ 144 h 289"/>
                  <a:gd name="T26" fmla="*/ 105 w 134"/>
                  <a:gd name="T27" fmla="*/ 0 h 289"/>
                  <a:gd name="T28" fmla="*/ 134 w 134"/>
                  <a:gd name="T29" fmla="*/ 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89">
                    <a:moveTo>
                      <a:pt x="134" y="7"/>
                    </a:moveTo>
                    <a:lnTo>
                      <a:pt x="134" y="7"/>
                    </a:lnTo>
                    <a:lnTo>
                      <a:pt x="88" y="129"/>
                    </a:lnTo>
                    <a:lnTo>
                      <a:pt x="42" y="248"/>
                    </a:lnTo>
                    <a:lnTo>
                      <a:pt x="42" y="248"/>
                    </a:lnTo>
                    <a:lnTo>
                      <a:pt x="22" y="268"/>
                    </a:lnTo>
                    <a:lnTo>
                      <a:pt x="8" y="282"/>
                    </a:lnTo>
                    <a:lnTo>
                      <a:pt x="3" y="286"/>
                    </a:lnTo>
                    <a:lnTo>
                      <a:pt x="0" y="289"/>
                    </a:lnTo>
                    <a:lnTo>
                      <a:pt x="0" y="289"/>
                    </a:lnTo>
                    <a:lnTo>
                      <a:pt x="3" y="275"/>
                    </a:lnTo>
                    <a:lnTo>
                      <a:pt x="15" y="243"/>
                    </a:lnTo>
                    <a:lnTo>
                      <a:pt x="50" y="144"/>
                    </a:lnTo>
                    <a:lnTo>
                      <a:pt x="105" y="0"/>
                    </a:lnTo>
                    <a:lnTo>
                      <a:pt x="13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19"/>
              <p:cNvSpPr>
                <a:spLocks/>
              </p:cNvSpPr>
              <p:nvPr/>
            </p:nvSpPr>
            <p:spPr bwMode="auto">
              <a:xfrm>
                <a:off x="1371601" y="2205038"/>
                <a:ext cx="234950" cy="449263"/>
              </a:xfrm>
              <a:custGeom>
                <a:avLst/>
                <a:gdLst>
                  <a:gd name="T0" fmla="*/ 2 w 148"/>
                  <a:gd name="T1" fmla="*/ 13 h 283"/>
                  <a:gd name="T2" fmla="*/ 109 w 148"/>
                  <a:gd name="T3" fmla="*/ 244 h 283"/>
                  <a:gd name="T4" fmla="*/ 148 w 148"/>
                  <a:gd name="T5" fmla="*/ 283 h 283"/>
                  <a:gd name="T6" fmla="*/ 137 w 148"/>
                  <a:gd name="T7" fmla="*/ 229 h 283"/>
                  <a:gd name="T8" fmla="*/ 33 w 148"/>
                  <a:gd name="T9" fmla="*/ 0 h 283"/>
                  <a:gd name="T10" fmla="*/ 0 w 148"/>
                  <a:gd name="T11" fmla="*/ 10 h 283"/>
                  <a:gd name="T12" fmla="*/ 2 w 148"/>
                  <a:gd name="T13" fmla="*/ 13 h 283"/>
                </a:gdLst>
                <a:ahLst/>
                <a:cxnLst>
                  <a:cxn ang="0">
                    <a:pos x="T0" y="T1"/>
                  </a:cxn>
                  <a:cxn ang="0">
                    <a:pos x="T2" y="T3"/>
                  </a:cxn>
                  <a:cxn ang="0">
                    <a:pos x="T4" y="T5"/>
                  </a:cxn>
                  <a:cxn ang="0">
                    <a:pos x="T6" y="T7"/>
                  </a:cxn>
                  <a:cxn ang="0">
                    <a:pos x="T8" y="T9"/>
                  </a:cxn>
                  <a:cxn ang="0">
                    <a:pos x="T10" y="T11"/>
                  </a:cxn>
                  <a:cxn ang="0">
                    <a:pos x="T12" y="T13"/>
                  </a:cxn>
                </a:cxnLst>
                <a:rect l="0" t="0" r="r" b="b"/>
                <a:pathLst>
                  <a:path w="148" h="283">
                    <a:moveTo>
                      <a:pt x="2" y="13"/>
                    </a:moveTo>
                    <a:lnTo>
                      <a:pt x="109" y="244"/>
                    </a:lnTo>
                    <a:lnTo>
                      <a:pt x="148" y="283"/>
                    </a:lnTo>
                    <a:lnTo>
                      <a:pt x="137" y="229"/>
                    </a:lnTo>
                    <a:lnTo>
                      <a:pt x="33" y="0"/>
                    </a:lnTo>
                    <a:lnTo>
                      <a:pt x="0" y="10"/>
                    </a:lnTo>
                    <a:lnTo>
                      <a:pt x="2"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20"/>
              <p:cNvSpPr>
                <a:spLocks/>
              </p:cNvSpPr>
              <p:nvPr/>
            </p:nvSpPr>
            <p:spPr bwMode="auto">
              <a:xfrm>
                <a:off x="1376363" y="2052638"/>
                <a:ext cx="25400" cy="77788"/>
              </a:xfrm>
              <a:custGeom>
                <a:avLst/>
                <a:gdLst>
                  <a:gd name="T0" fmla="*/ 0 w 16"/>
                  <a:gd name="T1" fmla="*/ 41 h 49"/>
                  <a:gd name="T2" fmla="*/ 0 w 16"/>
                  <a:gd name="T3" fmla="*/ 41 h 49"/>
                  <a:gd name="T4" fmla="*/ 0 w 16"/>
                  <a:gd name="T5" fmla="*/ 44 h 49"/>
                  <a:gd name="T6" fmla="*/ 3 w 16"/>
                  <a:gd name="T7" fmla="*/ 46 h 49"/>
                  <a:gd name="T8" fmla="*/ 4 w 16"/>
                  <a:gd name="T9" fmla="*/ 48 h 49"/>
                  <a:gd name="T10" fmla="*/ 8 w 16"/>
                  <a:gd name="T11" fmla="*/ 49 h 49"/>
                  <a:gd name="T12" fmla="*/ 8 w 16"/>
                  <a:gd name="T13" fmla="*/ 49 h 49"/>
                  <a:gd name="T14" fmla="*/ 11 w 16"/>
                  <a:gd name="T15" fmla="*/ 48 h 49"/>
                  <a:gd name="T16" fmla="*/ 14 w 16"/>
                  <a:gd name="T17" fmla="*/ 46 h 49"/>
                  <a:gd name="T18" fmla="*/ 15 w 16"/>
                  <a:gd name="T19" fmla="*/ 44 h 49"/>
                  <a:gd name="T20" fmla="*/ 16 w 16"/>
                  <a:gd name="T21" fmla="*/ 41 h 49"/>
                  <a:gd name="T22" fmla="*/ 16 w 16"/>
                  <a:gd name="T23" fmla="*/ 8 h 49"/>
                  <a:gd name="T24" fmla="*/ 16 w 16"/>
                  <a:gd name="T25" fmla="*/ 8 h 49"/>
                  <a:gd name="T26" fmla="*/ 15 w 16"/>
                  <a:gd name="T27" fmla="*/ 6 h 49"/>
                  <a:gd name="T28" fmla="*/ 14 w 16"/>
                  <a:gd name="T29" fmla="*/ 3 h 49"/>
                  <a:gd name="T30" fmla="*/ 11 w 16"/>
                  <a:gd name="T31" fmla="*/ 0 h 49"/>
                  <a:gd name="T32" fmla="*/ 8 w 16"/>
                  <a:gd name="T33" fmla="*/ 0 h 49"/>
                  <a:gd name="T34" fmla="*/ 8 w 16"/>
                  <a:gd name="T35" fmla="*/ 0 h 49"/>
                  <a:gd name="T36" fmla="*/ 4 w 16"/>
                  <a:gd name="T37" fmla="*/ 0 h 49"/>
                  <a:gd name="T38" fmla="*/ 3 w 16"/>
                  <a:gd name="T39" fmla="*/ 3 h 49"/>
                  <a:gd name="T40" fmla="*/ 0 w 16"/>
                  <a:gd name="T41" fmla="*/ 6 h 49"/>
                  <a:gd name="T42" fmla="*/ 0 w 16"/>
                  <a:gd name="T43" fmla="*/ 8 h 49"/>
                  <a:gd name="T44" fmla="*/ 0 w 16"/>
                  <a:gd name="T45"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49">
                    <a:moveTo>
                      <a:pt x="0" y="41"/>
                    </a:moveTo>
                    <a:lnTo>
                      <a:pt x="0" y="41"/>
                    </a:lnTo>
                    <a:lnTo>
                      <a:pt x="0" y="44"/>
                    </a:lnTo>
                    <a:lnTo>
                      <a:pt x="3" y="46"/>
                    </a:lnTo>
                    <a:lnTo>
                      <a:pt x="4" y="48"/>
                    </a:lnTo>
                    <a:lnTo>
                      <a:pt x="8" y="49"/>
                    </a:lnTo>
                    <a:lnTo>
                      <a:pt x="8" y="49"/>
                    </a:lnTo>
                    <a:lnTo>
                      <a:pt x="11" y="48"/>
                    </a:lnTo>
                    <a:lnTo>
                      <a:pt x="14" y="46"/>
                    </a:lnTo>
                    <a:lnTo>
                      <a:pt x="15" y="44"/>
                    </a:lnTo>
                    <a:lnTo>
                      <a:pt x="16" y="41"/>
                    </a:lnTo>
                    <a:lnTo>
                      <a:pt x="16" y="8"/>
                    </a:lnTo>
                    <a:lnTo>
                      <a:pt x="16" y="8"/>
                    </a:lnTo>
                    <a:lnTo>
                      <a:pt x="15" y="6"/>
                    </a:lnTo>
                    <a:lnTo>
                      <a:pt x="14" y="3"/>
                    </a:lnTo>
                    <a:lnTo>
                      <a:pt x="11" y="0"/>
                    </a:lnTo>
                    <a:lnTo>
                      <a:pt x="8" y="0"/>
                    </a:lnTo>
                    <a:lnTo>
                      <a:pt x="8" y="0"/>
                    </a:lnTo>
                    <a:lnTo>
                      <a:pt x="4" y="0"/>
                    </a:lnTo>
                    <a:lnTo>
                      <a:pt x="3" y="3"/>
                    </a:lnTo>
                    <a:lnTo>
                      <a:pt x="0" y="6"/>
                    </a:lnTo>
                    <a:lnTo>
                      <a:pt x="0" y="8"/>
                    </a:ln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6" name="组合 205"/>
            <p:cNvGrpSpPr/>
            <p:nvPr/>
          </p:nvGrpSpPr>
          <p:grpSpPr>
            <a:xfrm>
              <a:off x="1517025" y="1693763"/>
              <a:ext cx="356776" cy="356776"/>
              <a:chOff x="2111376" y="1712913"/>
              <a:chExt cx="601663" cy="601663"/>
            </a:xfrm>
            <a:grpFill/>
          </p:grpSpPr>
          <p:sp>
            <p:nvSpPr>
              <p:cNvPr id="207"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25"/>
              <p:cNvSpPr>
                <a:spLocks/>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2" name="组合 211"/>
            <p:cNvGrpSpPr/>
            <p:nvPr/>
          </p:nvGrpSpPr>
          <p:grpSpPr>
            <a:xfrm>
              <a:off x="1150835" y="1592095"/>
              <a:ext cx="225927" cy="287115"/>
              <a:chOff x="1493838" y="1541463"/>
              <a:chExt cx="381000" cy="484187"/>
            </a:xfrm>
            <a:grpFill/>
          </p:grpSpPr>
          <p:sp>
            <p:nvSpPr>
              <p:cNvPr id="213"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5" name="Freeform 128"/>
            <p:cNvSpPr>
              <a:spLocks noEditPoints="1"/>
            </p:cNvSpPr>
            <p:nvPr/>
          </p:nvSpPr>
          <p:spPr bwMode="auto">
            <a:xfrm>
              <a:off x="2287059" y="2995667"/>
              <a:ext cx="301236" cy="235340"/>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216" name="组合 215"/>
            <p:cNvGrpSpPr/>
            <p:nvPr/>
          </p:nvGrpSpPr>
          <p:grpSpPr>
            <a:xfrm>
              <a:off x="1388059" y="3231007"/>
              <a:ext cx="293705" cy="382193"/>
              <a:chOff x="1893888" y="4305300"/>
              <a:chExt cx="495300" cy="644526"/>
            </a:xfrm>
            <a:grpFill/>
          </p:grpSpPr>
          <p:sp>
            <p:nvSpPr>
              <p:cNvPr id="217" name="Freeform 129"/>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31"/>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32"/>
              <p:cNvSpPr>
                <a:spLocks/>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133"/>
              <p:cNvSpPr>
                <a:spLocks/>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34"/>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36"/>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5" name="组合 224"/>
            <p:cNvGrpSpPr/>
            <p:nvPr/>
          </p:nvGrpSpPr>
          <p:grpSpPr>
            <a:xfrm>
              <a:off x="2545933" y="1754010"/>
              <a:ext cx="192038" cy="341714"/>
              <a:chOff x="3846513" y="1814513"/>
              <a:chExt cx="323850" cy="576262"/>
            </a:xfrm>
            <a:grpFill/>
          </p:grpSpPr>
          <p:sp>
            <p:nvSpPr>
              <p:cNvPr id="226"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138"/>
              <p:cNvSpPr>
                <a:spLocks/>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39"/>
              <p:cNvSpPr>
                <a:spLocks/>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9" name="Freeform 140"/>
            <p:cNvSpPr>
              <a:spLocks/>
            </p:cNvSpPr>
            <p:nvPr/>
          </p:nvSpPr>
          <p:spPr bwMode="auto">
            <a:xfrm>
              <a:off x="1786255" y="1365228"/>
              <a:ext cx="305943" cy="249461"/>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30" name="Freeform 141"/>
            <p:cNvSpPr>
              <a:spLocks noEditPoints="1"/>
            </p:cNvSpPr>
            <p:nvPr/>
          </p:nvSpPr>
          <p:spPr bwMode="auto">
            <a:xfrm>
              <a:off x="1810731" y="2891175"/>
              <a:ext cx="372779" cy="307826"/>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31" name="Freeform 142"/>
            <p:cNvSpPr>
              <a:spLocks noEditPoints="1"/>
            </p:cNvSpPr>
            <p:nvPr/>
          </p:nvSpPr>
          <p:spPr bwMode="auto">
            <a:xfrm>
              <a:off x="1044462" y="2273641"/>
              <a:ext cx="479153" cy="558228"/>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32" name="Freeform 143"/>
            <p:cNvSpPr>
              <a:spLocks noEditPoints="1"/>
            </p:cNvSpPr>
            <p:nvPr/>
          </p:nvSpPr>
          <p:spPr bwMode="auto">
            <a:xfrm>
              <a:off x="958798" y="2438380"/>
              <a:ext cx="201451" cy="405727"/>
            </a:xfrm>
            <a:custGeom>
              <a:avLst/>
              <a:gdLst>
                <a:gd name="T0" fmla="*/ 194 w 214"/>
                <a:gd name="T1" fmla="*/ 431 h 431"/>
                <a:gd name="T2" fmla="*/ 169 w 214"/>
                <a:gd name="T3" fmla="*/ 408 h 431"/>
                <a:gd name="T4" fmla="*/ 209 w 214"/>
                <a:gd name="T5" fmla="*/ 349 h 431"/>
                <a:gd name="T6" fmla="*/ 203 w 214"/>
                <a:gd name="T7" fmla="*/ 341 h 431"/>
                <a:gd name="T8" fmla="*/ 188 w 214"/>
                <a:gd name="T9" fmla="*/ 337 h 431"/>
                <a:gd name="T10" fmla="*/ 180 w 214"/>
                <a:gd name="T11" fmla="*/ 344 h 431"/>
                <a:gd name="T12" fmla="*/ 179 w 214"/>
                <a:gd name="T13" fmla="*/ 353 h 431"/>
                <a:gd name="T14" fmla="*/ 171 w 214"/>
                <a:gd name="T15" fmla="*/ 347 h 431"/>
                <a:gd name="T16" fmla="*/ 125 w 214"/>
                <a:gd name="T17" fmla="*/ 385 h 431"/>
                <a:gd name="T18" fmla="*/ 50 w 214"/>
                <a:gd name="T19" fmla="*/ 194 h 431"/>
                <a:gd name="T20" fmla="*/ 54 w 214"/>
                <a:gd name="T21" fmla="*/ 186 h 431"/>
                <a:gd name="T22" fmla="*/ 81 w 214"/>
                <a:gd name="T23" fmla="*/ 176 h 431"/>
                <a:gd name="T24" fmla="*/ 74 w 214"/>
                <a:gd name="T25" fmla="*/ 173 h 431"/>
                <a:gd name="T26" fmla="*/ 50 w 214"/>
                <a:gd name="T27" fmla="*/ 115 h 431"/>
                <a:gd name="T28" fmla="*/ 99 w 214"/>
                <a:gd name="T29" fmla="*/ 61 h 431"/>
                <a:gd name="T30" fmla="*/ 111 w 214"/>
                <a:gd name="T31" fmla="*/ 65 h 431"/>
                <a:gd name="T32" fmla="*/ 144 w 214"/>
                <a:gd name="T33" fmla="*/ 146 h 431"/>
                <a:gd name="T34" fmla="*/ 144 w 214"/>
                <a:gd name="T35" fmla="*/ 156 h 431"/>
                <a:gd name="T36" fmla="*/ 168 w 214"/>
                <a:gd name="T37" fmla="*/ 347 h 431"/>
                <a:gd name="T38" fmla="*/ 163 w 214"/>
                <a:gd name="T39" fmla="*/ 348 h 431"/>
                <a:gd name="T40" fmla="*/ 153 w 214"/>
                <a:gd name="T41" fmla="*/ 357 h 431"/>
                <a:gd name="T42" fmla="*/ 150 w 214"/>
                <a:gd name="T43" fmla="*/ 359 h 431"/>
                <a:gd name="T44" fmla="*/ 135 w 214"/>
                <a:gd name="T45" fmla="*/ 357 h 431"/>
                <a:gd name="T46" fmla="*/ 129 w 214"/>
                <a:gd name="T47" fmla="*/ 366 h 431"/>
                <a:gd name="T48" fmla="*/ 130 w 214"/>
                <a:gd name="T49" fmla="*/ 381 h 431"/>
                <a:gd name="T50" fmla="*/ 125 w 214"/>
                <a:gd name="T51" fmla="*/ 385 h 431"/>
                <a:gd name="T52" fmla="*/ 50 w 214"/>
                <a:gd name="T53" fmla="*/ 77 h 431"/>
                <a:gd name="T54" fmla="*/ 87 w 214"/>
                <a:gd name="T55" fmla="*/ 28 h 431"/>
                <a:gd name="T56" fmla="*/ 77 w 214"/>
                <a:gd name="T57" fmla="*/ 14 h 431"/>
                <a:gd name="T58" fmla="*/ 62 w 214"/>
                <a:gd name="T59" fmla="*/ 3 h 431"/>
                <a:gd name="T60" fmla="*/ 50 w 214"/>
                <a:gd name="T61" fmla="*/ 0 h 431"/>
                <a:gd name="T62" fmla="*/ 45 w 214"/>
                <a:gd name="T63" fmla="*/ 191 h 431"/>
                <a:gd name="T64" fmla="*/ 11 w 214"/>
                <a:gd name="T65" fmla="*/ 108 h 431"/>
                <a:gd name="T66" fmla="*/ 12 w 214"/>
                <a:gd name="T67" fmla="*/ 96 h 431"/>
                <a:gd name="T68" fmla="*/ 4 w 214"/>
                <a:gd name="T69" fmla="*/ 61 h 431"/>
                <a:gd name="T70" fmla="*/ 1 w 214"/>
                <a:gd name="T71" fmla="*/ 35 h 431"/>
                <a:gd name="T72" fmla="*/ 15 w 214"/>
                <a:gd name="T73" fmla="*/ 12 h 431"/>
                <a:gd name="T74" fmla="*/ 30 w 214"/>
                <a:gd name="T75" fmla="*/ 3 h 431"/>
                <a:gd name="T76" fmla="*/ 50 w 214"/>
                <a:gd name="T77" fmla="*/ 77 h 431"/>
                <a:gd name="T78" fmla="*/ 50 w 214"/>
                <a:gd name="T79" fmla="*/ 115 h 431"/>
                <a:gd name="T80" fmla="*/ 43 w 214"/>
                <a:gd name="T81" fmla="*/ 98 h 431"/>
                <a:gd name="T82" fmla="*/ 47 w 214"/>
                <a:gd name="T83" fmla="*/ 88 h 431"/>
                <a:gd name="T84" fmla="*/ 22 w 214"/>
                <a:gd name="T85" fmla="*/ 99 h 431"/>
                <a:gd name="T86" fmla="*/ 19 w 214"/>
                <a:gd name="T87" fmla="*/ 111 h 431"/>
                <a:gd name="T88" fmla="*/ 47 w 214"/>
                <a:gd name="T89" fmla="*/ 18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431">
                  <a:moveTo>
                    <a:pt x="168" y="228"/>
                  </a:moveTo>
                  <a:lnTo>
                    <a:pt x="214" y="349"/>
                  </a:lnTo>
                  <a:lnTo>
                    <a:pt x="194" y="431"/>
                  </a:lnTo>
                  <a:lnTo>
                    <a:pt x="168" y="413"/>
                  </a:lnTo>
                  <a:lnTo>
                    <a:pt x="168" y="405"/>
                  </a:lnTo>
                  <a:lnTo>
                    <a:pt x="169" y="408"/>
                  </a:lnTo>
                  <a:lnTo>
                    <a:pt x="196" y="397"/>
                  </a:lnTo>
                  <a:lnTo>
                    <a:pt x="209" y="349"/>
                  </a:lnTo>
                  <a:lnTo>
                    <a:pt x="209" y="349"/>
                  </a:lnTo>
                  <a:lnTo>
                    <a:pt x="206" y="345"/>
                  </a:lnTo>
                  <a:lnTo>
                    <a:pt x="206" y="345"/>
                  </a:lnTo>
                  <a:lnTo>
                    <a:pt x="203" y="341"/>
                  </a:lnTo>
                  <a:lnTo>
                    <a:pt x="199" y="337"/>
                  </a:lnTo>
                  <a:lnTo>
                    <a:pt x="194" y="336"/>
                  </a:lnTo>
                  <a:lnTo>
                    <a:pt x="188" y="337"/>
                  </a:lnTo>
                  <a:lnTo>
                    <a:pt x="188" y="337"/>
                  </a:lnTo>
                  <a:lnTo>
                    <a:pt x="184" y="340"/>
                  </a:lnTo>
                  <a:lnTo>
                    <a:pt x="180" y="344"/>
                  </a:lnTo>
                  <a:lnTo>
                    <a:pt x="179" y="348"/>
                  </a:lnTo>
                  <a:lnTo>
                    <a:pt x="179" y="353"/>
                  </a:lnTo>
                  <a:lnTo>
                    <a:pt x="179" y="353"/>
                  </a:lnTo>
                  <a:lnTo>
                    <a:pt x="176" y="351"/>
                  </a:lnTo>
                  <a:lnTo>
                    <a:pt x="173" y="348"/>
                  </a:lnTo>
                  <a:lnTo>
                    <a:pt x="171" y="347"/>
                  </a:lnTo>
                  <a:lnTo>
                    <a:pt x="168" y="347"/>
                  </a:lnTo>
                  <a:lnTo>
                    <a:pt x="168" y="228"/>
                  </a:lnTo>
                  <a:close/>
                  <a:moveTo>
                    <a:pt x="125" y="385"/>
                  </a:moveTo>
                  <a:lnTo>
                    <a:pt x="51" y="194"/>
                  </a:lnTo>
                  <a:lnTo>
                    <a:pt x="51" y="194"/>
                  </a:lnTo>
                  <a:lnTo>
                    <a:pt x="50" y="194"/>
                  </a:lnTo>
                  <a:lnTo>
                    <a:pt x="50" y="183"/>
                  </a:lnTo>
                  <a:lnTo>
                    <a:pt x="50" y="183"/>
                  </a:lnTo>
                  <a:lnTo>
                    <a:pt x="54" y="186"/>
                  </a:lnTo>
                  <a:lnTo>
                    <a:pt x="60" y="184"/>
                  </a:lnTo>
                  <a:lnTo>
                    <a:pt x="81" y="176"/>
                  </a:lnTo>
                  <a:lnTo>
                    <a:pt x="81" y="176"/>
                  </a:lnTo>
                  <a:lnTo>
                    <a:pt x="81" y="176"/>
                  </a:lnTo>
                  <a:lnTo>
                    <a:pt x="79" y="175"/>
                  </a:lnTo>
                  <a:lnTo>
                    <a:pt x="74" y="173"/>
                  </a:lnTo>
                  <a:lnTo>
                    <a:pt x="73" y="172"/>
                  </a:lnTo>
                  <a:lnTo>
                    <a:pt x="70" y="168"/>
                  </a:lnTo>
                  <a:lnTo>
                    <a:pt x="50" y="115"/>
                  </a:lnTo>
                  <a:lnTo>
                    <a:pt x="50" y="80"/>
                  </a:lnTo>
                  <a:lnTo>
                    <a:pt x="99" y="61"/>
                  </a:lnTo>
                  <a:lnTo>
                    <a:pt x="99" y="61"/>
                  </a:lnTo>
                  <a:lnTo>
                    <a:pt x="104" y="61"/>
                  </a:lnTo>
                  <a:lnTo>
                    <a:pt x="107" y="62"/>
                  </a:lnTo>
                  <a:lnTo>
                    <a:pt x="111" y="65"/>
                  </a:lnTo>
                  <a:lnTo>
                    <a:pt x="114" y="69"/>
                  </a:lnTo>
                  <a:lnTo>
                    <a:pt x="144" y="146"/>
                  </a:lnTo>
                  <a:lnTo>
                    <a:pt x="144" y="146"/>
                  </a:lnTo>
                  <a:lnTo>
                    <a:pt x="144" y="149"/>
                  </a:lnTo>
                  <a:lnTo>
                    <a:pt x="144" y="153"/>
                  </a:lnTo>
                  <a:lnTo>
                    <a:pt x="144" y="156"/>
                  </a:lnTo>
                  <a:lnTo>
                    <a:pt x="141" y="158"/>
                  </a:lnTo>
                  <a:lnTo>
                    <a:pt x="168" y="228"/>
                  </a:lnTo>
                  <a:lnTo>
                    <a:pt x="168" y="347"/>
                  </a:lnTo>
                  <a:lnTo>
                    <a:pt x="168" y="347"/>
                  </a:lnTo>
                  <a:lnTo>
                    <a:pt x="163" y="348"/>
                  </a:lnTo>
                  <a:lnTo>
                    <a:pt x="163" y="348"/>
                  </a:lnTo>
                  <a:lnTo>
                    <a:pt x="157" y="349"/>
                  </a:lnTo>
                  <a:lnTo>
                    <a:pt x="154" y="353"/>
                  </a:lnTo>
                  <a:lnTo>
                    <a:pt x="153" y="357"/>
                  </a:lnTo>
                  <a:lnTo>
                    <a:pt x="153" y="363"/>
                  </a:lnTo>
                  <a:lnTo>
                    <a:pt x="153" y="363"/>
                  </a:lnTo>
                  <a:lnTo>
                    <a:pt x="150" y="359"/>
                  </a:lnTo>
                  <a:lnTo>
                    <a:pt x="145" y="357"/>
                  </a:lnTo>
                  <a:lnTo>
                    <a:pt x="141" y="356"/>
                  </a:lnTo>
                  <a:lnTo>
                    <a:pt x="135" y="357"/>
                  </a:lnTo>
                  <a:lnTo>
                    <a:pt x="135" y="357"/>
                  </a:lnTo>
                  <a:lnTo>
                    <a:pt x="131" y="360"/>
                  </a:lnTo>
                  <a:lnTo>
                    <a:pt x="129" y="366"/>
                  </a:lnTo>
                  <a:lnTo>
                    <a:pt x="127" y="370"/>
                  </a:lnTo>
                  <a:lnTo>
                    <a:pt x="127" y="376"/>
                  </a:lnTo>
                  <a:lnTo>
                    <a:pt x="130" y="381"/>
                  </a:lnTo>
                  <a:lnTo>
                    <a:pt x="168" y="405"/>
                  </a:lnTo>
                  <a:lnTo>
                    <a:pt x="168" y="413"/>
                  </a:lnTo>
                  <a:lnTo>
                    <a:pt x="125" y="385"/>
                  </a:lnTo>
                  <a:lnTo>
                    <a:pt x="125" y="385"/>
                  </a:lnTo>
                  <a:close/>
                  <a:moveTo>
                    <a:pt x="50" y="0"/>
                  </a:moveTo>
                  <a:lnTo>
                    <a:pt x="50" y="77"/>
                  </a:lnTo>
                  <a:lnTo>
                    <a:pt x="95" y="49"/>
                  </a:lnTo>
                  <a:lnTo>
                    <a:pt x="87" y="28"/>
                  </a:lnTo>
                  <a:lnTo>
                    <a:pt x="87" y="28"/>
                  </a:lnTo>
                  <a:lnTo>
                    <a:pt x="84" y="23"/>
                  </a:lnTo>
                  <a:lnTo>
                    <a:pt x="81" y="18"/>
                  </a:lnTo>
                  <a:lnTo>
                    <a:pt x="77" y="14"/>
                  </a:lnTo>
                  <a:lnTo>
                    <a:pt x="72" y="10"/>
                  </a:lnTo>
                  <a:lnTo>
                    <a:pt x="68" y="5"/>
                  </a:lnTo>
                  <a:lnTo>
                    <a:pt x="62" y="3"/>
                  </a:lnTo>
                  <a:lnTo>
                    <a:pt x="56" y="1"/>
                  </a:lnTo>
                  <a:lnTo>
                    <a:pt x="50" y="0"/>
                  </a:lnTo>
                  <a:lnTo>
                    <a:pt x="50" y="0"/>
                  </a:lnTo>
                  <a:close/>
                  <a:moveTo>
                    <a:pt x="50" y="194"/>
                  </a:moveTo>
                  <a:lnTo>
                    <a:pt x="50" y="194"/>
                  </a:lnTo>
                  <a:lnTo>
                    <a:pt x="45" y="191"/>
                  </a:lnTo>
                  <a:lnTo>
                    <a:pt x="41" y="186"/>
                  </a:lnTo>
                  <a:lnTo>
                    <a:pt x="11" y="108"/>
                  </a:lnTo>
                  <a:lnTo>
                    <a:pt x="11" y="108"/>
                  </a:lnTo>
                  <a:lnTo>
                    <a:pt x="9" y="104"/>
                  </a:lnTo>
                  <a:lnTo>
                    <a:pt x="11" y="99"/>
                  </a:lnTo>
                  <a:lnTo>
                    <a:pt x="12" y="96"/>
                  </a:lnTo>
                  <a:lnTo>
                    <a:pt x="16" y="92"/>
                  </a:lnTo>
                  <a:lnTo>
                    <a:pt x="4" y="61"/>
                  </a:lnTo>
                  <a:lnTo>
                    <a:pt x="4" y="61"/>
                  </a:lnTo>
                  <a:lnTo>
                    <a:pt x="1" y="53"/>
                  </a:lnTo>
                  <a:lnTo>
                    <a:pt x="0" y="43"/>
                  </a:lnTo>
                  <a:lnTo>
                    <a:pt x="1" y="35"/>
                  </a:lnTo>
                  <a:lnTo>
                    <a:pt x="4" y="27"/>
                  </a:lnTo>
                  <a:lnTo>
                    <a:pt x="8" y="19"/>
                  </a:lnTo>
                  <a:lnTo>
                    <a:pt x="15" y="12"/>
                  </a:lnTo>
                  <a:lnTo>
                    <a:pt x="22" y="7"/>
                  </a:lnTo>
                  <a:lnTo>
                    <a:pt x="30" y="3"/>
                  </a:lnTo>
                  <a:lnTo>
                    <a:pt x="30" y="3"/>
                  </a:lnTo>
                  <a:lnTo>
                    <a:pt x="39" y="0"/>
                  </a:lnTo>
                  <a:lnTo>
                    <a:pt x="50" y="0"/>
                  </a:lnTo>
                  <a:lnTo>
                    <a:pt x="50" y="77"/>
                  </a:lnTo>
                  <a:lnTo>
                    <a:pt x="43" y="81"/>
                  </a:lnTo>
                  <a:lnTo>
                    <a:pt x="50" y="80"/>
                  </a:lnTo>
                  <a:lnTo>
                    <a:pt x="50" y="115"/>
                  </a:lnTo>
                  <a:lnTo>
                    <a:pt x="45" y="100"/>
                  </a:lnTo>
                  <a:lnTo>
                    <a:pt x="45" y="100"/>
                  </a:lnTo>
                  <a:lnTo>
                    <a:pt x="43" y="98"/>
                  </a:lnTo>
                  <a:lnTo>
                    <a:pt x="45" y="93"/>
                  </a:lnTo>
                  <a:lnTo>
                    <a:pt x="46" y="91"/>
                  </a:lnTo>
                  <a:lnTo>
                    <a:pt x="47" y="88"/>
                  </a:lnTo>
                  <a:lnTo>
                    <a:pt x="26" y="96"/>
                  </a:lnTo>
                  <a:lnTo>
                    <a:pt x="26" y="96"/>
                  </a:lnTo>
                  <a:lnTo>
                    <a:pt x="22" y="99"/>
                  </a:lnTo>
                  <a:lnTo>
                    <a:pt x="19" y="103"/>
                  </a:lnTo>
                  <a:lnTo>
                    <a:pt x="19" y="107"/>
                  </a:lnTo>
                  <a:lnTo>
                    <a:pt x="19" y="111"/>
                  </a:lnTo>
                  <a:lnTo>
                    <a:pt x="45" y="177"/>
                  </a:lnTo>
                  <a:lnTo>
                    <a:pt x="45" y="177"/>
                  </a:lnTo>
                  <a:lnTo>
                    <a:pt x="47" y="181"/>
                  </a:lnTo>
                  <a:lnTo>
                    <a:pt x="50" y="183"/>
                  </a:lnTo>
                  <a:lnTo>
                    <a:pt x="50" y="194"/>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233" name="组合 232"/>
            <p:cNvGrpSpPr/>
            <p:nvPr/>
          </p:nvGrpSpPr>
          <p:grpSpPr>
            <a:xfrm>
              <a:off x="1544325" y="2489214"/>
              <a:ext cx="338890" cy="340773"/>
              <a:chOff x="2157413" y="3054350"/>
              <a:chExt cx="571500" cy="574675"/>
            </a:xfrm>
            <a:grpFill/>
          </p:grpSpPr>
          <p:sp>
            <p:nvSpPr>
              <p:cNvPr id="234"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145"/>
              <p:cNvSpPr>
                <a:spLocks/>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6" name="组合 235"/>
            <p:cNvGrpSpPr/>
            <p:nvPr/>
          </p:nvGrpSpPr>
          <p:grpSpPr>
            <a:xfrm>
              <a:off x="1481253" y="2926946"/>
              <a:ext cx="265464" cy="250402"/>
              <a:chOff x="2051051" y="3792538"/>
              <a:chExt cx="447675" cy="422275"/>
            </a:xfrm>
            <a:grpFill/>
          </p:grpSpPr>
          <p:sp>
            <p:nvSpPr>
              <p:cNvPr id="237" name="Freeform 146"/>
              <p:cNvSpPr>
                <a:spLocks/>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147"/>
              <p:cNvSpPr>
                <a:spLocks/>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9" name="组合 238"/>
            <p:cNvGrpSpPr/>
            <p:nvPr/>
          </p:nvGrpSpPr>
          <p:grpSpPr>
            <a:xfrm>
              <a:off x="2157152" y="1407590"/>
              <a:ext cx="401020" cy="329477"/>
              <a:chOff x="3190876" y="1230313"/>
              <a:chExt cx="676275" cy="555625"/>
            </a:xfrm>
            <a:grpFill/>
          </p:grpSpPr>
          <p:sp>
            <p:nvSpPr>
              <p:cNvPr id="240" name="Freeform 148"/>
              <p:cNvSpPr>
                <a:spLocks/>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49"/>
              <p:cNvSpPr>
                <a:spLocks/>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50"/>
              <p:cNvSpPr>
                <a:spLocks/>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3" name="Freeform 151"/>
            <p:cNvSpPr>
              <a:spLocks noEditPoints="1"/>
            </p:cNvSpPr>
            <p:nvPr/>
          </p:nvSpPr>
          <p:spPr bwMode="auto">
            <a:xfrm>
              <a:off x="1185665" y="2831870"/>
              <a:ext cx="225927" cy="391606"/>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44" name="Freeform 152"/>
            <p:cNvSpPr>
              <a:spLocks noEditPoints="1"/>
            </p:cNvSpPr>
            <p:nvPr/>
          </p:nvSpPr>
          <p:spPr bwMode="auto">
            <a:xfrm>
              <a:off x="2592061" y="2319769"/>
              <a:ext cx="324770" cy="353011"/>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45" name="Freeform 153"/>
            <p:cNvSpPr>
              <a:spLocks noEditPoints="1"/>
            </p:cNvSpPr>
            <p:nvPr/>
          </p:nvSpPr>
          <p:spPr bwMode="auto">
            <a:xfrm>
              <a:off x="1408769" y="1403824"/>
              <a:ext cx="305943" cy="299353"/>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46" name="Freeform 154"/>
            <p:cNvSpPr>
              <a:spLocks noEditPoints="1"/>
            </p:cNvSpPr>
            <p:nvPr/>
          </p:nvSpPr>
          <p:spPr bwMode="auto">
            <a:xfrm>
              <a:off x="2483804" y="2680310"/>
              <a:ext cx="289939" cy="304060"/>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247" name="组合 246"/>
            <p:cNvGrpSpPr/>
            <p:nvPr/>
          </p:nvGrpSpPr>
          <p:grpSpPr>
            <a:xfrm>
              <a:off x="1276037" y="2015709"/>
              <a:ext cx="367131" cy="385958"/>
              <a:chOff x="1704976" y="2255838"/>
              <a:chExt cx="619125" cy="650875"/>
            </a:xfrm>
            <a:grpFill/>
          </p:grpSpPr>
          <p:sp>
            <p:nvSpPr>
              <p:cNvPr id="248"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67"/>
              <p:cNvSpPr>
                <a:spLocks/>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1" name="Freeform 168"/>
            <p:cNvSpPr>
              <a:spLocks noEditPoints="1"/>
            </p:cNvSpPr>
            <p:nvPr/>
          </p:nvSpPr>
          <p:spPr bwMode="auto">
            <a:xfrm>
              <a:off x="2086549" y="2111728"/>
              <a:ext cx="467857" cy="305943"/>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62" name="Freeform 169"/>
            <p:cNvSpPr>
              <a:spLocks noEditPoints="1"/>
            </p:cNvSpPr>
            <p:nvPr/>
          </p:nvSpPr>
          <p:spPr bwMode="auto">
            <a:xfrm>
              <a:off x="1412534" y="2448736"/>
              <a:ext cx="110140" cy="190155"/>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63" name="Freeform 170"/>
            <p:cNvSpPr>
              <a:spLocks noEditPoints="1"/>
            </p:cNvSpPr>
            <p:nvPr/>
          </p:nvSpPr>
          <p:spPr bwMode="auto">
            <a:xfrm>
              <a:off x="2262583" y="1790724"/>
              <a:ext cx="219338" cy="270171"/>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64" name="Freeform 171"/>
            <p:cNvSpPr>
              <a:spLocks noEditPoints="1"/>
            </p:cNvSpPr>
            <p:nvPr/>
          </p:nvSpPr>
          <p:spPr bwMode="auto">
            <a:xfrm>
              <a:off x="1722243" y="2074074"/>
              <a:ext cx="333242" cy="335125"/>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65" name="Freeform 172"/>
            <p:cNvSpPr>
              <a:spLocks noEditPoints="1"/>
            </p:cNvSpPr>
            <p:nvPr/>
          </p:nvSpPr>
          <p:spPr bwMode="auto">
            <a:xfrm>
              <a:off x="1968879" y="2504276"/>
              <a:ext cx="375604" cy="286174"/>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266" name="组合 265"/>
            <p:cNvGrpSpPr/>
            <p:nvPr/>
          </p:nvGrpSpPr>
          <p:grpSpPr>
            <a:xfrm>
              <a:off x="2098786" y="2063717"/>
              <a:ext cx="124260" cy="118612"/>
              <a:chOff x="3092451" y="2336800"/>
              <a:chExt cx="209550" cy="200025"/>
            </a:xfrm>
            <a:grpFill/>
          </p:grpSpPr>
          <p:sp>
            <p:nvSpPr>
              <p:cNvPr id="267" name="Freeform 173"/>
              <p:cNvSpPr>
                <a:spLocks/>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74"/>
              <p:cNvSpPr>
                <a:spLocks/>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9" name="Freeform 175"/>
            <p:cNvSpPr>
              <a:spLocks noEditPoints="1"/>
            </p:cNvSpPr>
            <p:nvPr/>
          </p:nvSpPr>
          <p:spPr bwMode="auto">
            <a:xfrm>
              <a:off x="2230577" y="2847872"/>
              <a:ext cx="128967" cy="17980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70" name="Freeform 176"/>
            <p:cNvSpPr>
              <a:spLocks noEditPoints="1"/>
            </p:cNvSpPr>
            <p:nvPr/>
          </p:nvSpPr>
          <p:spPr bwMode="auto">
            <a:xfrm>
              <a:off x="1184725" y="1908394"/>
              <a:ext cx="165680" cy="17980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271" name="Freeform 177"/>
            <p:cNvSpPr>
              <a:spLocks noEditPoints="1"/>
            </p:cNvSpPr>
            <p:nvPr/>
          </p:nvSpPr>
          <p:spPr bwMode="auto">
            <a:xfrm>
              <a:off x="1927460" y="1663640"/>
              <a:ext cx="248519" cy="359600"/>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272" name="组合 271"/>
            <p:cNvGrpSpPr/>
            <p:nvPr/>
          </p:nvGrpSpPr>
          <p:grpSpPr>
            <a:xfrm>
              <a:off x="2128911" y="1613747"/>
              <a:ext cx="215572" cy="130850"/>
              <a:chOff x="3143251" y="1577975"/>
              <a:chExt cx="363538" cy="220663"/>
            </a:xfrm>
            <a:grpFill/>
          </p:grpSpPr>
          <p:sp>
            <p:nvSpPr>
              <p:cNvPr id="273"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79"/>
              <p:cNvSpPr>
                <a:spLocks/>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80"/>
              <p:cNvSpPr>
                <a:spLocks/>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6" name="Freeform 181"/>
            <p:cNvSpPr>
              <a:spLocks noEditPoints="1"/>
            </p:cNvSpPr>
            <p:nvPr/>
          </p:nvSpPr>
          <p:spPr bwMode="auto">
            <a:xfrm>
              <a:off x="2136442" y="2374368"/>
              <a:ext cx="258875" cy="92253"/>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277" name="组合 276"/>
            <p:cNvGrpSpPr/>
            <p:nvPr/>
          </p:nvGrpSpPr>
          <p:grpSpPr>
            <a:xfrm>
              <a:off x="1164014" y="2606883"/>
              <a:ext cx="146853" cy="185448"/>
              <a:chOff x="1516063" y="3252788"/>
              <a:chExt cx="247651" cy="312737"/>
            </a:xfrm>
            <a:grpFill/>
          </p:grpSpPr>
          <p:sp>
            <p:nvSpPr>
              <p:cNvPr id="278" name="Freeform 182"/>
              <p:cNvSpPr>
                <a:spLocks/>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83"/>
              <p:cNvSpPr>
                <a:spLocks/>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84"/>
              <p:cNvSpPr>
                <a:spLocks/>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1" name="Freeform 185"/>
            <p:cNvSpPr>
              <a:spLocks noEditPoints="1"/>
            </p:cNvSpPr>
            <p:nvPr/>
          </p:nvSpPr>
          <p:spPr bwMode="auto">
            <a:xfrm>
              <a:off x="1388058" y="1890508"/>
              <a:ext cx="118612" cy="91312"/>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282" name="组合 281"/>
            <p:cNvGrpSpPr/>
            <p:nvPr/>
          </p:nvGrpSpPr>
          <p:grpSpPr>
            <a:xfrm>
              <a:off x="2438619" y="2516513"/>
              <a:ext cx="157208" cy="198628"/>
              <a:chOff x="3665538" y="3100388"/>
              <a:chExt cx="265113" cy="334963"/>
            </a:xfrm>
            <a:grpFill/>
          </p:grpSpPr>
          <p:sp>
            <p:nvSpPr>
              <p:cNvPr id="283" name="Freeform 186"/>
              <p:cNvSpPr>
                <a:spLocks/>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87"/>
              <p:cNvSpPr>
                <a:spLocks/>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88"/>
              <p:cNvSpPr>
                <a:spLocks/>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6" name="Freeform 189"/>
            <p:cNvSpPr>
              <a:spLocks noEditPoints="1"/>
            </p:cNvSpPr>
            <p:nvPr/>
          </p:nvSpPr>
          <p:spPr bwMode="auto">
            <a:xfrm>
              <a:off x="1668584" y="3474819"/>
              <a:ext cx="128967" cy="138380"/>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287" name="组合 286"/>
            <p:cNvGrpSpPr/>
            <p:nvPr/>
          </p:nvGrpSpPr>
          <p:grpSpPr>
            <a:xfrm>
              <a:off x="1854033" y="2412021"/>
              <a:ext cx="95077" cy="151560"/>
              <a:chOff x="2679701" y="2924175"/>
              <a:chExt cx="160337" cy="255588"/>
            </a:xfrm>
            <a:grpFill/>
          </p:grpSpPr>
          <p:sp>
            <p:nvSpPr>
              <p:cNvPr id="288" name="Freeform 190"/>
              <p:cNvSpPr>
                <a:spLocks/>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91"/>
              <p:cNvSpPr>
                <a:spLocks/>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92"/>
              <p:cNvSpPr>
                <a:spLocks/>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93"/>
              <p:cNvSpPr>
                <a:spLocks/>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2" name="Freeform 194"/>
            <p:cNvSpPr>
              <a:spLocks noEditPoints="1"/>
            </p:cNvSpPr>
            <p:nvPr/>
          </p:nvSpPr>
          <p:spPr bwMode="auto">
            <a:xfrm>
              <a:off x="1843678" y="1635399"/>
              <a:ext cx="128967" cy="140263"/>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grpFill/>
            <a:ln>
              <a:noFill/>
            </a:ln>
            <a:extLst/>
          </p:spPr>
          <p:txBody>
            <a:bodyPr vert="horz" wrap="square" lIns="91438" tIns="45719" rIns="91438" bIns="45719" numCol="1" anchor="t" anchorCtr="0" compatLnSpc="1">
              <a:prstTxWarp prst="textNoShape">
                <a:avLst/>
              </a:prstTxWarp>
            </a:bodyPr>
            <a:lstStyle/>
            <a:p>
              <a:endParaRPr lang="zh-CN" altLang="en-US"/>
            </a:p>
          </p:txBody>
        </p:sp>
      </p:grpSp>
      <p:grpSp>
        <p:nvGrpSpPr>
          <p:cNvPr id="293" name="组合 292"/>
          <p:cNvGrpSpPr/>
          <p:nvPr/>
        </p:nvGrpSpPr>
        <p:grpSpPr>
          <a:xfrm>
            <a:off x="3951422" y="2598585"/>
            <a:ext cx="472564" cy="363366"/>
            <a:chOff x="3019426" y="4346575"/>
            <a:chExt cx="796925" cy="612776"/>
          </a:xfrm>
          <a:solidFill>
            <a:schemeClr val="bg1"/>
          </a:solidFill>
        </p:grpSpPr>
        <p:sp>
          <p:nvSpPr>
            <p:cNvPr id="294" name="Freeform 110"/>
            <p:cNvSpPr>
              <a:spLocks/>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12"/>
            <p:cNvSpPr>
              <a:spLocks/>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13"/>
            <p:cNvSpPr>
              <a:spLocks/>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14"/>
            <p:cNvSpPr>
              <a:spLocks/>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15"/>
            <p:cNvSpPr>
              <a:spLocks/>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0" name="组合 299"/>
          <p:cNvGrpSpPr/>
          <p:nvPr/>
        </p:nvGrpSpPr>
        <p:grpSpPr>
          <a:xfrm>
            <a:off x="5231051" y="2574524"/>
            <a:ext cx="293705" cy="382193"/>
            <a:chOff x="1893888" y="4305300"/>
            <a:chExt cx="495300" cy="644526"/>
          </a:xfrm>
          <a:solidFill>
            <a:schemeClr val="bg1"/>
          </a:solidFill>
        </p:grpSpPr>
        <p:sp>
          <p:nvSpPr>
            <p:cNvPr id="301" name="Freeform 129"/>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31"/>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32"/>
            <p:cNvSpPr>
              <a:spLocks/>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33"/>
            <p:cNvSpPr>
              <a:spLocks/>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34"/>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36"/>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9" name="组合 308"/>
          <p:cNvGrpSpPr/>
          <p:nvPr/>
        </p:nvGrpSpPr>
        <p:grpSpPr>
          <a:xfrm>
            <a:off x="6398658" y="2551459"/>
            <a:ext cx="338890" cy="340773"/>
            <a:chOff x="2157413" y="3054350"/>
            <a:chExt cx="571500" cy="574675"/>
          </a:xfrm>
          <a:solidFill>
            <a:schemeClr val="bg1"/>
          </a:solidFill>
        </p:grpSpPr>
        <p:sp>
          <p:nvSpPr>
            <p:cNvPr id="310"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45"/>
            <p:cNvSpPr>
              <a:spLocks/>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2" name="Freeform 128"/>
          <p:cNvSpPr>
            <a:spLocks noEditPoints="1"/>
          </p:cNvSpPr>
          <p:nvPr/>
        </p:nvSpPr>
        <p:spPr bwMode="auto">
          <a:xfrm>
            <a:off x="7607686" y="2637726"/>
            <a:ext cx="301236" cy="235340"/>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313" name="矩形 312"/>
          <p:cNvSpPr/>
          <p:nvPr/>
        </p:nvSpPr>
        <p:spPr>
          <a:xfrm>
            <a:off x="3760013" y="2984425"/>
            <a:ext cx="838691" cy="246221"/>
          </a:xfrm>
          <a:prstGeom prst="rect">
            <a:avLst/>
          </a:prstGeom>
        </p:spPr>
        <p:txBody>
          <a:bodyPr wrap="none" lIns="91438" tIns="45719" rIns="91438" bIns="45719">
            <a:spAutoFit/>
          </a:bodyPr>
          <a:lstStyle/>
          <a:p>
            <a:r>
              <a:rPr lang="en-US" altLang="zh-CN" sz="1000" dirty="0">
                <a:solidFill>
                  <a:schemeClr val="bg1"/>
                </a:solidFill>
              </a:rPr>
              <a:t>Actual </a:t>
            </a:r>
            <a:r>
              <a:rPr lang="en-US" altLang="zh-CN" sz="1000" dirty="0" err="1">
                <a:solidFill>
                  <a:schemeClr val="bg1"/>
                </a:solidFill>
              </a:rPr>
              <a:t>Proce</a:t>
            </a:r>
            <a:endParaRPr lang="zh-CN" altLang="en-US" sz="1000" dirty="0">
              <a:solidFill>
                <a:schemeClr val="bg1"/>
              </a:solidFill>
            </a:endParaRPr>
          </a:p>
        </p:txBody>
      </p:sp>
      <p:sp>
        <p:nvSpPr>
          <p:cNvPr id="314" name="矩形 313"/>
          <p:cNvSpPr/>
          <p:nvPr/>
        </p:nvSpPr>
        <p:spPr>
          <a:xfrm>
            <a:off x="4957616" y="2978984"/>
            <a:ext cx="788999" cy="246221"/>
          </a:xfrm>
          <a:prstGeom prst="rect">
            <a:avLst/>
          </a:prstGeom>
        </p:spPr>
        <p:txBody>
          <a:bodyPr wrap="none" lIns="91438" tIns="45719" rIns="91438" bIns="45719">
            <a:spAutoFit/>
          </a:bodyPr>
          <a:lstStyle/>
          <a:p>
            <a:r>
              <a:rPr lang="en-US" altLang="zh-CN" sz="1000" dirty="0">
                <a:solidFill>
                  <a:schemeClr val="bg1"/>
                </a:solidFill>
              </a:rPr>
              <a:t>Perspective</a:t>
            </a:r>
            <a:endParaRPr lang="zh-CN" altLang="en-US" sz="1000" dirty="0">
              <a:solidFill>
                <a:schemeClr val="bg1"/>
              </a:solidFill>
            </a:endParaRPr>
          </a:p>
        </p:txBody>
      </p:sp>
      <p:sp>
        <p:nvSpPr>
          <p:cNvPr id="315" name="矩形 314"/>
          <p:cNvSpPr/>
          <p:nvPr/>
        </p:nvSpPr>
        <p:spPr>
          <a:xfrm>
            <a:off x="6188834" y="2978984"/>
            <a:ext cx="758541" cy="246221"/>
          </a:xfrm>
          <a:prstGeom prst="rect">
            <a:avLst/>
          </a:prstGeom>
        </p:spPr>
        <p:txBody>
          <a:bodyPr wrap="none" lIns="91438" tIns="45719" rIns="91438" bIns="45719">
            <a:spAutoFit/>
          </a:bodyPr>
          <a:lstStyle/>
          <a:p>
            <a:r>
              <a:rPr lang="en-US" altLang="zh-CN" sz="1000" dirty="0">
                <a:solidFill>
                  <a:schemeClr val="bg1"/>
                </a:solidFill>
              </a:rPr>
              <a:t>Production</a:t>
            </a:r>
            <a:endParaRPr lang="zh-CN" altLang="en-US" sz="1000" dirty="0">
              <a:solidFill>
                <a:schemeClr val="bg1"/>
              </a:solidFill>
            </a:endParaRPr>
          </a:p>
        </p:txBody>
      </p:sp>
      <p:sp>
        <p:nvSpPr>
          <p:cNvPr id="316" name="矩形 315"/>
          <p:cNvSpPr/>
          <p:nvPr/>
        </p:nvSpPr>
        <p:spPr>
          <a:xfrm>
            <a:off x="7379033" y="2978984"/>
            <a:ext cx="729683" cy="246219"/>
          </a:xfrm>
          <a:prstGeom prst="rect">
            <a:avLst/>
          </a:prstGeom>
        </p:spPr>
        <p:txBody>
          <a:bodyPr wrap="none" lIns="91438" tIns="45719" rIns="91438" bIns="45719">
            <a:spAutoFit/>
          </a:bodyPr>
          <a:lstStyle/>
          <a:p>
            <a:r>
              <a:rPr lang="en-US" altLang="zh-CN" sz="1000" dirty="0">
                <a:solidFill>
                  <a:schemeClr val="bg1"/>
                </a:solidFill>
              </a:rPr>
              <a:t>Evaluation</a:t>
            </a:r>
            <a:endParaRPr lang="zh-CN" altLang="en-US" sz="1000" dirty="0">
              <a:solidFill>
                <a:schemeClr val="bg1"/>
              </a:solidFill>
            </a:endParaRPr>
          </a:p>
        </p:txBody>
      </p:sp>
    </p:spTree>
    <p:extLst>
      <p:ext uri="{BB962C8B-B14F-4D97-AF65-F5344CB8AC3E}">
        <p14:creationId xmlns:p14="http://schemas.microsoft.com/office/powerpoint/2010/main" val="42542828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EMPLOYEE  DESKTOP</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861493" y="1903937"/>
            <a:ext cx="1016171" cy="1016171"/>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nvGrpSpPr>
          <p:cNvPr id="82" name="组合 81"/>
          <p:cNvGrpSpPr/>
          <p:nvPr/>
        </p:nvGrpSpPr>
        <p:grpSpPr>
          <a:xfrm>
            <a:off x="1037505" y="2203573"/>
            <a:ext cx="664145" cy="410613"/>
            <a:chOff x="8513763" y="2622551"/>
            <a:chExt cx="765175" cy="473075"/>
          </a:xfrm>
          <a:solidFill>
            <a:schemeClr val="bg1"/>
          </a:solidFill>
        </p:grpSpPr>
        <p:sp>
          <p:nvSpPr>
            <p:cNvPr id="83" name="Freeform 36"/>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84" name="Freeform 37"/>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85" name="Freeform 38"/>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86" name="Freeform 39"/>
            <p:cNvSpPr>
              <a:spLocks/>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87" name="Freeform 40"/>
            <p:cNvSpPr>
              <a:spLocks/>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sp>
          <p:nvSpPr>
            <p:cNvPr id="88" name="Freeform 41"/>
            <p:cNvSpPr>
              <a:spLocks/>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3200"/>
            </a:p>
          </p:txBody>
        </p:sp>
      </p:grpSp>
      <p:sp>
        <p:nvSpPr>
          <p:cNvPr id="89" name="矩形 88"/>
          <p:cNvSpPr/>
          <p:nvPr/>
        </p:nvSpPr>
        <p:spPr>
          <a:xfrm>
            <a:off x="1982473" y="1819727"/>
            <a:ext cx="2400012" cy="338552"/>
          </a:xfrm>
          <a:prstGeom prst="rect">
            <a:avLst/>
          </a:prstGeom>
        </p:spPr>
        <p:txBody>
          <a:bodyPr wrap="none" lIns="91438" tIns="45719" rIns="91438" bIns="45719">
            <a:spAutoFit/>
          </a:bodyPr>
          <a:lstStyle/>
          <a:p>
            <a:r>
              <a:rPr lang="en-US" altLang="zh-CN" sz="1600" dirty="0">
                <a:solidFill>
                  <a:schemeClr val="tx1">
                    <a:lumMod val="85000"/>
                    <a:lumOff val="15000"/>
                  </a:schemeClr>
                </a:solidFill>
                <a:latin typeface="微软雅黑" pitchFamily="34" charset="-122"/>
                <a:ea typeface="微软雅黑" pitchFamily="34" charset="-122"/>
              </a:rPr>
              <a:t>SOME HAPPY CLIENTS</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90" name="矩形 89"/>
          <p:cNvSpPr/>
          <p:nvPr/>
        </p:nvSpPr>
        <p:spPr>
          <a:xfrm>
            <a:off x="1987919" y="2158214"/>
            <a:ext cx="6377341" cy="830997"/>
          </a:xfrm>
          <a:prstGeom prst="rect">
            <a:avLst/>
          </a:prstGeom>
        </p:spPr>
        <p:txBody>
          <a:bodyPr wrap="square" lIns="91438" tIns="45719" rIns="91438" bIns="45719">
            <a:spAutoFit/>
          </a:bodyPr>
          <a:lstStyle/>
          <a:p>
            <a:r>
              <a:rPr lang="en-US" altLang="zh-CN" sz="1200" dirty="0"/>
              <a:t>I’m delighted with the end result, and the customer service I received was exceptional. Throughout the process communication was excellent, and nothing was too much trouble. I’m delighted with the end result, and the customer service I received was exceptional. Throughout the process communication was excellent, and nothing was too much trouble.</a:t>
            </a:r>
          </a:p>
        </p:txBody>
      </p:sp>
      <p:grpSp>
        <p:nvGrpSpPr>
          <p:cNvPr id="91" name="组合 90"/>
          <p:cNvGrpSpPr/>
          <p:nvPr/>
        </p:nvGrpSpPr>
        <p:grpSpPr>
          <a:xfrm>
            <a:off x="7445936" y="3408646"/>
            <a:ext cx="258322" cy="260703"/>
            <a:chOff x="3671888" y="2281238"/>
            <a:chExt cx="344488" cy="347663"/>
          </a:xfrm>
          <a:solidFill>
            <a:srgbClr val="B32229"/>
          </a:solidFill>
        </p:grpSpPr>
        <p:sp>
          <p:nvSpPr>
            <p:cNvPr id="92" name="Freeform 14"/>
            <p:cNvSpPr>
              <a:spLocks/>
            </p:cNvSpPr>
            <p:nvPr/>
          </p:nvSpPr>
          <p:spPr bwMode="auto">
            <a:xfrm>
              <a:off x="3784600" y="2281238"/>
              <a:ext cx="128588" cy="207963"/>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5"/>
            <p:cNvSpPr>
              <a:spLocks/>
            </p:cNvSpPr>
            <p:nvPr/>
          </p:nvSpPr>
          <p:spPr bwMode="auto">
            <a:xfrm>
              <a:off x="3671888"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6"/>
            <p:cNvSpPr>
              <a:spLocks/>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
            <p:cNvSpPr>
              <a:spLocks/>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8"/>
            <p:cNvSpPr>
              <a:spLocks/>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7" name="Freeform 77"/>
          <p:cNvSpPr>
            <a:spLocks noEditPoints="1"/>
          </p:cNvSpPr>
          <p:nvPr/>
        </p:nvSpPr>
        <p:spPr bwMode="auto">
          <a:xfrm flipH="1">
            <a:off x="1339792" y="3370549"/>
            <a:ext cx="357848" cy="336894"/>
          </a:xfrm>
          <a:custGeom>
            <a:avLst/>
            <a:gdLst>
              <a:gd name="T0" fmla="*/ 224 w 272"/>
              <a:gd name="T1" fmla="*/ 0 h 256"/>
              <a:gd name="T2" fmla="*/ 208 w 272"/>
              <a:gd name="T3" fmla="*/ 24 h 256"/>
              <a:gd name="T4" fmla="*/ 48 w 272"/>
              <a:gd name="T5" fmla="*/ 8 h 256"/>
              <a:gd name="T6" fmla="*/ 16 w 272"/>
              <a:gd name="T7" fmla="*/ 0 h 256"/>
              <a:gd name="T8" fmla="*/ 0 w 272"/>
              <a:gd name="T9" fmla="*/ 240 h 256"/>
              <a:gd name="T10" fmla="*/ 48 w 272"/>
              <a:gd name="T11" fmla="*/ 256 h 256"/>
              <a:gd name="T12" fmla="*/ 64 w 272"/>
              <a:gd name="T13" fmla="*/ 232 h 256"/>
              <a:gd name="T14" fmla="*/ 224 w 272"/>
              <a:gd name="T15" fmla="*/ 248 h 256"/>
              <a:gd name="T16" fmla="*/ 256 w 272"/>
              <a:gd name="T17" fmla="*/ 256 h 256"/>
              <a:gd name="T18" fmla="*/ 272 w 272"/>
              <a:gd name="T19" fmla="*/ 16 h 256"/>
              <a:gd name="T20" fmla="*/ 32 w 272"/>
              <a:gd name="T21" fmla="*/ 248 h 256"/>
              <a:gd name="T22" fmla="*/ 16 w 272"/>
              <a:gd name="T23" fmla="*/ 232 h 256"/>
              <a:gd name="T24" fmla="*/ 32 w 272"/>
              <a:gd name="T25" fmla="*/ 248 h 256"/>
              <a:gd name="T26" fmla="*/ 16 w 272"/>
              <a:gd name="T27" fmla="*/ 216 h 256"/>
              <a:gd name="T28" fmla="*/ 32 w 272"/>
              <a:gd name="T29" fmla="*/ 200 h 256"/>
              <a:gd name="T30" fmla="*/ 32 w 272"/>
              <a:gd name="T31" fmla="*/ 184 h 256"/>
              <a:gd name="T32" fmla="*/ 16 w 272"/>
              <a:gd name="T33" fmla="*/ 168 h 256"/>
              <a:gd name="T34" fmla="*/ 32 w 272"/>
              <a:gd name="T35" fmla="*/ 184 h 256"/>
              <a:gd name="T36" fmla="*/ 16 w 272"/>
              <a:gd name="T37" fmla="*/ 152 h 256"/>
              <a:gd name="T38" fmla="*/ 32 w 272"/>
              <a:gd name="T39" fmla="*/ 136 h 256"/>
              <a:gd name="T40" fmla="*/ 32 w 272"/>
              <a:gd name="T41" fmla="*/ 120 h 256"/>
              <a:gd name="T42" fmla="*/ 16 w 272"/>
              <a:gd name="T43" fmla="*/ 104 h 256"/>
              <a:gd name="T44" fmla="*/ 32 w 272"/>
              <a:gd name="T45" fmla="*/ 120 h 256"/>
              <a:gd name="T46" fmla="*/ 16 w 272"/>
              <a:gd name="T47" fmla="*/ 88 h 256"/>
              <a:gd name="T48" fmla="*/ 32 w 272"/>
              <a:gd name="T49" fmla="*/ 72 h 256"/>
              <a:gd name="T50" fmla="*/ 32 w 272"/>
              <a:gd name="T51" fmla="*/ 56 h 256"/>
              <a:gd name="T52" fmla="*/ 16 w 272"/>
              <a:gd name="T53" fmla="*/ 40 h 256"/>
              <a:gd name="T54" fmla="*/ 32 w 272"/>
              <a:gd name="T55" fmla="*/ 56 h 256"/>
              <a:gd name="T56" fmla="*/ 16 w 272"/>
              <a:gd name="T57" fmla="*/ 24 h 256"/>
              <a:gd name="T58" fmla="*/ 32 w 272"/>
              <a:gd name="T59" fmla="*/ 8 h 256"/>
              <a:gd name="T60" fmla="*/ 224 w 272"/>
              <a:gd name="T61" fmla="*/ 200 h 256"/>
              <a:gd name="T62" fmla="*/ 64 w 272"/>
              <a:gd name="T63" fmla="*/ 216 h 256"/>
              <a:gd name="T64" fmla="*/ 48 w 272"/>
              <a:gd name="T65" fmla="*/ 56 h 256"/>
              <a:gd name="T66" fmla="*/ 208 w 272"/>
              <a:gd name="T67" fmla="*/ 40 h 256"/>
              <a:gd name="T68" fmla="*/ 224 w 272"/>
              <a:gd name="T69" fmla="*/ 200 h 256"/>
              <a:gd name="T70" fmla="*/ 240 w 272"/>
              <a:gd name="T71" fmla="*/ 248 h 256"/>
              <a:gd name="T72" fmla="*/ 256 w 272"/>
              <a:gd name="T73" fmla="*/ 232 h 256"/>
              <a:gd name="T74" fmla="*/ 256 w 272"/>
              <a:gd name="T75" fmla="*/ 216 h 256"/>
              <a:gd name="T76" fmla="*/ 240 w 272"/>
              <a:gd name="T77" fmla="*/ 200 h 256"/>
              <a:gd name="T78" fmla="*/ 256 w 272"/>
              <a:gd name="T79" fmla="*/ 216 h 256"/>
              <a:gd name="T80" fmla="*/ 240 w 272"/>
              <a:gd name="T81" fmla="*/ 184 h 256"/>
              <a:gd name="T82" fmla="*/ 256 w 272"/>
              <a:gd name="T83" fmla="*/ 168 h 256"/>
              <a:gd name="T84" fmla="*/ 256 w 272"/>
              <a:gd name="T85" fmla="*/ 152 h 256"/>
              <a:gd name="T86" fmla="*/ 240 w 272"/>
              <a:gd name="T87" fmla="*/ 136 h 256"/>
              <a:gd name="T88" fmla="*/ 256 w 272"/>
              <a:gd name="T89" fmla="*/ 152 h 256"/>
              <a:gd name="T90" fmla="*/ 240 w 272"/>
              <a:gd name="T91" fmla="*/ 120 h 256"/>
              <a:gd name="T92" fmla="*/ 256 w 272"/>
              <a:gd name="T93" fmla="*/ 104 h 256"/>
              <a:gd name="T94" fmla="*/ 256 w 272"/>
              <a:gd name="T95" fmla="*/ 88 h 256"/>
              <a:gd name="T96" fmla="*/ 240 w 272"/>
              <a:gd name="T97" fmla="*/ 72 h 256"/>
              <a:gd name="T98" fmla="*/ 256 w 272"/>
              <a:gd name="T99" fmla="*/ 88 h 256"/>
              <a:gd name="T100" fmla="*/ 240 w 272"/>
              <a:gd name="T101" fmla="*/ 56 h 256"/>
              <a:gd name="T102" fmla="*/ 256 w 272"/>
              <a:gd name="T103" fmla="*/ 40 h 256"/>
              <a:gd name="T104" fmla="*/ 256 w 272"/>
              <a:gd name="T105" fmla="*/ 24 h 256"/>
              <a:gd name="T106" fmla="*/ 240 w 272"/>
              <a:gd name="T107" fmla="*/ 8 h 256"/>
              <a:gd name="T108" fmla="*/ 256 w 272"/>
              <a:gd name="T109" fmla="*/ 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256">
                <a:moveTo>
                  <a:pt x="256" y="0"/>
                </a:moveTo>
                <a:cubicBezTo>
                  <a:pt x="224" y="0"/>
                  <a:pt x="224" y="0"/>
                  <a:pt x="224" y="0"/>
                </a:cubicBezTo>
                <a:cubicBezTo>
                  <a:pt x="224" y="8"/>
                  <a:pt x="224" y="8"/>
                  <a:pt x="224" y="8"/>
                </a:cubicBezTo>
                <a:cubicBezTo>
                  <a:pt x="224" y="17"/>
                  <a:pt x="217" y="24"/>
                  <a:pt x="208" y="24"/>
                </a:cubicBezTo>
                <a:cubicBezTo>
                  <a:pt x="64" y="24"/>
                  <a:pt x="64" y="24"/>
                  <a:pt x="64" y="24"/>
                </a:cubicBezTo>
                <a:cubicBezTo>
                  <a:pt x="55" y="24"/>
                  <a:pt x="48" y="17"/>
                  <a:pt x="48" y="8"/>
                </a:cubicBezTo>
                <a:cubicBezTo>
                  <a:pt x="48" y="0"/>
                  <a:pt x="48" y="0"/>
                  <a:pt x="48" y="0"/>
                </a:cubicBezTo>
                <a:cubicBezTo>
                  <a:pt x="16" y="0"/>
                  <a:pt x="16" y="0"/>
                  <a:pt x="16" y="0"/>
                </a:cubicBezTo>
                <a:cubicBezTo>
                  <a:pt x="7" y="0"/>
                  <a:pt x="0" y="7"/>
                  <a:pt x="0" y="16"/>
                </a:cubicBezTo>
                <a:cubicBezTo>
                  <a:pt x="0" y="240"/>
                  <a:pt x="0" y="240"/>
                  <a:pt x="0" y="240"/>
                </a:cubicBezTo>
                <a:cubicBezTo>
                  <a:pt x="0" y="249"/>
                  <a:pt x="7" y="256"/>
                  <a:pt x="16" y="256"/>
                </a:cubicBezTo>
                <a:cubicBezTo>
                  <a:pt x="48" y="256"/>
                  <a:pt x="48" y="256"/>
                  <a:pt x="48" y="256"/>
                </a:cubicBezTo>
                <a:cubicBezTo>
                  <a:pt x="48" y="248"/>
                  <a:pt x="48" y="248"/>
                  <a:pt x="48" y="248"/>
                </a:cubicBezTo>
                <a:cubicBezTo>
                  <a:pt x="48" y="239"/>
                  <a:pt x="55" y="232"/>
                  <a:pt x="64" y="232"/>
                </a:cubicBezTo>
                <a:cubicBezTo>
                  <a:pt x="208" y="232"/>
                  <a:pt x="208" y="232"/>
                  <a:pt x="208" y="232"/>
                </a:cubicBezTo>
                <a:cubicBezTo>
                  <a:pt x="217" y="232"/>
                  <a:pt x="224" y="239"/>
                  <a:pt x="224" y="248"/>
                </a:cubicBezTo>
                <a:cubicBezTo>
                  <a:pt x="224" y="256"/>
                  <a:pt x="224" y="256"/>
                  <a:pt x="224" y="256"/>
                </a:cubicBezTo>
                <a:cubicBezTo>
                  <a:pt x="256" y="256"/>
                  <a:pt x="256" y="256"/>
                  <a:pt x="256" y="256"/>
                </a:cubicBezTo>
                <a:cubicBezTo>
                  <a:pt x="265" y="256"/>
                  <a:pt x="272" y="249"/>
                  <a:pt x="272" y="240"/>
                </a:cubicBezTo>
                <a:cubicBezTo>
                  <a:pt x="272" y="16"/>
                  <a:pt x="272" y="16"/>
                  <a:pt x="272" y="16"/>
                </a:cubicBezTo>
                <a:cubicBezTo>
                  <a:pt x="272" y="7"/>
                  <a:pt x="265" y="0"/>
                  <a:pt x="256" y="0"/>
                </a:cubicBezTo>
                <a:close/>
                <a:moveTo>
                  <a:pt x="32" y="248"/>
                </a:moveTo>
                <a:cubicBezTo>
                  <a:pt x="16" y="248"/>
                  <a:pt x="16" y="248"/>
                  <a:pt x="16" y="248"/>
                </a:cubicBezTo>
                <a:cubicBezTo>
                  <a:pt x="16" y="232"/>
                  <a:pt x="16" y="232"/>
                  <a:pt x="16" y="232"/>
                </a:cubicBezTo>
                <a:cubicBezTo>
                  <a:pt x="32" y="232"/>
                  <a:pt x="32" y="232"/>
                  <a:pt x="32" y="232"/>
                </a:cubicBezTo>
                <a:lnTo>
                  <a:pt x="32" y="248"/>
                </a:lnTo>
                <a:close/>
                <a:moveTo>
                  <a:pt x="32" y="216"/>
                </a:moveTo>
                <a:cubicBezTo>
                  <a:pt x="16" y="216"/>
                  <a:pt x="16" y="216"/>
                  <a:pt x="16" y="216"/>
                </a:cubicBezTo>
                <a:cubicBezTo>
                  <a:pt x="16" y="200"/>
                  <a:pt x="16" y="200"/>
                  <a:pt x="16" y="200"/>
                </a:cubicBezTo>
                <a:cubicBezTo>
                  <a:pt x="32" y="200"/>
                  <a:pt x="32" y="200"/>
                  <a:pt x="32" y="200"/>
                </a:cubicBezTo>
                <a:lnTo>
                  <a:pt x="32" y="216"/>
                </a:lnTo>
                <a:close/>
                <a:moveTo>
                  <a:pt x="32" y="184"/>
                </a:moveTo>
                <a:cubicBezTo>
                  <a:pt x="16" y="184"/>
                  <a:pt x="16" y="184"/>
                  <a:pt x="16" y="184"/>
                </a:cubicBezTo>
                <a:cubicBezTo>
                  <a:pt x="16" y="168"/>
                  <a:pt x="16" y="168"/>
                  <a:pt x="16" y="168"/>
                </a:cubicBezTo>
                <a:cubicBezTo>
                  <a:pt x="32" y="168"/>
                  <a:pt x="32" y="168"/>
                  <a:pt x="32" y="168"/>
                </a:cubicBezTo>
                <a:lnTo>
                  <a:pt x="32" y="184"/>
                </a:lnTo>
                <a:close/>
                <a:moveTo>
                  <a:pt x="32" y="152"/>
                </a:moveTo>
                <a:cubicBezTo>
                  <a:pt x="16" y="152"/>
                  <a:pt x="16" y="152"/>
                  <a:pt x="16" y="152"/>
                </a:cubicBezTo>
                <a:cubicBezTo>
                  <a:pt x="16" y="136"/>
                  <a:pt x="16" y="136"/>
                  <a:pt x="16" y="136"/>
                </a:cubicBezTo>
                <a:cubicBezTo>
                  <a:pt x="32" y="136"/>
                  <a:pt x="32" y="136"/>
                  <a:pt x="32" y="136"/>
                </a:cubicBezTo>
                <a:lnTo>
                  <a:pt x="32" y="152"/>
                </a:lnTo>
                <a:close/>
                <a:moveTo>
                  <a:pt x="32" y="120"/>
                </a:moveTo>
                <a:cubicBezTo>
                  <a:pt x="16" y="120"/>
                  <a:pt x="16" y="120"/>
                  <a:pt x="16" y="120"/>
                </a:cubicBezTo>
                <a:cubicBezTo>
                  <a:pt x="16" y="104"/>
                  <a:pt x="16" y="104"/>
                  <a:pt x="16" y="104"/>
                </a:cubicBezTo>
                <a:cubicBezTo>
                  <a:pt x="32" y="104"/>
                  <a:pt x="32" y="104"/>
                  <a:pt x="32" y="104"/>
                </a:cubicBezTo>
                <a:lnTo>
                  <a:pt x="32" y="120"/>
                </a:lnTo>
                <a:close/>
                <a:moveTo>
                  <a:pt x="32" y="88"/>
                </a:moveTo>
                <a:cubicBezTo>
                  <a:pt x="16" y="88"/>
                  <a:pt x="16" y="88"/>
                  <a:pt x="16" y="88"/>
                </a:cubicBezTo>
                <a:cubicBezTo>
                  <a:pt x="16" y="72"/>
                  <a:pt x="16" y="72"/>
                  <a:pt x="16" y="72"/>
                </a:cubicBezTo>
                <a:cubicBezTo>
                  <a:pt x="32" y="72"/>
                  <a:pt x="32" y="72"/>
                  <a:pt x="32" y="72"/>
                </a:cubicBezTo>
                <a:lnTo>
                  <a:pt x="32" y="88"/>
                </a:lnTo>
                <a:close/>
                <a:moveTo>
                  <a:pt x="32" y="56"/>
                </a:moveTo>
                <a:cubicBezTo>
                  <a:pt x="16" y="56"/>
                  <a:pt x="16" y="56"/>
                  <a:pt x="16" y="56"/>
                </a:cubicBezTo>
                <a:cubicBezTo>
                  <a:pt x="16" y="40"/>
                  <a:pt x="16" y="40"/>
                  <a:pt x="16" y="40"/>
                </a:cubicBezTo>
                <a:cubicBezTo>
                  <a:pt x="32" y="40"/>
                  <a:pt x="32" y="40"/>
                  <a:pt x="32" y="40"/>
                </a:cubicBezTo>
                <a:lnTo>
                  <a:pt x="32" y="56"/>
                </a:lnTo>
                <a:close/>
                <a:moveTo>
                  <a:pt x="32" y="24"/>
                </a:moveTo>
                <a:cubicBezTo>
                  <a:pt x="16" y="24"/>
                  <a:pt x="16" y="24"/>
                  <a:pt x="16" y="24"/>
                </a:cubicBezTo>
                <a:cubicBezTo>
                  <a:pt x="16" y="8"/>
                  <a:pt x="16" y="8"/>
                  <a:pt x="16" y="8"/>
                </a:cubicBezTo>
                <a:cubicBezTo>
                  <a:pt x="32" y="8"/>
                  <a:pt x="32" y="8"/>
                  <a:pt x="32" y="8"/>
                </a:cubicBezTo>
                <a:lnTo>
                  <a:pt x="32" y="24"/>
                </a:lnTo>
                <a:close/>
                <a:moveTo>
                  <a:pt x="224" y="200"/>
                </a:moveTo>
                <a:cubicBezTo>
                  <a:pt x="224" y="209"/>
                  <a:pt x="217" y="216"/>
                  <a:pt x="208" y="216"/>
                </a:cubicBezTo>
                <a:cubicBezTo>
                  <a:pt x="64" y="216"/>
                  <a:pt x="64" y="216"/>
                  <a:pt x="64" y="216"/>
                </a:cubicBezTo>
                <a:cubicBezTo>
                  <a:pt x="55" y="216"/>
                  <a:pt x="48" y="209"/>
                  <a:pt x="48" y="200"/>
                </a:cubicBezTo>
                <a:cubicBezTo>
                  <a:pt x="48" y="56"/>
                  <a:pt x="48" y="56"/>
                  <a:pt x="48" y="56"/>
                </a:cubicBezTo>
                <a:cubicBezTo>
                  <a:pt x="48" y="47"/>
                  <a:pt x="55" y="40"/>
                  <a:pt x="64" y="40"/>
                </a:cubicBezTo>
                <a:cubicBezTo>
                  <a:pt x="208" y="40"/>
                  <a:pt x="208" y="40"/>
                  <a:pt x="208" y="40"/>
                </a:cubicBezTo>
                <a:cubicBezTo>
                  <a:pt x="217" y="40"/>
                  <a:pt x="224" y="47"/>
                  <a:pt x="224" y="56"/>
                </a:cubicBezTo>
                <a:lnTo>
                  <a:pt x="224" y="200"/>
                </a:lnTo>
                <a:close/>
                <a:moveTo>
                  <a:pt x="256" y="248"/>
                </a:moveTo>
                <a:cubicBezTo>
                  <a:pt x="240" y="248"/>
                  <a:pt x="240" y="248"/>
                  <a:pt x="240" y="248"/>
                </a:cubicBezTo>
                <a:cubicBezTo>
                  <a:pt x="240" y="232"/>
                  <a:pt x="240" y="232"/>
                  <a:pt x="240" y="232"/>
                </a:cubicBezTo>
                <a:cubicBezTo>
                  <a:pt x="256" y="232"/>
                  <a:pt x="256" y="232"/>
                  <a:pt x="256" y="232"/>
                </a:cubicBezTo>
                <a:lnTo>
                  <a:pt x="256" y="248"/>
                </a:lnTo>
                <a:close/>
                <a:moveTo>
                  <a:pt x="256" y="216"/>
                </a:moveTo>
                <a:cubicBezTo>
                  <a:pt x="240" y="216"/>
                  <a:pt x="240" y="216"/>
                  <a:pt x="240" y="216"/>
                </a:cubicBezTo>
                <a:cubicBezTo>
                  <a:pt x="240" y="200"/>
                  <a:pt x="240" y="200"/>
                  <a:pt x="240" y="200"/>
                </a:cubicBezTo>
                <a:cubicBezTo>
                  <a:pt x="256" y="200"/>
                  <a:pt x="256" y="200"/>
                  <a:pt x="256" y="200"/>
                </a:cubicBezTo>
                <a:lnTo>
                  <a:pt x="256" y="216"/>
                </a:lnTo>
                <a:close/>
                <a:moveTo>
                  <a:pt x="256" y="184"/>
                </a:moveTo>
                <a:cubicBezTo>
                  <a:pt x="240" y="184"/>
                  <a:pt x="240" y="184"/>
                  <a:pt x="240" y="184"/>
                </a:cubicBezTo>
                <a:cubicBezTo>
                  <a:pt x="240" y="168"/>
                  <a:pt x="240" y="168"/>
                  <a:pt x="240" y="168"/>
                </a:cubicBezTo>
                <a:cubicBezTo>
                  <a:pt x="256" y="168"/>
                  <a:pt x="256" y="168"/>
                  <a:pt x="256" y="168"/>
                </a:cubicBezTo>
                <a:lnTo>
                  <a:pt x="256" y="184"/>
                </a:lnTo>
                <a:close/>
                <a:moveTo>
                  <a:pt x="256" y="152"/>
                </a:moveTo>
                <a:cubicBezTo>
                  <a:pt x="240" y="152"/>
                  <a:pt x="240" y="152"/>
                  <a:pt x="240" y="152"/>
                </a:cubicBezTo>
                <a:cubicBezTo>
                  <a:pt x="240" y="136"/>
                  <a:pt x="240" y="136"/>
                  <a:pt x="240" y="136"/>
                </a:cubicBezTo>
                <a:cubicBezTo>
                  <a:pt x="256" y="136"/>
                  <a:pt x="256" y="136"/>
                  <a:pt x="256" y="136"/>
                </a:cubicBezTo>
                <a:lnTo>
                  <a:pt x="256" y="152"/>
                </a:lnTo>
                <a:close/>
                <a:moveTo>
                  <a:pt x="256" y="120"/>
                </a:moveTo>
                <a:cubicBezTo>
                  <a:pt x="240" y="120"/>
                  <a:pt x="240" y="120"/>
                  <a:pt x="240" y="120"/>
                </a:cubicBezTo>
                <a:cubicBezTo>
                  <a:pt x="240" y="104"/>
                  <a:pt x="240" y="104"/>
                  <a:pt x="240" y="104"/>
                </a:cubicBezTo>
                <a:cubicBezTo>
                  <a:pt x="256" y="104"/>
                  <a:pt x="256" y="104"/>
                  <a:pt x="256" y="104"/>
                </a:cubicBezTo>
                <a:lnTo>
                  <a:pt x="256" y="120"/>
                </a:lnTo>
                <a:close/>
                <a:moveTo>
                  <a:pt x="256" y="88"/>
                </a:moveTo>
                <a:cubicBezTo>
                  <a:pt x="240" y="88"/>
                  <a:pt x="240" y="88"/>
                  <a:pt x="240" y="88"/>
                </a:cubicBezTo>
                <a:cubicBezTo>
                  <a:pt x="240" y="72"/>
                  <a:pt x="240" y="72"/>
                  <a:pt x="240" y="72"/>
                </a:cubicBezTo>
                <a:cubicBezTo>
                  <a:pt x="256" y="72"/>
                  <a:pt x="256" y="72"/>
                  <a:pt x="256" y="72"/>
                </a:cubicBezTo>
                <a:lnTo>
                  <a:pt x="256" y="88"/>
                </a:lnTo>
                <a:close/>
                <a:moveTo>
                  <a:pt x="256" y="56"/>
                </a:moveTo>
                <a:cubicBezTo>
                  <a:pt x="240" y="56"/>
                  <a:pt x="240" y="56"/>
                  <a:pt x="240" y="56"/>
                </a:cubicBezTo>
                <a:cubicBezTo>
                  <a:pt x="240" y="40"/>
                  <a:pt x="240" y="40"/>
                  <a:pt x="240" y="40"/>
                </a:cubicBezTo>
                <a:cubicBezTo>
                  <a:pt x="256" y="40"/>
                  <a:pt x="256" y="40"/>
                  <a:pt x="256" y="40"/>
                </a:cubicBezTo>
                <a:lnTo>
                  <a:pt x="256" y="56"/>
                </a:lnTo>
                <a:close/>
                <a:moveTo>
                  <a:pt x="256" y="24"/>
                </a:moveTo>
                <a:cubicBezTo>
                  <a:pt x="240" y="24"/>
                  <a:pt x="240" y="24"/>
                  <a:pt x="240" y="24"/>
                </a:cubicBezTo>
                <a:cubicBezTo>
                  <a:pt x="240" y="8"/>
                  <a:pt x="240" y="8"/>
                  <a:pt x="240" y="8"/>
                </a:cubicBezTo>
                <a:cubicBezTo>
                  <a:pt x="256" y="8"/>
                  <a:pt x="256" y="8"/>
                  <a:pt x="256" y="8"/>
                </a:cubicBezTo>
                <a:lnTo>
                  <a:pt x="256" y="24"/>
                </a:lnTo>
                <a:close/>
              </a:path>
            </a:pathLst>
          </a:custGeom>
          <a:solidFill>
            <a:srgbClr val="B32229"/>
          </a:solidFill>
          <a:ln>
            <a:noFill/>
          </a:ln>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98" name="Freeform 115"/>
          <p:cNvSpPr>
            <a:spLocks noEditPoints="1"/>
          </p:cNvSpPr>
          <p:nvPr/>
        </p:nvSpPr>
        <p:spPr bwMode="auto">
          <a:xfrm flipH="1">
            <a:off x="2850537" y="3349446"/>
            <a:ext cx="379102" cy="379102"/>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32 w 288"/>
              <a:gd name="T11" fmla="*/ 144 h 288"/>
              <a:gd name="T12" fmla="*/ 144 w 288"/>
              <a:gd name="T13" fmla="*/ 32 h 288"/>
              <a:gd name="T14" fmla="*/ 207 w 288"/>
              <a:gd name="T15" fmla="*/ 51 h 288"/>
              <a:gd name="T16" fmla="*/ 158 w 288"/>
              <a:gd name="T17" fmla="*/ 116 h 288"/>
              <a:gd name="T18" fmla="*/ 144 w 288"/>
              <a:gd name="T19" fmla="*/ 112 h 288"/>
              <a:gd name="T20" fmla="*/ 112 w 288"/>
              <a:gd name="T21" fmla="*/ 144 h 288"/>
              <a:gd name="T22" fmla="*/ 116 w 288"/>
              <a:gd name="T23" fmla="*/ 158 h 288"/>
              <a:gd name="T24" fmla="*/ 51 w 288"/>
              <a:gd name="T25" fmla="*/ 207 h 288"/>
              <a:gd name="T26" fmla="*/ 32 w 288"/>
              <a:gd name="T27" fmla="*/ 144 h 288"/>
              <a:gd name="T28" fmla="*/ 160 w 288"/>
              <a:gd name="T29" fmla="*/ 144 h 288"/>
              <a:gd name="T30" fmla="*/ 144 w 288"/>
              <a:gd name="T31" fmla="*/ 160 h 288"/>
              <a:gd name="T32" fmla="*/ 128 w 288"/>
              <a:gd name="T33" fmla="*/ 144 h 288"/>
              <a:gd name="T34" fmla="*/ 144 w 288"/>
              <a:gd name="T35" fmla="*/ 128 h 288"/>
              <a:gd name="T36" fmla="*/ 160 w 288"/>
              <a:gd name="T37" fmla="*/ 144 h 288"/>
              <a:gd name="T38" fmla="*/ 144 w 288"/>
              <a:gd name="T39" fmla="*/ 256 h 288"/>
              <a:gd name="T40" fmla="*/ 81 w 288"/>
              <a:gd name="T41" fmla="*/ 237 h 288"/>
              <a:gd name="T42" fmla="*/ 130 w 288"/>
              <a:gd name="T43" fmla="*/ 172 h 288"/>
              <a:gd name="T44" fmla="*/ 144 w 288"/>
              <a:gd name="T45" fmla="*/ 176 h 288"/>
              <a:gd name="T46" fmla="*/ 176 w 288"/>
              <a:gd name="T47" fmla="*/ 144 h 288"/>
              <a:gd name="T48" fmla="*/ 172 w 288"/>
              <a:gd name="T49" fmla="*/ 130 h 288"/>
              <a:gd name="T50" fmla="*/ 237 w 288"/>
              <a:gd name="T51" fmla="*/ 81 h 288"/>
              <a:gd name="T52" fmla="*/ 256 w 288"/>
              <a:gd name="T53" fmla="*/ 144 h 288"/>
              <a:gd name="T54" fmla="*/ 144 w 288"/>
              <a:gd name="T55"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32" y="144"/>
                </a:moveTo>
                <a:cubicBezTo>
                  <a:pt x="32" y="82"/>
                  <a:pt x="82" y="32"/>
                  <a:pt x="144" y="32"/>
                </a:cubicBezTo>
                <a:cubicBezTo>
                  <a:pt x="167" y="32"/>
                  <a:pt x="189" y="39"/>
                  <a:pt x="207" y="51"/>
                </a:cubicBezTo>
                <a:cubicBezTo>
                  <a:pt x="158" y="116"/>
                  <a:pt x="158" y="116"/>
                  <a:pt x="158" y="116"/>
                </a:cubicBezTo>
                <a:cubicBezTo>
                  <a:pt x="154" y="113"/>
                  <a:pt x="149" y="112"/>
                  <a:pt x="144" y="112"/>
                </a:cubicBezTo>
                <a:cubicBezTo>
                  <a:pt x="126" y="112"/>
                  <a:pt x="112" y="126"/>
                  <a:pt x="112" y="144"/>
                </a:cubicBezTo>
                <a:cubicBezTo>
                  <a:pt x="112" y="149"/>
                  <a:pt x="113" y="154"/>
                  <a:pt x="116" y="158"/>
                </a:cubicBezTo>
                <a:cubicBezTo>
                  <a:pt x="51" y="207"/>
                  <a:pt x="51" y="207"/>
                  <a:pt x="51" y="207"/>
                </a:cubicBezTo>
                <a:cubicBezTo>
                  <a:pt x="39" y="189"/>
                  <a:pt x="32" y="167"/>
                  <a:pt x="32" y="144"/>
                </a:cubicBezTo>
                <a:close/>
                <a:moveTo>
                  <a:pt x="160" y="144"/>
                </a:moveTo>
                <a:cubicBezTo>
                  <a:pt x="160" y="153"/>
                  <a:pt x="153" y="160"/>
                  <a:pt x="144" y="160"/>
                </a:cubicBezTo>
                <a:cubicBezTo>
                  <a:pt x="135" y="160"/>
                  <a:pt x="128" y="153"/>
                  <a:pt x="128" y="144"/>
                </a:cubicBezTo>
                <a:cubicBezTo>
                  <a:pt x="128" y="135"/>
                  <a:pt x="135" y="128"/>
                  <a:pt x="144" y="128"/>
                </a:cubicBezTo>
                <a:cubicBezTo>
                  <a:pt x="153" y="128"/>
                  <a:pt x="160" y="135"/>
                  <a:pt x="160" y="144"/>
                </a:cubicBezTo>
                <a:close/>
                <a:moveTo>
                  <a:pt x="144" y="256"/>
                </a:moveTo>
                <a:cubicBezTo>
                  <a:pt x="121" y="256"/>
                  <a:pt x="99" y="249"/>
                  <a:pt x="81" y="237"/>
                </a:cubicBezTo>
                <a:cubicBezTo>
                  <a:pt x="130" y="172"/>
                  <a:pt x="130" y="172"/>
                  <a:pt x="130" y="172"/>
                </a:cubicBezTo>
                <a:cubicBezTo>
                  <a:pt x="134" y="175"/>
                  <a:pt x="139" y="176"/>
                  <a:pt x="144" y="176"/>
                </a:cubicBezTo>
                <a:cubicBezTo>
                  <a:pt x="162" y="176"/>
                  <a:pt x="176" y="162"/>
                  <a:pt x="176" y="144"/>
                </a:cubicBezTo>
                <a:cubicBezTo>
                  <a:pt x="176" y="139"/>
                  <a:pt x="175" y="134"/>
                  <a:pt x="172" y="130"/>
                </a:cubicBezTo>
                <a:cubicBezTo>
                  <a:pt x="237" y="81"/>
                  <a:pt x="237" y="81"/>
                  <a:pt x="237" y="81"/>
                </a:cubicBezTo>
                <a:cubicBezTo>
                  <a:pt x="249" y="99"/>
                  <a:pt x="256" y="121"/>
                  <a:pt x="256" y="144"/>
                </a:cubicBezTo>
                <a:cubicBezTo>
                  <a:pt x="256" y="206"/>
                  <a:pt x="206" y="256"/>
                  <a:pt x="144" y="256"/>
                </a:cubicBezTo>
                <a:close/>
              </a:path>
            </a:pathLst>
          </a:custGeom>
          <a:solidFill>
            <a:srgbClr val="B32229"/>
          </a:solidFill>
          <a:ln>
            <a:noFill/>
          </a:ln>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99" name="Freeform 9"/>
          <p:cNvSpPr>
            <a:spLocks/>
          </p:cNvSpPr>
          <p:nvPr/>
        </p:nvSpPr>
        <p:spPr bwMode="auto">
          <a:xfrm flipH="1">
            <a:off x="4382534" y="3407222"/>
            <a:ext cx="420714" cy="263551"/>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B32229"/>
          </a:solidFill>
          <a:ln>
            <a:noFill/>
          </a:ln>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100" name="Freeform 45"/>
          <p:cNvSpPr>
            <a:spLocks/>
          </p:cNvSpPr>
          <p:nvPr/>
        </p:nvSpPr>
        <p:spPr bwMode="auto">
          <a:xfrm flipH="1">
            <a:off x="5956144" y="3370549"/>
            <a:ext cx="336894" cy="336894"/>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B32229"/>
          </a:solidFill>
          <a:ln>
            <a:noFill/>
          </a:ln>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101" name="矩形 100"/>
          <p:cNvSpPr/>
          <p:nvPr/>
        </p:nvSpPr>
        <p:spPr>
          <a:xfrm>
            <a:off x="1024654" y="3770944"/>
            <a:ext cx="963725" cy="276999"/>
          </a:xfrm>
          <a:prstGeom prst="rect">
            <a:avLst/>
          </a:prstGeom>
        </p:spPr>
        <p:txBody>
          <a:bodyPr wrap="none" lIns="91438" tIns="45719" rIns="91438" bIns="45719">
            <a:spAutoFit/>
          </a:bodyPr>
          <a:lstStyle/>
          <a:p>
            <a:r>
              <a:rPr lang="en-US" altLang="zh-CN" sz="1200" dirty="0" err="1">
                <a:solidFill>
                  <a:schemeClr val="tx1">
                    <a:lumMod val="85000"/>
                    <a:lumOff val="15000"/>
                  </a:schemeClr>
                </a:solidFill>
                <a:latin typeface="微软雅黑" pitchFamily="34" charset="-122"/>
                <a:ea typeface="微软雅黑" pitchFamily="34" charset="-122"/>
              </a:rPr>
              <a:t>Kaleidome</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2443618" y="3770944"/>
            <a:ext cx="1177758" cy="276999"/>
          </a:xfrm>
          <a:prstGeom prst="rect">
            <a:avLst/>
          </a:prstGeom>
        </p:spPr>
        <p:txBody>
          <a:bodyPr wrap="none" lIns="91438" tIns="45719" rIns="91438" bIns="45719">
            <a:spAutoFit/>
          </a:bodyPr>
          <a:lstStyle/>
          <a:p>
            <a:r>
              <a:rPr lang="en-US" altLang="zh-CN" sz="1200" dirty="0">
                <a:solidFill>
                  <a:schemeClr val="tx1">
                    <a:lumMod val="85000"/>
                    <a:lumOff val="15000"/>
                  </a:schemeClr>
                </a:solidFill>
                <a:latin typeface="微软雅黑" pitchFamily="34" charset="-122"/>
                <a:ea typeface="微软雅黑" pitchFamily="34" charset="-122"/>
              </a:rPr>
              <a:t>Felted Terrain</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4023423" y="3770944"/>
            <a:ext cx="1105816" cy="276999"/>
          </a:xfrm>
          <a:prstGeom prst="rect">
            <a:avLst/>
          </a:prstGeom>
        </p:spPr>
        <p:txBody>
          <a:bodyPr wrap="none" lIns="91438" tIns="45719" rIns="91438" bIns="45719">
            <a:spAutoFit/>
          </a:bodyPr>
          <a:lstStyle/>
          <a:p>
            <a:r>
              <a:rPr lang="en-US" altLang="zh-CN" sz="1200" dirty="0" err="1">
                <a:solidFill>
                  <a:schemeClr val="tx1">
                    <a:lumMod val="85000"/>
                    <a:lumOff val="15000"/>
                  </a:schemeClr>
                </a:solidFill>
                <a:latin typeface="微软雅黑" pitchFamily="34" charset="-122"/>
                <a:ea typeface="微软雅黑" pitchFamily="34" charset="-122"/>
              </a:rPr>
              <a:t>MirrorFugue</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5378433" y="3770944"/>
            <a:ext cx="1545616" cy="276999"/>
          </a:xfrm>
          <a:prstGeom prst="rect">
            <a:avLst/>
          </a:prstGeom>
        </p:spPr>
        <p:txBody>
          <a:bodyPr wrap="none" lIns="91438" tIns="45719" rIns="91438" bIns="45719">
            <a:spAutoFit/>
          </a:bodyPr>
          <a:lstStyle/>
          <a:p>
            <a:r>
              <a:rPr lang="en-US" altLang="zh-CN" sz="1200" dirty="0">
                <a:solidFill>
                  <a:schemeClr val="tx1">
                    <a:lumMod val="85000"/>
                    <a:lumOff val="15000"/>
                  </a:schemeClr>
                </a:solidFill>
                <a:latin typeface="微软雅黑" pitchFamily="34" charset="-122"/>
                <a:ea typeface="微软雅黑" pitchFamily="34" charset="-122"/>
              </a:rPr>
              <a:t>Robotic Extrusions</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7000069" y="3770944"/>
            <a:ext cx="1168910" cy="276999"/>
          </a:xfrm>
          <a:prstGeom prst="rect">
            <a:avLst/>
          </a:prstGeom>
        </p:spPr>
        <p:txBody>
          <a:bodyPr wrap="none" lIns="91438" tIns="45719" rIns="91438" bIns="45719">
            <a:spAutoFit/>
          </a:bodyPr>
          <a:lstStyle/>
          <a:p>
            <a:r>
              <a:rPr lang="en-US" altLang="zh-CN" sz="1200" dirty="0">
                <a:solidFill>
                  <a:schemeClr val="tx1">
                    <a:lumMod val="85000"/>
                    <a:lumOff val="15000"/>
                  </a:schemeClr>
                </a:solidFill>
                <a:latin typeface="微软雅黑" pitchFamily="34" charset="-122"/>
                <a:ea typeface="微软雅黑" pitchFamily="34" charset="-122"/>
              </a:rPr>
              <a:t>Little Column</a:t>
            </a:r>
            <a:endParaRPr lang="zh-CN" altLang="en-US"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935804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EMPLOYEE  DESKTOP</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3130011" y="2067694"/>
            <a:ext cx="926480" cy="92648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2" name="矩形 81"/>
          <p:cNvSpPr/>
          <p:nvPr/>
        </p:nvSpPr>
        <p:spPr>
          <a:xfrm>
            <a:off x="5112468" y="2067694"/>
            <a:ext cx="926480" cy="92648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3" name="矩形 82"/>
          <p:cNvSpPr/>
          <p:nvPr/>
        </p:nvSpPr>
        <p:spPr>
          <a:xfrm>
            <a:off x="7095667" y="2067694"/>
            <a:ext cx="926480" cy="92648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4" name="矩形 83"/>
          <p:cNvSpPr/>
          <p:nvPr/>
        </p:nvSpPr>
        <p:spPr>
          <a:xfrm>
            <a:off x="1146811" y="2067694"/>
            <a:ext cx="926480" cy="92648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nvGrpSpPr>
          <p:cNvPr id="85" name="组合 84"/>
          <p:cNvGrpSpPr>
            <a:grpSpLocks noChangeAspect="1"/>
          </p:cNvGrpSpPr>
          <p:nvPr/>
        </p:nvGrpSpPr>
        <p:grpSpPr>
          <a:xfrm>
            <a:off x="1371440" y="2292329"/>
            <a:ext cx="701847" cy="701847"/>
            <a:chOff x="-8848726" y="2809875"/>
            <a:chExt cx="1036638" cy="1036638"/>
          </a:xfrm>
        </p:grpSpPr>
        <p:sp>
          <p:nvSpPr>
            <p:cNvPr id="86" name="Freeform 76"/>
            <p:cNvSpPr>
              <a:spLocks/>
            </p:cNvSpPr>
            <p:nvPr/>
          </p:nvSpPr>
          <p:spPr bwMode="auto">
            <a:xfrm flipH="1">
              <a:off x="-8836026" y="2809876"/>
              <a:ext cx="1023938" cy="1036637"/>
            </a:xfrm>
            <a:custGeom>
              <a:avLst/>
              <a:gdLst>
                <a:gd name="T0" fmla="*/ 352 w 395"/>
                <a:gd name="T1" fmla="*/ 0 h 400"/>
                <a:gd name="T2" fmla="*/ 319 w 395"/>
                <a:gd name="T3" fmla="*/ 33 h 400"/>
                <a:gd name="T4" fmla="*/ 188 w 395"/>
                <a:gd name="T5" fmla="*/ 35 h 400"/>
                <a:gd name="T6" fmla="*/ 161 w 395"/>
                <a:gd name="T7" fmla="*/ 7 h 400"/>
                <a:gd name="T8" fmla="*/ 133 w 395"/>
                <a:gd name="T9" fmla="*/ 5 h 400"/>
                <a:gd name="T10" fmla="*/ 0 w 395"/>
                <a:gd name="T11" fmla="*/ 138 h 400"/>
                <a:gd name="T12" fmla="*/ 0 w 395"/>
                <a:gd name="T13" fmla="*/ 360 h 400"/>
                <a:gd name="T14" fmla="*/ 40 w 395"/>
                <a:gd name="T15" fmla="*/ 400 h 400"/>
                <a:gd name="T16" fmla="*/ 247 w 395"/>
                <a:gd name="T17" fmla="*/ 400 h 400"/>
                <a:gd name="T18" fmla="*/ 395 w 395"/>
                <a:gd name="T19" fmla="*/ 251 h 400"/>
                <a:gd name="T20" fmla="*/ 386 w 395"/>
                <a:gd name="T21" fmla="*/ 189 h 400"/>
                <a:gd name="T22" fmla="*/ 387 w 395"/>
                <a:gd name="T23" fmla="*/ 8 h 400"/>
                <a:gd name="T24" fmla="*/ 352 w 395"/>
                <a:gd name="T25"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400">
                  <a:moveTo>
                    <a:pt x="352" y="0"/>
                  </a:moveTo>
                  <a:cubicBezTo>
                    <a:pt x="319" y="33"/>
                    <a:pt x="319" y="33"/>
                    <a:pt x="319" y="33"/>
                  </a:cubicBezTo>
                  <a:cubicBezTo>
                    <a:pt x="188" y="35"/>
                    <a:pt x="188" y="35"/>
                    <a:pt x="188" y="35"/>
                  </a:cubicBezTo>
                  <a:cubicBezTo>
                    <a:pt x="161" y="7"/>
                    <a:pt x="161" y="7"/>
                    <a:pt x="161" y="7"/>
                  </a:cubicBezTo>
                  <a:cubicBezTo>
                    <a:pt x="133" y="5"/>
                    <a:pt x="133" y="5"/>
                    <a:pt x="133" y="5"/>
                  </a:cubicBezTo>
                  <a:cubicBezTo>
                    <a:pt x="0" y="138"/>
                    <a:pt x="0" y="138"/>
                    <a:pt x="0" y="138"/>
                  </a:cubicBezTo>
                  <a:cubicBezTo>
                    <a:pt x="0" y="360"/>
                    <a:pt x="0" y="360"/>
                    <a:pt x="0" y="360"/>
                  </a:cubicBezTo>
                  <a:cubicBezTo>
                    <a:pt x="0" y="382"/>
                    <a:pt x="18" y="400"/>
                    <a:pt x="40" y="400"/>
                  </a:cubicBezTo>
                  <a:cubicBezTo>
                    <a:pt x="247" y="400"/>
                    <a:pt x="247" y="400"/>
                    <a:pt x="247" y="400"/>
                  </a:cubicBezTo>
                  <a:cubicBezTo>
                    <a:pt x="395" y="251"/>
                    <a:pt x="395" y="251"/>
                    <a:pt x="395" y="251"/>
                  </a:cubicBezTo>
                  <a:cubicBezTo>
                    <a:pt x="386" y="189"/>
                    <a:pt x="386" y="189"/>
                    <a:pt x="386" y="189"/>
                  </a:cubicBezTo>
                  <a:cubicBezTo>
                    <a:pt x="387" y="8"/>
                    <a:pt x="387" y="8"/>
                    <a:pt x="387" y="8"/>
                  </a:cubicBezTo>
                  <a:cubicBezTo>
                    <a:pt x="352" y="0"/>
                    <a:pt x="352" y="0"/>
                    <a:pt x="352" y="0"/>
                  </a:cubicBezTo>
                </a:path>
              </a:pathLst>
            </a:custGeom>
            <a:solidFill>
              <a:srgbClr val="9E1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87" name="Freeform 77"/>
            <p:cNvSpPr>
              <a:spLocks noEditPoints="1"/>
            </p:cNvSpPr>
            <p:nvPr/>
          </p:nvSpPr>
          <p:spPr bwMode="auto">
            <a:xfrm flipH="1">
              <a:off x="-8848726" y="2809875"/>
              <a:ext cx="704850" cy="663575"/>
            </a:xfrm>
            <a:custGeom>
              <a:avLst/>
              <a:gdLst>
                <a:gd name="T0" fmla="*/ 224 w 272"/>
                <a:gd name="T1" fmla="*/ 0 h 256"/>
                <a:gd name="T2" fmla="*/ 208 w 272"/>
                <a:gd name="T3" fmla="*/ 24 h 256"/>
                <a:gd name="T4" fmla="*/ 48 w 272"/>
                <a:gd name="T5" fmla="*/ 8 h 256"/>
                <a:gd name="T6" fmla="*/ 16 w 272"/>
                <a:gd name="T7" fmla="*/ 0 h 256"/>
                <a:gd name="T8" fmla="*/ 0 w 272"/>
                <a:gd name="T9" fmla="*/ 240 h 256"/>
                <a:gd name="T10" fmla="*/ 48 w 272"/>
                <a:gd name="T11" fmla="*/ 256 h 256"/>
                <a:gd name="T12" fmla="*/ 64 w 272"/>
                <a:gd name="T13" fmla="*/ 232 h 256"/>
                <a:gd name="T14" fmla="*/ 224 w 272"/>
                <a:gd name="T15" fmla="*/ 248 h 256"/>
                <a:gd name="T16" fmla="*/ 256 w 272"/>
                <a:gd name="T17" fmla="*/ 256 h 256"/>
                <a:gd name="T18" fmla="*/ 272 w 272"/>
                <a:gd name="T19" fmla="*/ 16 h 256"/>
                <a:gd name="T20" fmla="*/ 32 w 272"/>
                <a:gd name="T21" fmla="*/ 248 h 256"/>
                <a:gd name="T22" fmla="*/ 16 w 272"/>
                <a:gd name="T23" fmla="*/ 232 h 256"/>
                <a:gd name="T24" fmla="*/ 32 w 272"/>
                <a:gd name="T25" fmla="*/ 248 h 256"/>
                <a:gd name="T26" fmla="*/ 16 w 272"/>
                <a:gd name="T27" fmla="*/ 216 h 256"/>
                <a:gd name="T28" fmla="*/ 32 w 272"/>
                <a:gd name="T29" fmla="*/ 200 h 256"/>
                <a:gd name="T30" fmla="*/ 32 w 272"/>
                <a:gd name="T31" fmla="*/ 184 h 256"/>
                <a:gd name="T32" fmla="*/ 16 w 272"/>
                <a:gd name="T33" fmla="*/ 168 h 256"/>
                <a:gd name="T34" fmla="*/ 32 w 272"/>
                <a:gd name="T35" fmla="*/ 184 h 256"/>
                <a:gd name="T36" fmla="*/ 16 w 272"/>
                <a:gd name="T37" fmla="*/ 152 h 256"/>
                <a:gd name="T38" fmla="*/ 32 w 272"/>
                <a:gd name="T39" fmla="*/ 136 h 256"/>
                <a:gd name="T40" fmla="*/ 32 w 272"/>
                <a:gd name="T41" fmla="*/ 120 h 256"/>
                <a:gd name="T42" fmla="*/ 16 w 272"/>
                <a:gd name="T43" fmla="*/ 104 h 256"/>
                <a:gd name="T44" fmla="*/ 32 w 272"/>
                <a:gd name="T45" fmla="*/ 120 h 256"/>
                <a:gd name="T46" fmla="*/ 16 w 272"/>
                <a:gd name="T47" fmla="*/ 88 h 256"/>
                <a:gd name="T48" fmla="*/ 32 w 272"/>
                <a:gd name="T49" fmla="*/ 72 h 256"/>
                <a:gd name="T50" fmla="*/ 32 w 272"/>
                <a:gd name="T51" fmla="*/ 56 h 256"/>
                <a:gd name="T52" fmla="*/ 16 w 272"/>
                <a:gd name="T53" fmla="*/ 40 h 256"/>
                <a:gd name="T54" fmla="*/ 32 w 272"/>
                <a:gd name="T55" fmla="*/ 56 h 256"/>
                <a:gd name="T56" fmla="*/ 16 w 272"/>
                <a:gd name="T57" fmla="*/ 24 h 256"/>
                <a:gd name="T58" fmla="*/ 32 w 272"/>
                <a:gd name="T59" fmla="*/ 8 h 256"/>
                <a:gd name="T60" fmla="*/ 224 w 272"/>
                <a:gd name="T61" fmla="*/ 200 h 256"/>
                <a:gd name="T62" fmla="*/ 64 w 272"/>
                <a:gd name="T63" fmla="*/ 216 h 256"/>
                <a:gd name="T64" fmla="*/ 48 w 272"/>
                <a:gd name="T65" fmla="*/ 56 h 256"/>
                <a:gd name="T66" fmla="*/ 208 w 272"/>
                <a:gd name="T67" fmla="*/ 40 h 256"/>
                <a:gd name="T68" fmla="*/ 224 w 272"/>
                <a:gd name="T69" fmla="*/ 200 h 256"/>
                <a:gd name="T70" fmla="*/ 240 w 272"/>
                <a:gd name="T71" fmla="*/ 248 h 256"/>
                <a:gd name="T72" fmla="*/ 256 w 272"/>
                <a:gd name="T73" fmla="*/ 232 h 256"/>
                <a:gd name="T74" fmla="*/ 256 w 272"/>
                <a:gd name="T75" fmla="*/ 216 h 256"/>
                <a:gd name="T76" fmla="*/ 240 w 272"/>
                <a:gd name="T77" fmla="*/ 200 h 256"/>
                <a:gd name="T78" fmla="*/ 256 w 272"/>
                <a:gd name="T79" fmla="*/ 216 h 256"/>
                <a:gd name="T80" fmla="*/ 240 w 272"/>
                <a:gd name="T81" fmla="*/ 184 h 256"/>
                <a:gd name="T82" fmla="*/ 256 w 272"/>
                <a:gd name="T83" fmla="*/ 168 h 256"/>
                <a:gd name="T84" fmla="*/ 256 w 272"/>
                <a:gd name="T85" fmla="*/ 152 h 256"/>
                <a:gd name="T86" fmla="*/ 240 w 272"/>
                <a:gd name="T87" fmla="*/ 136 h 256"/>
                <a:gd name="T88" fmla="*/ 256 w 272"/>
                <a:gd name="T89" fmla="*/ 152 h 256"/>
                <a:gd name="T90" fmla="*/ 240 w 272"/>
                <a:gd name="T91" fmla="*/ 120 h 256"/>
                <a:gd name="T92" fmla="*/ 256 w 272"/>
                <a:gd name="T93" fmla="*/ 104 h 256"/>
                <a:gd name="T94" fmla="*/ 256 w 272"/>
                <a:gd name="T95" fmla="*/ 88 h 256"/>
                <a:gd name="T96" fmla="*/ 240 w 272"/>
                <a:gd name="T97" fmla="*/ 72 h 256"/>
                <a:gd name="T98" fmla="*/ 256 w 272"/>
                <a:gd name="T99" fmla="*/ 88 h 256"/>
                <a:gd name="T100" fmla="*/ 240 w 272"/>
                <a:gd name="T101" fmla="*/ 56 h 256"/>
                <a:gd name="T102" fmla="*/ 256 w 272"/>
                <a:gd name="T103" fmla="*/ 40 h 256"/>
                <a:gd name="T104" fmla="*/ 256 w 272"/>
                <a:gd name="T105" fmla="*/ 24 h 256"/>
                <a:gd name="T106" fmla="*/ 240 w 272"/>
                <a:gd name="T107" fmla="*/ 8 h 256"/>
                <a:gd name="T108" fmla="*/ 256 w 272"/>
                <a:gd name="T109" fmla="*/ 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256">
                  <a:moveTo>
                    <a:pt x="256" y="0"/>
                  </a:moveTo>
                  <a:cubicBezTo>
                    <a:pt x="224" y="0"/>
                    <a:pt x="224" y="0"/>
                    <a:pt x="224" y="0"/>
                  </a:cubicBezTo>
                  <a:cubicBezTo>
                    <a:pt x="224" y="8"/>
                    <a:pt x="224" y="8"/>
                    <a:pt x="224" y="8"/>
                  </a:cubicBezTo>
                  <a:cubicBezTo>
                    <a:pt x="224" y="17"/>
                    <a:pt x="217" y="24"/>
                    <a:pt x="208" y="24"/>
                  </a:cubicBezTo>
                  <a:cubicBezTo>
                    <a:pt x="64" y="24"/>
                    <a:pt x="64" y="24"/>
                    <a:pt x="64" y="24"/>
                  </a:cubicBezTo>
                  <a:cubicBezTo>
                    <a:pt x="55" y="24"/>
                    <a:pt x="48" y="17"/>
                    <a:pt x="48" y="8"/>
                  </a:cubicBezTo>
                  <a:cubicBezTo>
                    <a:pt x="48" y="0"/>
                    <a:pt x="48" y="0"/>
                    <a:pt x="48" y="0"/>
                  </a:cubicBezTo>
                  <a:cubicBezTo>
                    <a:pt x="16" y="0"/>
                    <a:pt x="16" y="0"/>
                    <a:pt x="16" y="0"/>
                  </a:cubicBezTo>
                  <a:cubicBezTo>
                    <a:pt x="7" y="0"/>
                    <a:pt x="0" y="7"/>
                    <a:pt x="0" y="16"/>
                  </a:cubicBezTo>
                  <a:cubicBezTo>
                    <a:pt x="0" y="240"/>
                    <a:pt x="0" y="240"/>
                    <a:pt x="0" y="240"/>
                  </a:cubicBezTo>
                  <a:cubicBezTo>
                    <a:pt x="0" y="249"/>
                    <a:pt x="7" y="256"/>
                    <a:pt x="16" y="256"/>
                  </a:cubicBezTo>
                  <a:cubicBezTo>
                    <a:pt x="48" y="256"/>
                    <a:pt x="48" y="256"/>
                    <a:pt x="48" y="256"/>
                  </a:cubicBezTo>
                  <a:cubicBezTo>
                    <a:pt x="48" y="248"/>
                    <a:pt x="48" y="248"/>
                    <a:pt x="48" y="248"/>
                  </a:cubicBezTo>
                  <a:cubicBezTo>
                    <a:pt x="48" y="239"/>
                    <a:pt x="55" y="232"/>
                    <a:pt x="64" y="232"/>
                  </a:cubicBezTo>
                  <a:cubicBezTo>
                    <a:pt x="208" y="232"/>
                    <a:pt x="208" y="232"/>
                    <a:pt x="208" y="232"/>
                  </a:cubicBezTo>
                  <a:cubicBezTo>
                    <a:pt x="217" y="232"/>
                    <a:pt x="224" y="239"/>
                    <a:pt x="224" y="248"/>
                  </a:cubicBezTo>
                  <a:cubicBezTo>
                    <a:pt x="224" y="256"/>
                    <a:pt x="224" y="256"/>
                    <a:pt x="224" y="256"/>
                  </a:cubicBezTo>
                  <a:cubicBezTo>
                    <a:pt x="256" y="256"/>
                    <a:pt x="256" y="256"/>
                    <a:pt x="256" y="256"/>
                  </a:cubicBezTo>
                  <a:cubicBezTo>
                    <a:pt x="265" y="256"/>
                    <a:pt x="272" y="249"/>
                    <a:pt x="272" y="240"/>
                  </a:cubicBezTo>
                  <a:cubicBezTo>
                    <a:pt x="272" y="16"/>
                    <a:pt x="272" y="16"/>
                    <a:pt x="272" y="16"/>
                  </a:cubicBezTo>
                  <a:cubicBezTo>
                    <a:pt x="272" y="7"/>
                    <a:pt x="265" y="0"/>
                    <a:pt x="256" y="0"/>
                  </a:cubicBezTo>
                  <a:close/>
                  <a:moveTo>
                    <a:pt x="32" y="248"/>
                  </a:moveTo>
                  <a:cubicBezTo>
                    <a:pt x="16" y="248"/>
                    <a:pt x="16" y="248"/>
                    <a:pt x="16" y="248"/>
                  </a:cubicBezTo>
                  <a:cubicBezTo>
                    <a:pt x="16" y="232"/>
                    <a:pt x="16" y="232"/>
                    <a:pt x="16" y="232"/>
                  </a:cubicBezTo>
                  <a:cubicBezTo>
                    <a:pt x="32" y="232"/>
                    <a:pt x="32" y="232"/>
                    <a:pt x="32" y="232"/>
                  </a:cubicBezTo>
                  <a:lnTo>
                    <a:pt x="32" y="248"/>
                  </a:lnTo>
                  <a:close/>
                  <a:moveTo>
                    <a:pt x="32" y="216"/>
                  </a:moveTo>
                  <a:cubicBezTo>
                    <a:pt x="16" y="216"/>
                    <a:pt x="16" y="216"/>
                    <a:pt x="16" y="216"/>
                  </a:cubicBezTo>
                  <a:cubicBezTo>
                    <a:pt x="16" y="200"/>
                    <a:pt x="16" y="200"/>
                    <a:pt x="16" y="200"/>
                  </a:cubicBezTo>
                  <a:cubicBezTo>
                    <a:pt x="32" y="200"/>
                    <a:pt x="32" y="200"/>
                    <a:pt x="32" y="200"/>
                  </a:cubicBezTo>
                  <a:lnTo>
                    <a:pt x="32" y="216"/>
                  </a:lnTo>
                  <a:close/>
                  <a:moveTo>
                    <a:pt x="32" y="184"/>
                  </a:moveTo>
                  <a:cubicBezTo>
                    <a:pt x="16" y="184"/>
                    <a:pt x="16" y="184"/>
                    <a:pt x="16" y="184"/>
                  </a:cubicBezTo>
                  <a:cubicBezTo>
                    <a:pt x="16" y="168"/>
                    <a:pt x="16" y="168"/>
                    <a:pt x="16" y="168"/>
                  </a:cubicBezTo>
                  <a:cubicBezTo>
                    <a:pt x="32" y="168"/>
                    <a:pt x="32" y="168"/>
                    <a:pt x="32" y="168"/>
                  </a:cubicBezTo>
                  <a:lnTo>
                    <a:pt x="32" y="184"/>
                  </a:lnTo>
                  <a:close/>
                  <a:moveTo>
                    <a:pt x="32" y="152"/>
                  </a:moveTo>
                  <a:cubicBezTo>
                    <a:pt x="16" y="152"/>
                    <a:pt x="16" y="152"/>
                    <a:pt x="16" y="152"/>
                  </a:cubicBezTo>
                  <a:cubicBezTo>
                    <a:pt x="16" y="136"/>
                    <a:pt x="16" y="136"/>
                    <a:pt x="16" y="136"/>
                  </a:cubicBezTo>
                  <a:cubicBezTo>
                    <a:pt x="32" y="136"/>
                    <a:pt x="32" y="136"/>
                    <a:pt x="32" y="136"/>
                  </a:cubicBezTo>
                  <a:lnTo>
                    <a:pt x="32" y="152"/>
                  </a:lnTo>
                  <a:close/>
                  <a:moveTo>
                    <a:pt x="32" y="120"/>
                  </a:moveTo>
                  <a:cubicBezTo>
                    <a:pt x="16" y="120"/>
                    <a:pt x="16" y="120"/>
                    <a:pt x="16" y="120"/>
                  </a:cubicBezTo>
                  <a:cubicBezTo>
                    <a:pt x="16" y="104"/>
                    <a:pt x="16" y="104"/>
                    <a:pt x="16" y="104"/>
                  </a:cubicBezTo>
                  <a:cubicBezTo>
                    <a:pt x="32" y="104"/>
                    <a:pt x="32" y="104"/>
                    <a:pt x="32" y="104"/>
                  </a:cubicBezTo>
                  <a:lnTo>
                    <a:pt x="32" y="120"/>
                  </a:lnTo>
                  <a:close/>
                  <a:moveTo>
                    <a:pt x="32" y="88"/>
                  </a:moveTo>
                  <a:cubicBezTo>
                    <a:pt x="16" y="88"/>
                    <a:pt x="16" y="88"/>
                    <a:pt x="16" y="88"/>
                  </a:cubicBezTo>
                  <a:cubicBezTo>
                    <a:pt x="16" y="72"/>
                    <a:pt x="16" y="72"/>
                    <a:pt x="16" y="72"/>
                  </a:cubicBezTo>
                  <a:cubicBezTo>
                    <a:pt x="32" y="72"/>
                    <a:pt x="32" y="72"/>
                    <a:pt x="32" y="72"/>
                  </a:cubicBezTo>
                  <a:lnTo>
                    <a:pt x="32" y="88"/>
                  </a:lnTo>
                  <a:close/>
                  <a:moveTo>
                    <a:pt x="32" y="56"/>
                  </a:moveTo>
                  <a:cubicBezTo>
                    <a:pt x="16" y="56"/>
                    <a:pt x="16" y="56"/>
                    <a:pt x="16" y="56"/>
                  </a:cubicBezTo>
                  <a:cubicBezTo>
                    <a:pt x="16" y="40"/>
                    <a:pt x="16" y="40"/>
                    <a:pt x="16" y="40"/>
                  </a:cubicBezTo>
                  <a:cubicBezTo>
                    <a:pt x="32" y="40"/>
                    <a:pt x="32" y="40"/>
                    <a:pt x="32" y="40"/>
                  </a:cubicBezTo>
                  <a:lnTo>
                    <a:pt x="32" y="56"/>
                  </a:lnTo>
                  <a:close/>
                  <a:moveTo>
                    <a:pt x="32" y="24"/>
                  </a:moveTo>
                  <a:cubicBezTo>
                    <a:pt x="16" y="24"/>
                    <a:pt x="16" y="24"/>
                    <a:pt x="16" y="24"/>
                  </a:cubicBezTo>
                  <a:cubicBezTo>
                    <a:pt x="16" y="8"/>
                    <a:pt x="16" y="8"/>
                    <a:pt x="16" y="8"/>
                  </a:cubicBezTo>
                  <a:cubicBezTo>
                    <a:pt x="32" y="8"/>
                    <a:pt x="32" y="8"/>
                    <a:pt x="32" y="8"/>
                  </a:cubicBezTo>
                  <a:lnTo>
                    <a:pt x="32" y="24"/>
                  </a:lnTo>
                  <a:close/>
                  <a:moveTo>
                    <a:pt x="224" y="200"/>
                  </a:moveTo>
                  <a:cubicBezTo>
                    <a:pt x="224" y="209"/>
                    <a:pt x="217" y="216"/>
                    <a:pt x="208" y="216"/>
                  </a:cubicBezTo>
                  <a:cubicBezTo>
                    <a:pt x="64" y="216"/>
                    <a:pt x="64" y="216"/>
                    <a:pt x="64" y="216"/>
                  </a:cubicBezTo>
                  <a:cubicBezTo>
                    <a:pt x="55" y="216"/>
                    <a:pt x="48" y="209"/>
                    <a:pt x="48" y="200"/>
                  </a:cubicBezTo>
                  <a:cubicBezTo>
                    <a:pt x="48" y="56"/>
                    <a:pt x="48" y="56"/>
                    <a:pt x="48" y="56"/>
                  </a:cubicBezTo>
                  <a:cubicBezTo>
                    <a:pt x="48" y="47"/>
                    <a:pt x="55" y="40"/>
                    <a:pt x="64" y="40"/>
                  </a:cubicBezTo>
                  <a:cubicBezTo>
                    <a:pt x="208" y="40"/>
                    <a:pt x="208" y="40"/>
                    <a:pt x="208" y="40"/>
                  </a:cubicBezTo>
                  <a:cubicBezTo>
                    <a:pt x="217" y="40"/>
                    <a:pt x="224" y="47"/>
                    <a:pt x="224" y="56"/>
                  </a:cubicBezTo>
                  <a:lnTo>
                    <a:pt x="224" y="200"/>
                  </a:lnTo>
                  <a:close/>
                  <a:moveTo>
                    <a:pt x="256" y="248"/>
                  </a:moveTo>
                  <a:cubicBezTo>
                    <a:pt x="240" y="248"/>
                    <a:pt x="240" y="248"/>
                    <a:pt x="240" y="248"/>
                  </a:cubicBezTo>
                  <a:cubicBezTo>
                    <a:pt x="240" y="232"/>
                    <a:pt x="240" y="232"/>
                    <a:pt x="240" y="232"/>
                  </a:cubicBezTo>
                  <a:cubicBezTo>
                    <a:pt x="256" y="232"/>
                    <a:pt x="256" y="232"/>
                    <a:pt x="256" y="232"/>
                  </a:cubicBezTo>
                  <a:lnTo>
                    <a:pt x="256" y="248"/>
                  </a:lnTo>
                  <a:close/>
                  <a:moveTo>
                    <a:pt x="256" y="216"/>
                  </a:moveTo>
                  <a:cubicBezTo>
                    <a:pt x="240" y="216"/>
                    <a:pt x="240" y="216"/>
                    <a:pt x="240" y="216"/>
                  </a:cubicBezTo>
                  <a:cubicBezTo>
                    <a:pt x="240" y="200"/>
                    <a:pt x="240" y="200"/>
                    <a:pt x="240" y="200"/>
                  </a:cubicBezTo>
                  <a:cubicBezTo>
                    <a:pt x="256" y="200"/>
                    <a:pt x="256" y="200"/>
                    <a:pt x="256" y="200"/>
                  </a:cubicBezTo>
                  <a:lnTo>
                    <a:pt x="256" y="216"/>
                  </a:lnTo>
                  <a:close/>
                  <a:moveTo>
                    <a:pt x="256" y="184"/>
                  </a:moveTo>
                  <a:cubicBezTo>
                    <a:pt x="240" y="184"/>
                    <a:pt x="240" y="184"/>
                    <a:pt x="240" y="184"/>
                  </a:cubicBezTo>
                  <a:cubicBezTo>
                    <a:pt x="240" y="168"/>
                    <a:pt x="240" y="168"/>
                    <a:pt x="240" y="168"/>
                  </a:cubicBezTo>
                  <a:cubicBezTo>
                    <a:pt x="256" y="168"/>
                    <a:pt x="256" y="168"/>
                    <a:pt x="256" y="168"/>
                  </a:cubicBezTo>
                  <a:lnTo>
                    <a:pt x="256" y="184"/>
                  </a:lnTo>
                  <a:close/>
                  <a:moveTo>
                    <a:pt x="256" y="152"/>
                  </a:moveTo>
                  <a:cubicBezTo>
                    <a:pt x="240" y="152"/>
                    <a:pt x="240" y="152"/>
                    <a:pt x="240" y="152"/>
                  </a:cubicBezTo>
                  <a:cubicBezTo>
                    <a:pt x="240" y="136"/>
                    <a:pt x="240" y="136"/>
                    <a:pt x="240" y="136"/>
                  </a:cubicBezTo>
                  <a:cubicBezTo>
                    <a:pt x="256" y="136"/>
                    <a:pt x="256" y="136"/>
                    <a:pt x="256" y="136"/>
                  </a:cubicBezTo>
                  <a:lnTo>
                    <a:pt x="256" y="152"/>
                  </a:lnTo>
                  <a:close/>
                  <a:moveTo>
                    <a:pt x="256" y="120"/>
                  </a:moveTo>
                  <a:cubicBezTo>
                    <a:pt x="240" y="120"/>
                    <a:pt x="240" y="120"/>
                    <a:pt x="240" y="120"/>
                  </a:cubicBezTo>
                  <a:cubicBezTo>
                    <a:pt x="240" y="104"/>
                    <a:pt x="240" y="104"/>
                    <a:pt x="240" y="104"/>
                  </a:cubicBezTo>
                  <a:cubicBezTo>
                    <a:pt x="256" y="104"/>
                    <a:pt x="256" y="104"/>
                    <a:pt x="256" y="104"/>
                  </a:cubicBezTo>
                  <a:lnTo>
                    <a:pt x="256" y="120"/>
                  </a:lnTo>
                  <a:close/>
                  <a:moveTo>
                    <a:pt x="256" y="88"/>
                  </a:moveTo>
                  <a:cubicBezTo>
                    <a:pt x="240" y="88"/>
                    <a:pt x="240" y="88"/>
                    <a:pt x="240" y="88"/>
                  </a:cubicBezTo>
                  <a:cubicBezTo>
                    <a:pt x="240" y="72"/>
                    <a:pt x="240" y="72"/>
                    <a:pt x="240" y="72"/>
                  </a:cubicBezTo>
                  <a:cubicBezTo>
                    <a:pt x="256" y="72"/>
                    <a:pt x="256" y="72"/>
                    <a:pt x="256" y="72"/>
                  </a:cubicBezTo>
                  <a:lnTo>
                    <a:pt x="256" y="88"/>
                  </a:lnTo>
                  <a:close/>
                  <a:moveTo>
                    <a:pt x="256" y="56"/>
                  </a:moveTo>
                  <a:cubicBezTo>
                    <a:pt x="240" y="56"/>
                    <a:pt x="240" y="56"/>
                    <a:pt x="240" y="56"/>
                  </a:cubicBezTo>
                  <a:cubicBezTo>
                    <a:pt x="240" y="40"/>
                    <a:pt x="240" y="40"/>
                    <a:pt x="240" y="40"/>
                  </a:cubicBezTo>
                  <a:cubicBezTo>
                    <a:pt x="256" y="40"/>
                    <a:pt x="256" y="40"/>
                    <a:pt x="256" y="40"/>
                  </a:cubicBezTo>
                  <a:lnTo>
                    <a:pt x="256" y="56"/>
                  </a:lnTo>
                  <a:close/>
                  <a:moveTo>
                    <a:pt x="256" y="24"/>
                  </a:moveTo>
                  <a:cubicBezTo>
                    <a:pt x="240" y="24"/>
                    <a:pt x="240" y="24"/>
                    <a:pt x="240" y="24"/>
                  </a:cubicBezTo>
                  <a:cubicBezTo>
                    <a:pt x="240" y="8"/>
                    <a:pt x="240" y="8"/>
                    <a:pt x="240" y="8"/>
                  </a:cubicBezTo>
                  <a:cubicBezTo>
                    <a:pt x="256" y="8"/>
                    <a:pt x="256" y="8"/>
                    <a:pt x="256" y="8"/>
                  </a:cubicBezTo>
                  <a:lnTo>
                    <a:pt x="256"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grpSp>
      <p:sp>
        <p:nvSpPr>
          <p:cNvPr id="88" name="Freeform 114"/>
          <p:cNvSpPr>
            <a:spLocks/>
          </p:cNvSpPr>
          <p:nvPr/>
        </p:nvSpPr>
        <p:spPr bwMode="auto">
          <a:xfrm flipH="1">
            <a:off x="3350495" y="2278528"/>
            <a:ext cx="705253" cy="715647"/>
          </a:xfrm>
          <a:custGeom>
            <a:avLst/>
            <a:gdLst>
              <a:gd name="T0" fmla="*/ 275 w 402"/>
              <a:gd name="T1" fmla="*/ 0 h 408"/>
              <a:gd name="T2" fmla="*/ 164 w 402"/>
              <a:gd name="T3" fmla="*/ 33 h 408"/>
              <a:gd name="T4" fmla="*/ 0 w 402"/>
              <a:gd name="T5" fmla="*/ 197 h 408"/>
              <a:gd name="T6" fmla="*/ 0 w 402"/>
              <a:gd name="T7" fmla="*/ 368 h 408"/>
              <a:gd name="T8" fmla="*/ 40 w 402"/>
              <a:gd name="T9" fmla="*/ 408 h 408"/>
              <a:gd name="T10" fmla="*/ 195 w 402"/>
              <a:gd name="T11" fmla="*/ 408 h 408"/>
              <a:gd name="T12" fmla="*/ 368 w 402"/>
              <a:gd name="T13" fmla="*/ 235 h 408"/>
              <a:gd name="T14" fmla="*/ 402 w 402"/>
              <a:gd name="T15" fmla="*/ 135 h 408"/>
              <a:gd name="T16" fmla="*/ 368 w 402"/>
              <a:gd name="T17" fmla="*/ 37 h 408"/>
              <a:gd name="T18" fmla="*/ 275 w 402"/>
              <a:gd name="T19"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408">
                <a:moveTo>
                  <a:pt x="275" y="0"/>
                </a:moveTo>
                <a:cubicBezTo>
                  <a:pt x="164" y="33"/>
                  <a:pt x="164" y="33"/>
                  <a:pt x="164" y="33"/>
                </a:cubicBezTo>
                <a:cubicBezTo>
                  <a:pt x="0" y="197"/>
                  <a:pt x="0" y="197"/>
                  <a:pt x="0" y="197"/>
                </a:cubicBezTo>
                <a:cubicBezTo>
                  <a:pt x="0" y="368"/>
                  <a:pt x="0" y="368"/>
                  <a:pt x="0" y="368"/>
                </a:cubicBezTo>
                <a:cubicBezTo>
                  <a:pt x="0" y="390"/>
                  <a:pt x="18" y="408"/>
                  <a:pt x="40" y="408"/>
                </a:cubicBezTo>
                <a:cubicBezTo>
                  <a:pt x="195" y="408"/>
                  <a:pt x="195" y="408"/>
                  <a:pt x="195" y="408"/>
                </a:cubicBezTo>
                <a:cubicBezTo>
                  <a:pt x="368" y="235"/>
                  <a:pt x="368" y="235"/>
                  <a:pt x="368" y="235"/>
                </a:cubicBezTo>
                <a:cubicBezTo>
                  <a:pt x="402" y="135"/>
                  <a:pt x="402" y="135"/>
                  <a:pt x="402" y="135"/>
                </a:cubicBezTo>
                <a:cubicBezTo>
                  <a:pt x="368" y="37"/>
                  <a:pt x="368" y="37"/>
                  <a:pt x="368" y="37"/>
                </a:cubicBezTo>
                <a:cubicBezTo>
                  <a:pt x="275" y="0"/>
                  <a:pt x="275" y="0"/>
                  <a:pt x="275" y="0"/>
                </a:cubicBezTo>
              </a:path>
            </a:pathLst>
          </a:custGeom>
          <a:solidFill>
            <a:srgbClr val="9E1E24"/>
          </a:solidFill>
          <a:ln>
            <a:noFill/>
          </a:ln>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89" name="Freeform 115"/>
          <p:cNvSpPr>
            <a:spLocks noEditPoints="1"/>
          </p:cNvSpPr>
          <p:nvPr/>
        </p:nvSpPr>
        <p:spPr bwMode="auto">
          <a:xfrm flipH="1">
            <a:off x="3340102" y="2264424"/>
            <a:ext cx="505555" cy="505555"/>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32 w 288"/>
              <a:gd name="T11" fmla="*/ 144 h 288"/>
              <a:gd name="T12" fmla="*/ 144 w 288"/>
              <a:gd name="T13" fmla="*/ 32 h 288"/>
              <a:gd name="T14" fmla="*/ 207 w 288"/>
              <a:gd name="T15" fmla="*/ 51 h 288"/>
              <a:gd name="T16" fmla="*/ 158 w 288"/>
              <a:gd name="T17" fmla="*/ 116 h 288"/>
              <a:gd name="T18" fmla="*/ 144 w 288"/>
              <a:gd name="T19" fmla="*/ 112 h 288"/>
              <a:gd name="T20" fmla="*/ 112 w 288"/>
              <a:gd name="T21" fmla="*/ 144 h 288"/>
              <a:gd name="T22" fmla="*/ 116 w 288"/>
              <a:gd name="T23" fmla="*/ 158 h 288"/>
              <a:gd name="T24" fmla="*/ 51 w 288"/>
              <a:gd name="T25" fmla="*/ 207 h 288"/>
              <a:gd name="T26" fmla="*/ 32 w 288"/>
              <a:gd name="T27" fmla="*/ 144 h 288"/>
              <a:gd name="T28" fmla="*/ 160 w 288"/>
              <a:gd name="T29" fmla="*/ 144 h 288"/>
              <a:gd name="T30" fmla="*/ 144 w 288"/>
              <a:gd name="T31" fmla="*/ 160 h 288"/>
              <a:gd name="T32" fmla="*/ 128 w 288"/>
              <a:gd name="T33" fmla="*/ 144 h 288"/>
              <a:gd name="T34" fmla="*/ 144 w 288"/>
              <a:gd name="T35" fmla="*/ 128 h 288"/>
              <a:gd name="T36" fmla="*/ 160 w 288"/>
              <a:gd name="T37" fmla="*/ 144 h 288"/>
              <a:gd name="T38" fmla="*/ 144 w 288"/>
              <a:gd name="T39" fmla="*/ 256 h 288"/>
              <a:gd name="T40" fmla="*/ 81 w 288"/>
              <a:gd name="T41" fmla="*/ 237 h 288"/>
              <a:gd name="T42" fmla="*/ 130 w 288"/>
              <a:gd name="T43" fmla="*/ 172 h 288"/>
              <a:gd name="T44" fmla="*/ 144 w 288"/>
              <a:gd name="T45" fmla="*/ 176 h 288"/>
              <a:gd name="T46" fmla="*/ 176 w 288"/>
              <a:gd name="T47" fmla="*/ 144 h 288"/>
              <a:gd name="T48" fmla="*/ 172 w 288"/>
              <a:gd name="T49" fmla="*/ 130 h 288"/>
              <a:gd name="T50" fmla="*/ 237 w 288"/>
              <a:gd name="T51" fmla="*/ 81 h 288"/>
              <a:gd name="T52" fmla="*/ 256 w 288"/>
              <a:gd name="T53" fmla="*/ 144 h 288"/>
              <a:gd name="T54" fmla="*/ 144 w 288"/>
              <a:gd name="T55"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32" y="144"/>
                </a:moveTo>
                <a:cubicBezTo>
                  <a:pt x="32" y="82"/>
                  <a:pt x="82" y="32"/>
                  <a:pt x="144" y="32"/>
                </a:cubicBezTo>
                <a:cubicBezTo>
                  <a:pt x="167" y="32"/>
                  <a:pt x="189" y="39"/>
                  <a:pt x="207" y="51"/>
                </a:cubicBezTo>
                <a:cubicBezTo>
                  <a:pt x="158" y="116"/>
                  <a:pt x="158" y="116"/>
                  <a:pt x="158" y="116"/>
                </a:cubicBezTo>
                <a:cubicBezTo>
                  <a:pt x="154" y="113"/>
                  <a:pt x="149" y="112"/>
                  <a:pt x="144" y="112"/>
                </a:cubicBezTo>
                <a:cubicBezTo>
                  <a:pt x="126" y="112"/>
                  <a:pt x="112" y="126"/>
                  <a:pt x="112" y="144"/>
                </a:cubicBezTo>
                <a:cubicBezTo>
                  <a:pt x="112" y="149"/>
                  <a:pt x="113" y="154"/>
                  <a:pt x="116" y="158"/>
                </a:cubicBezTo>
                <a:cubicBezTo>
                  <a:pt x="51" y="207"/>
                  <a:pt x="51" y="207"/>
                  <a:pt x="51" y="207"/>
                </a:cubicBezTo>
                <a:cubicBezTo>
                  <a:pt x="39" y="189"/>
                  <a:pt x="32" y="167"/>
                  <a:pt x="32" y="144"/>
                </a:cubicBezTo>
                <a:close/>
                <a:moveTo>
                  <a:pt x="160" y="144"/>
                </a:moveTo>
                <a:cubicBezTo>
                  <a:pt x="160" y="153"/>
                  <a:pt x="153" y="160"/>
                  <a:pt x="144" y="160"/>
                </a:cubicBezTo>
                <a:cubicBezTo>
                  <a:pt x="135" y="160"/>
                  <a:pt x="128" y="153"/>
                  <a:pt x="128" y="144"/>
                </a:cubicBezTo>
                <a:cubicBezTo>
                  <a:pt x="128" y="135"/>
                  <a:pt x="135" y="128"/>
                  <a:pt x="144" y="128"/>
                </a:cubicBezTo>
                <a:cubicBezTo>
                  <a:pt x="153" y="128"/>
                  <a:pt x="160" y="135"/>
                  <a:pt x="160" y="144"/>
                </a:cubicBezTo>
                <a:close/>
                <a:moveTo>
                  <a:pt x="144" y="256"/>
                </a:moveTo>
                <a:cubicBezTo>
                  <a:pt x="121" y="256"/>
                  <a:pt x="99" y="249"/>
                  <a:pt x="81" y="237"/>
                </a:cubicBezTo>
                <a:cubicBezTo>
                  <a:pt x="130" y="172"/>
                  <a:pt x="130" y="172"/>
                  <a:pt x="130" y="172"/>
                </a:cubicBezTo>
                <a:cubicBezTo>
                  <a:pt x="134" y="175"/>
                  <a:pt x="139" y="176"/>
                  <a:pt x="144" y="176"/>
                </a:cubicBezTo>
                <a:cubicBezTo>
                  <a:pt x="162" y="176"/>
                  <a:pt x="176" y="162"/>
                  <a:pt x="176" y="144"/>
                </a:cubicBezTo>
                <a:cubicBezTo>
                  <a:pt x="176" y="139"/>
                  <a:pt x="175" y="134"/>
                  <a:pt x="172" y="130"/>
                </a:cubicBezTo>
                <a:cubicBezTo>
                  <a:pt x="237" y="81"/>
                  <a:pt x="237" y="81"/>
                  <a:pt x="237" y="81"/>
                </a:cubicBezTo>
                <a:cubicBezTo>
                  <a:pt x="249" y="99"/>
                  <a:pt x="256" y="121"/>
                  <a:pt x="256" y="144"/>
                </a:cubicBezTo>
                <a:cubicBezTo>
                  <a:pt x="256" y="206"/>
                  <a:pt x="206" y="256"/>
                  <a:pt x="144"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90" name="Freeform 8"/>
          <p:cNvSpPr>
            <a:spLocks/>
          </p:cNvSpPr>
          <p:nvPr/>
        </p:nvSpPr>
        <p:spPr bwMode="auto">
          <a:xfrm flipH="1">
            <a:off x="5342475" y="2411631"/>
            <a:ext cx="696472" cy="582544"/>
          </a:xfrm>
          <a:custGeom>
            <a:avLst/>
            <a:gdLst>
              <a:gd name="T0" fmla="*/ 189 w 397"/>
              <a:gd name="T1" fmla="*/ 0 h 332"/>
              <a:gd name="T2" fmla="*/ 0 w 397"/>
              <a:gd name="T3" fmla="*/ 189 h 332"/>
              <a:gd name="T4" fmla="*/ 0 w 397"/>
              <a:gd name="T5" fmla="*/ 292 h 332"/>
              <a:gd name="T6" fmla="*/ 40 w 397"/>
              <a:gd name="T7" fmla="*/ 332 h 332"/>
              <a:gd name="T8" fmla="*/ 215 w 397"/>
              <a:gd name="T9" fmla="*/ 332 h 332"/>
              <a:gd name="T10" fmla="*/ 397 w 397"/>
              <a:gd name="T11" fmla="*/ 151 h 332"/>
              <a:gd name="T12" fmla="*/ 189 w 397"/>
              <a:gd name="T13" fmla="*/ 0 h 332"/>
            </a:gdLst>
            <a:ahLst/>
            <a:cxnLst>
              <a:cxn ang="0">
                <a:pos x="T0" y="T1"/>
              </a:cxn>
              <a:cxn ang="0">
                <a:pos x="T2" y="T3"/>
              </a:cxn>
              <a:cxn ang="0">
                <a:pos x="T4" y="T5"/>
              </a:cxn>
              <a:cxn ang="0">
                <a:pos x="T6" y="T7"/>
              </a:cxn>
              <a:cxn ang="0">
                <a:pos x="T8" y="T9"/>
              </a:cxn>
              <a:cxn ang="0">
                <a:pos x="T10" y="T11"/>
              </a:cxn>
              <a:cxn ang="0">
                <a:pos x="T12" y="T13"/>
              </a:cxn>
            </a:cxnLst>
            <a:rect l="0" t="0" r="r" b="b"/>
            <a:pathLst>
              <a:path w="397" h="332">
                <a:moveTo>
                  <a:pt x="189" y="0"/>
                </a:moveTo>
                <a:cubicBezTo>
                  <a:pt x="0" y="189"/>
                  <a:pt x="0" y="189"/>
                  <a:pt x="0" y="189"/>
                </a:cubicBezTo>
                <a:cubicBezTo>
                  <a:pt x="0" y="292"/>
                  <a:pt x="0" y="292"/>
                  <a:pt x="0" y="292"/>
                </a:cubicBezTo>
                <a:cubicBezTo>
                  <a:pt x="0" y="314"/>
                  <a:pt x="18" y="332"/>
                  <a:pt x="40" y="332"/>
                </a:cubicBezTo>
                <a:cubicBezTo>
                  <a:pt x="215" y="332"/>
                  <a:pt x="215" y="332"/>
                  <a:pt x="215" y="332"/>
                </a:cubicBezTo>
                <a:cubicBezTo>
                  <a:pt x="397" y="151"/>
                  <a:pt x="397" y="151"/>
                  <a:pt x="397" y="151"/>
                </a:cubicBezTo>
                <a:cubicBezTo>
                  <a:pt x="189" y="0"/>
                  <a:pt x="189" y="0"/>
                  <a:pt x="189" y="0"/>
                </a:cubicBezTo>
              </a:path>
            </a:pathLst>
          </a:custGeom>
          <a:solidFill>
            <a:srgbClr val="9E1E24"/>
          </a:solidFill>
          <a:ln>
            <a:noFill/>
          </a:ln>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91" name="Freeform 9"/>
          <p:cNvSpPr>
            <a:spLocks/>
          </p:cNvSpPr>
          <p:nvPr/>
        </p:nvSpPr>
        <p:spPr bwMode="auto">
          <a:xfrm flipH="1">
            <a:off x="5309157" y="2362191"/>
            <a:ext cx="561047" cy="351461"/>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92" name="Freeform 44"/>
          <p:cNvSpPr>
            <a:spLocks/>
          </p:cNvSpPr>
          <p:nvPr/>
        </p:nvSpPr>
        <p:spPr bwMode="auto">
          <a:xfrm flipH="1">
            <a:off x="7350396" y="2286954"/>
            <a:ext cx="671752" cy="707220"/>
          </a:xfrm>
          <a:custGeom>
            <a:avLst/>
            <a:gdLst>
              <a:gd name="T0" fmla="*/ 225 w 383"/>
              <a:gd name="T1" fmla="*/ 0 h 403"/>
              <a:gd name="T2" fmla="*/ 0 w 383"/>
              <a:gd name="T3" fmla="*/ 225 h 403"/>
              <a:gd name="T4" fmla="*/ 0 w 383"/>
              <a:gd name="T5" fmla="*/ 363 h 403"/>
              <a:gd name="T6" fmla="*/ 40 w 383"/>
              <a:gd name="T7" fmla="*/ 403 h 403"/>
              <a:gd name="T8" fmla="*/ 139 w 383"/>
              <a:gd name="T9" fmla="*/ 403 h 403"/>
              <a:gd name="T10" fmla="*/ 383 w 383"/>
              <a:gd name="T11" fmla="*/ 159 h 403"/>
              <a:gd name="T12" fmla="*/ 294 w 383"/>
              <a:gd name="T13" fmla="*/ 92 h 403"/>
              <a:gd name="T14" fmla="*/ 225 w 383"/>
              <a:gd name="T15" fmla="*/ 0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3" h="403">
                <a:moveTo>
                  <a:pt x="225" y="0"/>
                </a:moveTo>
                <a:cubicBezTo>
                  <a:pt x="0" y="225"/>
                  <a:pt x="0" y="225"/>
                  <a:pt x="0" y="225"/>
                </a:cubicBezTo>
                <a:cubicBezTo>
                  <a:pt x="0" y="363"/>
                  <a:pt x="0" y="363"/>
                  <a:pt x="0" y="363"/>
                </a:cubicBezTo>
                <a:cubicBezTo>
                  <a:pt x="0" y="385"/>
                  <a:pt x="18" y="403"/>
                  <a:pt x="40" y="403"/>
                </a:cubicBezTo>
                <a:cubicBezTo>
                  <a:pt x="139" y="403"/>
                  <a:pt x="139" y="403"/>
                  <a:pt x="139" y="403"/>
                </a:cubicBezTo>
                <a:cubicBezTo>
                  <a:pt x="383" y="159"/>
                  <a:pt x="383" y="159"/>
                  <a:pt x="383" y="159"/>
                </a:cubicBezTo>
                <a:cubicBezTo>
                  <a:pt x="294" y="92"/>
                  <a:pt x="294" y="92"/>
                  <a:pt x="294" y="92"/>
                </a:cubicBezTo>
                <a:cubicBezTo>
                  <a:pt x="225" y="0"/>
                  <a:pt x="225" y="0"/>
                  <a:pt x="225" y="0"/>
                </a:cubicBezTo>
              </a:path>
            </a:pathLst>
          </a:custGeom>
          <a:solidFill>
            <a:srgbClr val="9E1E24"/>
          </a:solidFill>
          <a:ln>
            <a:noFill/>
          </a:ln>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sp>
        <p:nvSpPr>
          <p:cNvPr id="93" name="Freeform 45"/>
          <p:cNvSpPr>
            <a:spLocks/>
          </p:cNvSpPr>
          <p:nvPr/>
        </p:nvSpPr>
        <p:spPr bwMode="auto">
          <a:xfrm flipH="1">
            <a:off x="7340722" y="2278355"/>
            <a:ext cx="449268" cy="449268"/>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8" tIns="45719" rIns="91438" bIns="45719"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8">
              <a:defRPr/>
            </a:pPr>
            <a:endParaRPr lang="zh-CN" altLang="en-US">
              <a:solidFill>
                <a:sysClr val="windowText" lastClr="000000"/>
              </a:solidFill>
              <a:latin typeface="Calibri"/>
              <a:ea typeface="宋体"/>
            </a:endParaRPr>
          </a:p>
        </p:txBody>
      </p:sp>
      <p:grpSp>
        <p:nvGrpSpPr>
          <p:cNvPr id="94" name="组合 93"/>
          <p:cNvGrpSpPr/>
          <p:nvPr/>
        </p:nvGrpSpPr>
        <p:grpSpPr>
          <a:xfrm>
            <a:off x="686422" y="3000932"/>
            <a:ext cx="1847253" cy="884288"/>
            <a:chOff x="685283" y="3343646"/>
            <a:chExt cx="1847253" cy="884288"/>
          </a:xfrm>
        </p:grpSpPr>
        <p:sp>
          <p:nvSpPr>
            <p:cNvPr id="95" name="矩形 94"/>
            <p:cNvSpPr/>
            <p:nvPr/>
          </p:nvSpPr>
          <p:spPr>
            <a:xfrm>
              <a:off x="685283" y="3673936"/>
              <a:ext cx="1847253" cy="553998"/>
            </a:xfrm>
            <a:prstGeom prst="rect">
              <a:avLst/>
            </a:prstGeom>
          </p:spPr>
          <p:txBody>
            <a:bodyPr wrap="square">
              <a:spAutoFit/>
            </a:bodyPr>
            <a:lstStyle/>
            <a:p>
              <a:pPr algn="ctr"/>
              <a:r>
                <a:rPr lang="en-US" altLang="zh-CN" sz="1000" dirty="0"/>
                <a:t>The size of the circles corresponds to the pitch of the musical notes. </a:t>
              </a:r>
              <a:endParaRPr lang="zh-CN" altLang="en-US" sz="1000" dirty="0"/>
            </a:p>
          </p:txBody>
        </p:sp>
        <p:grpSp>
          <p:nvGrpSpPr>
            <p:cNvPr id="96" name="组合 95"/>
            <p:cNvGrpSpPr/>
            <p:nvPr/>
          </p:nvGrpSpPr>
          <p:grpSpPr>
            <a:xfrm>
              <a:off x="1145671" y="3343646"/>
              <a:ext cx="926480" cy="276999"/>
              <a:chOff x="1145671" y="3176541"/>
              <a:chExt cx="926480" cy="276999"/>
            </a:xfrm>
          </p:grpSpPr>
          <p:sp>
            <p:nvSpPr>
              <p:cNvPr id="97" name="矩形 96"/>
              <p:cNvSpPr/>
              <p:nvPr/>
            </p:nvSpPr>
            <p:spPr>
              <a:xfrm>
                <a:off x="1145671" y="3196901"/>
                <a:ext cx="926480" cy="238945"/>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1249948" y="3176541"/>
                <a:ext cx="681597" cy="276999"/>
              </a:xfrm>
              <a:prstGeom prst="rect">
                <a:avLst/>
              </a:prstGeom>
            </p:spPr>
            <p:txBody>
              <a:bodyPr wrap="none">
                <a:spAutoFit/>
              </a:bodyPr>
              <a:lstStyle/>
              <a:p>
                <a:r>
                  <a:rPr lang="en-US" altLang="zh-CN" sz="1200" dirty="0">
                    <a:solidFill>
                      <a:schemeClr val="bg1"/>
                    </a:solidFill>
                    <a:latin typeface="微软雅黑" pitchFamily="34" charset="-122"/>
                    <a:ea typeface="微软雅黑" pitchFamily="34" charset="-122"/>
                  </a:rPr>
                  <a:t>Sensor</a:t>
                </a:r>
                <a:endParaRPr lang="zh-CN" altLang="en-US" sz="1200" dirty="0">
                  <a:solidFill>
                    <a:schemeClr val="bg1"/>
                  </a:solidFill>
                  <a:latin typeface="微软雅黑" pitchFamily="34" charset="-122"/>
                  <a:ea typeface="微软雅黑" pitchFamily="34" charset="-122"/>
                </a:endParaRPr>
              </a:p>
            </p:txBody>
          </p:sp>
        </p:grpSp>
      </p:grpSp>
      <p:grpSp>
        <p:nvGrpSpPr>
          <p:cNvPr id="99" name="组合 98"/>
          <p:cNvGrpSpPr/>
          <p:nvPr/>
        </p:nvGrpSpPr>
        <p:grpSpPr>
          <a:xfrm>
            <a:off x="2669252" y="3000932"/>
            <a:ext cx="1847253" cy="884288"/>
            <a:chOff x="685283" y="3343646"/>
            <a:chExt cx="1847253" cy="884288"/>
          </a:xfrm>
        </p:grpSpPr>
        <p:sp>
          <p:nvSpPr>
            <p:cNvPr id="100" name="矩形 99"/>
            <p:cNvSpPr/>
            <p:nvPr/>
          </p:nvSpPr>
          <p:spPr>
            <a:xfrm>
              <a:off x="685283" y="3673936"/>
              <a:ext cx="1847253" cy="553998"/>
            </a:xfrm>
            <a:prstGeom prst="rect">
              <a:avLst/>
            </a:prstGeom>
          </p:spPr>
          <p:txBody>
            <a:bodyPr wrap="square">
              <a:spAutoFit/>
            </a:bodyPr>
            <a:lstStyle/>
            <a:p>
              <a:pPr algn="ctr"/>
              <a:r>
                <a:rPr lang="en-US" altLang="zh-CN" sz="1000" dirty="0"/>
                <a:t>The size of the circles corresponds to the pitch of the musical notes. </a:t>
              </a:r>
              <a:endParaRPr lang="zh-CN" altLang="en-US" sz="1000" dirty="0"/>
            </a:p>
          </p:txBody>
        </p:sp>
        <p:grpSp>
          <p:nvGrpSpPr>
            <p:cNvPr id="101" name="组合 100"/>
            <p:cNvGrpSpPr/>
            <p:nvPr/>
          </p:nvGrpSpPr>
          <p:grpSpPr>
            <a:xfrm>
              <a:off x="1145671" y="3343646"/>
              <a:ext cx="926480" cy="276999"/>
              <a:chOff x="1145671" y="3176541"/>
              <a:chExt cx="926480" cy="276999"/>
            </a:xfrm>
          </p:grpSpPr>
          <p:sp>
            <p:nvSpPr>
              <p:cNvPr id="102" name="矩形 101"/>
              <p:cNvSpPr/>
              <p:nvPr/>
            </p:nvSpPr>
            <p:spPr>
              <a:xfrm>
                <a:off x="1145671" y="3196901"/>
                <a:ext cx="926480" cy="238945"/>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321204" y="3176541"/>
                <a:ext cx="690012" cy="276999"/>
              </a:xfrm>
              <a:prstGeom prst="rect">
                <a:avLst/>
              </a:prstGeom>
            </p:spPr>
            <p:txBody>
              <a:bodyPr wrap="square">
                <a:spAutoFit/>
              </a:bodyPr>
              <a:lstStyle/>
              <a:p>
                <a:r>
                  <a:rPr lang="en-US" altLang="zh-CN" sz="1200" dirty="0">
                    <a:solidFill>
                      <a:schemeClr val="bg1"/>
                    </a:solidFill>
                    <a:latin typeface="微软雅黑" pitchFamily="34" charset="-122"/>
                    <a:ea typeface="微软雅黑" pitchFamily="34" charset="-122"/>
                  </a:rPr>
                  <a:t>Code</a:t>
                </a:r>
              </a:p>
            </p:txBody>
          </p:sp>
        </p:grpSp>
      </p:grpSp>
      <p:grpSp>
        <p:nvGrpSpPr>
          <p:cNvPr id="104" name="组合 103"/>
          <p:cNvGrpSpPr/>
          <p:nvPr/>
        </p:nvGrpSpPr>
        <p:grpSpPr>
          <a:xfrm>
            <a:off x="4651868" y="3000932"/>
            <a:ext cx="1847253" cy="884288"/>
            <a:chOff x="685283" y="3343646"/>
            <a:chExt cx="1847253" cy="884288"/>
          </a:xfrm>
        </p:grpSpPr>
        <p:sp>
          <p:nvSpPr>
            <p:cNvPr id="105" name="矩形 104"/>
            <p:cNvSpPr/>
            <p:nvPr/>
          </p:nvSpPr>
          <p:spPr>
            <a:xfrm>
              <a:off x="685283" y="3673936"/>
              <a:ext cx="1847253" cy="553998"/>
            </a:xfrm>
            <a:prstGeom prst="rect">
              <a:avLst/>
            </a:prstGeom>
          </p:spPr>
          <p:txBody>
            <a:bodyPr wrap="square">
              <a:spAutoFit/>
            </a:bodyPr>
            <a:lstStyle/>
            <a:p>
              <a:pPr algn="ctr"/>
              <a:r>
                <a:rPr lang="en-US" altLang="zh-CN" sz="1000" dirty="0"/>
                <a:t>The size of the circles corresponds to the pitch of the musical notes. </a:t>
              </a:r>
              <a:endParaRPr lang="zh-CN" altLang="en-US" sz="1000" dirty="0"/>
            </a:p>
          </p:txBody>
        </p:sp>
        <p:grpSp>
          <p:nvGrpSpPr>
            <p:cNvPr id="106" name="组合 105"/>
            <p:cNvGrpSpPr/>
            <p:nvPr/>
          </p:nvGrpSpPr>
          <p:grpSpPr>
            <a:xfrm>
              <a:off x="1145671" y="3343646"/>
              <a:ext cx="926480" cy="276999"/>
              <a:chOff x="1145671" y="3176541"/>
              <a:chExt cx="926480" cy="276999"/>
            </a:xfrm>
          </p:grpSpPr>
          <p:sp>
            <p:nvSpPr>
              <p:cNvPr id="107" name="矩形 106"/>
              <p:cNvSpPr/>
              <p:nvPr/>
            </p:nvSpPr>
            <p:spPr>
              <a:xfrm>
                <a:off x="1145671" y="3196901"/>
                <a:ext cx="926480" cy="238945"/>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1214320" y="3176541"/>
                <a:ext cx="745973" cy="276999"/>
              </a:xfrm>
              <a:prstGeom prst="rect">
                <a:avLst/>
              </a:prstGeom>
            </p:spPr>
            <p:txBody>
              <a:bodyPr wrap="none">
                <a:spAutoFit/>
              </a:bodyPr>
              <a:lstStyle/>
              <a:p>
                <a:r>
                  <a:rPr lang="en-US" altLang="zh-CN" sz="1200" dirty="0">
                    <a:solidFill>
                      <a:schemeClr val="bg1"/>
                    </a:solidFill>
                    <a:latin typeface="微软雅黑" pitchFamily="34" charset="-122"/>
                    <a:ea typeface="微软雅黑" pitchFamily="34" charset="-122"/>
                  </a:rPr>
                  <a:t> Gallery</a:t>
                </a:r>
                <a:endParaRPr lang="zh-CN" altLang="en-US" sz="1200" dirty="0">
                  <a:solidFill>
                    <a:schemeClr val="bg1"/>
                  </a:solidFill>
                  <a:latin typeface="微软雅黑" pitchFamily="34" charset="-122"/>
                  <a:ea typeface="微软雅黑" pitchFamily="34" charset="-122"/>
                </a:endParaRPr>
              </a:p>
            </p:txBody>
          </p:sp>
        </p:grpSp>
      </p:grpSp>
      <p:grpSp>
        <p:nvGrpSpPr>
          <p:cNvPr id="109" name="组合 108"/>
          <p:cNvGrpSpPr/>
          <p:nvPr/>
        </p:nvGrpSpPr>
        <p:grpSpPr>
          <a:xfrm>
            <a:off x="6635281" y="3000932"/>
            <a:ext cx="1847253" cy="884288"/>
            <a:chOff x="685283" y="3343646"/>
            <a:chExt cx="1847253" cy="884288"/>
          </a:xfrm>
        </p:grpSpPr>
        <p:sp>
          <p:nvSpPr>
            <p:cNvPr id="110" name="矩形 109"/>
            <p:cNvSpPr/>
            <p:nvPr/>
          </p:nvSpPr>
          <p:spPr>
            <a:xfrm>
              <a:off x="685283" y="3673936"/>
              <a:ext cx="1847253" cy="553998"/>
            </a:xfrm>
            <a:prstGeom prst="rect">
              <a:avLst/>
            </a:prstGeom>
          </p:spPr>
          <p:txBody>
            <a:bodyPr wrap="square">
              <a:spAutoFit/>
            </a:bodyPr>
            <a:lstStyle/>
            <a:p>
              <a:pPr algn="ctr"/>
              <a:r>
                <a:rPr lang="en-US" altLang="zh-CN" sz="1000" dirty="0"/>
                <a:t>The size of the circles corresponds to the pitch of the musical notes. </a:t>
              </a:r>
              <a:endParaRPr lang="zh-CN" altLang="en-US" sz="1000" dirty="0"/>
            </a:p>
          </p:txBody>
        </p:sp>
        <p:grpSp>
          <p:nvGrpSpPr>
            <p:cNvPr id="111" name="组合 110"/>
            <p:cNvGrpSpPr/>
            <p:nvPr/>
          </p:nvGrpSpPr>
          <p:grpSpPr>
            <a:xfrm>
              <a:off x="1145671" y="3343646"/>
              <a:ext cx="926480" cy="276999"/>
              <a:chOff x="1145671" y="3176541"/>
              <a:chExt cx="926480" cy="276999"/>
            </a:xfrm>
          </p:grpSpPr>
          <p:sp>
            <p:nvSpPr>
              <p:cNvPr id="112" name="矩形 111"/>
              <p:cNvSpPr/>
              <p:nvPr/>
            </p:nvSpPr>
            <p:spPr>
              <a:xfrm>
                <a:off x="1145671" y="3196901"/>
                <a:ext cx="926480" cy="238945"/>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a:off x="1297452" y="3176541"/>
                <a:ext cx="596061" cy="276999"/>
              </a:xfrm>
              <a:prstGeom prst="rect">
                <a:avLst/>
              </a:prstGeom>
            </p:spPr>
            <p:txBody>
              <a:bodyPr wrap="none">
                <a:spAutoFit/>
              </a:bodyPr>
              <a:lstStyle/>
              <a:p>
                <a:r>
                  <a:rPr lang="en-US" altLang="zh-CN" sz="1200" dirty="0">
                    <a:solidFill>
                      <a:schemeClr val="bg1"/>
                    </a:solidFill>
                    <a:latin typeface="微软雅黑" pitchFamily="34" charset="-122"/>
                    <a:ea typeface="微软雅黑" pitchFamily="34" charset="-122"/>
                  </a:rPr>
                  <a:t>Keller</a:t>
                </a:r>
                <a:endParaRPr lang="zh-CN" altLang="en-US" sz="1200" dirty="0">
                  <a:solidFill>
                    <a:schemeClr val="bg1"/>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1496013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EMPLOYEE  DESKTOP</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椭圆 80"/>
          <p:cNvSpPr/>
          <p:nvPr/>
        </p:nvSpPr>
        <p:spPr>
          <a:xfrm>
            <a:off x="3085969" y="2363495"/>
            <a:ext cx="432048" cy="432048"/>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2" name="椭圆 81"/>
          <p:cNvSpPr/>
          <p:nvPr/>
        </p:nvSpPr>
        <p:spPr>
          <a:xfrm>
            <a:off x="5054188" y="2363495"/>
            <a:ext cx="432048" cy="432048"/>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3" name="椭圆 82"/>
          <p:cNvSpPr/>
          <p:nvPr/>
        </p:nvSpPr>
        <p:spPr>
          <a:xfrm>
            <a:off x="7022406" y="2363495"/>
            <a:ext cx="432048" cy="432048"/>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4" name="椭圆 83"/>
          <p:cNvSpPr/>
          <p:nvPr/>
        </p:nvSpPr>
        <p:spPr>
          <a:xfrm>
            <a:off x="613695" y="2111467"/>
            <a:ext cx="936104" cy="936104"/>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cxnSp>
        <p:nvCxnSpPr>
          <p:cNvPr id="85" name="直接连接符 84"/>
          <p:cNvCxnSpPr>
            <a:stCxn id="84" idx="6"/>
          </p:cNvCxnSpPr>
          <p:nvPr/>
        </p:nvCxnSpPr>
        <p:spPr>
          <a:xfrm>
            <a:off x="1549798" y="2579520"/>
            <a:ext cx="7702722" cy="1121"/>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86" name="Freeform 144"/>
          <p:cNvSpPr>
            <a:spLocks/>
          </p:cNvSpPr>
          <p:nvPr/>
        </p:nvSpPr>
        <p:spPr bwMode="auto">
          <a:xfrm>
            <a:off x="7117433" y="2483240"/>
            <a:ext cx="207735" cy="194409"/>
          </a:xfrm>
          <a:custGeom>
            <a:avLst/>
            <a:gdLst>
              <a:gd name="T0" fmla="*/ 9 w 499"/>
              <a:gd name="T1" fmla="*/ 467 h 467"/>
              <a:gd name="T2" fmla="*/ 16 w 499"/>
              <a:gd name="T3" fmla="*/ 354 h 467"/>
              <a:gd name="T4" fmla="*/ 91 w 499"/>
              <a:gd name="T5" fmla="*/ 296 h 467"/>
              <a:gd name="T6" fmla="*/ 174 w 499"/>
              <a:gd name="T7" fmla="*/ 263 h 467"/>
              <a:gd name="T8" fmla="*/ 199 w 499"/>
              <a:gd name="T9" fmla="*/ 247 h 467"/>
              <a:gd name="T10" fmla="*/ 173 w 499"/>
              <a:gd name="T11" fmla="*/ 168 h 467"/>
              <a:gd name="T12" fmla="*/ 162 w 499"/>
              <a:gd name="T13" fmla="*/ 158 h 467"/>
              <a:gd name="T14" fmla="*/ 163 w 499"/>
              <a:gd name="T15" fmla="*/ 110 h 467"/>
              <a:gd name="T16" fmla="*/ 167 w 499"/>
              <a:gd name="T17" fmla="*/ 101 h 467"/>
              <a:gd name="T18" fmla="*/ 194 w 499"/>
              <a:gd name="T19" fmla="*/ 30 h 467"/>
              <a:gd name="T20" fmla="*/ 180 w 499"/>
              <a:gd name="T21" fmla="*/ 12 h 467"/>
              <a:gd name="T22" fmla="*/ 207 w 499"/>
              <a:gd name="T23" fmla="*/ 15 h 467"/>
              <a:gd name="T24" fmla="*/ 211 w 499"/>
              <a:gd name="T25" fmla="*/ 0 h 467"/>
              <a:gd name="T26" fmla="*/ 223 w 499"/>
              <a:gd name="T27" fmla="*/ 10 h 467"/>
              <a:gd name="T28" fmla="*/ 281 w 499"/>
              <a:gd name="T29" fmla="*/ 6 h 467"/>
              <a:gd name="T30" fmla="*/ 322 w 499"/>
              <a:gd name="T31" fmla="*/ 22 h 467"/>
              <a:gd name="T32" fmla="*/ 351 w 499"/>
              <a:gd name="T33" fmla="*/ 60 h 467"/>
              <a:gd name="T34" fmla="*/ 354 w 499"/>
              <a:gd name="T35" fmla="*/ 115 h 467"/>
              <a:gd name="T36" fmla="*/ 358 w 499"/>
              <a:gd name="T37" fmla="*/ 134 h 467"/>
              <a:gd name="T38" fmla="*/ 344 w 499"/>
              <a:gd name="T39" fmla="*/ 170 h 467"/>
              <a:gd name="T40" fmla="*/ 336 w 499"/>
              <a:gd name="T41" fmla="*/ 175 h 467"/>
              <a:gd name="T42" fmla="*/ 323 w 499"/>
              <a:gd name="T43" fmla="*/ 224 h 467"/>
              <a:gd name="T44" fmla="*/ 334 w 499"/>
              <a:gd name="T45" fmla="*/ 253 h 467"/>
              <a:gd name="T46" fmla="*/ 363 w 499"/>
              <a:gd name="T47" fmla="*/ 281 h 467"/>
              <a:gd name="T48" fmla="*/ 437 w 499"/>
              <a:gd name="T49" fmla="*/ 309 h 467"/>
              <a:gd name="T50" fmla="*/ 477 w 499"/>
              <a:gd name="T51" fmla="*/ 357 h 467"/>
              <a:gd name="T52" fmla="*/ 499 w 499"/>
              <a:gd name="T53" fmla="*/ 467 h 467"/>
              <a:gd name="T54" fmla="*/ 9 w 499"/>
              <a:gd name="T55"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9" h="467">
                <a:moveTo>
                  <a:pt x="9" y="467"/>
                </a:moveTo>
                <a:cubicBezTo>
                  <a:pt x="9" y="467"/>
                  <a:pt x="0" y="395"/>
                  <a:pt x="16" y="354"/>
                </a:cubicBezTo>
                <a:cubicBezTo>
                  <a:pt x="32" y="312"/>
                  <a:pt x="42" y="303"/>
                  <a:pt x="91" y="296"/>
                </a:cubicBezTo>
                <a:cubicBezTo>
                  <a:pt x="141" y="289"/>
                  <a:pt x="168" y="269"/>
                  <a:pt x="174" y="263"/>
                </a:cubicBezTo>
                <a:cubicBezTo>
                  <a:pt x="181" y="257"/>
                  <a:pt x="192" y="250"/>
                  <a:pt x="199" y="247"/>
                </a:cubicBezTo>
                <a:cubicBezTo>
                  <a:pt x="199" y="247"/>
                  <a:pt x="197" y="197"/>
                  <a:pt x="173" y="168"/>
                </a:cubicBezTo>
                <a:cubicBezTo>
                  <a:pt x="173" y="168"/>
                  <a:pt x="164" y="165"/>
                  <a:pt x="162" y="158"/>
                </a:cubicBezTo>
                <a:cubicBezTo>
                  <a:pt x="161" y="152"/>
                  <a:pt x="156" y="123"/>
                  <a:pt x="163" y="110"/>
                </a:cubicBezTo>
                <a:cubicBezTo>
                  <a:pt x="163" y="110"/>
                  <a:pt x="167" y="105"/>
                  <a:pt x="167" y="101"/>
                </a:cubicBezTo>
                <a:cubicBezTo>
                  <a:pt x="166" y="96"/>
                  <a:pt x="161" y="60"/>
                  <a:pt x="194" y="30"/>
                </a:cubicBezTo>
                <a:cubicBezTo>
                  <a:pt x="194" y="30"/>
                  <a:pt x="203" y="15"/>
                  <a:pt x="180" y="12"/>
                </a:cubicBezTo>
                <a:cubicBezTo>
                  <a:pt x="180" y="12"/>
                  <a:pt x="191" y="7"/>
                  <a:pt x="207" y="15"/>
                </a:cubicBezTo>
                <a:cubicBezTo>
                  <a:pt x="207" y="15"/>
                  <a:pt x="200" y="5"/>
                  <a:pt x="211" y="0"/>
                </a:cubicBezTo>
                <a:cubicBezTo>
                  <a:pt x="211" y="0"/>
                  <a:pt x="206" y="15"/>
                  <a:pt x="223" y="10"/>
                </a:cubicBezTo>
                <a:cubicBezTo>
                  <a:pt x="241" y="5"/>
                  <a:pt x="265" y="0"/>
                  <a:pt x="281" y="6"/>
                </a:cubicBezTo>
                <a:cubicBezTo>
                  <a:pt x="297" y="12"/>
                  <a:pt x="301" y="21"/>
                  <a:pt x="322" y="22"/>
                </a:cubicBezTo>
                <a:cubicBezTo>
                  <a:pt x="343" y="23"/>
                  <a:pt x="350" y="50"/>
                  <a:pt x="351" y="60"/>
                </a:cubicBezTo>
                <a:cubicBezTo>
                  <a:pt x="351" y="69"/>
                  <a:pt x="350" y="110"/>
                  <a:pt x="354" y="115"/>
                </a:cubicBezTo>
                <a:cubicBezTo>
                  <a:pt x="358" y="121"/>
                  <a:pt x="359" y="125"/>
                  <a:pt x="358" y="134"/>
                </a:cubicBezTo>
                <a:cubicBezTo>
                  <a:pt x="356" y="144"/>
                  <a:pt x="349" y="169"/>
                  <a:pt x="344" y="170"/>
                </a:cubicBezTo>
                <a:cubicBezTo>
                  <a:pt x="340" y="170"/>
                  <a:pt x="336" y="174"/>
                  <a:pt x="336" y="175"/>
                </a:cubicBezTo>
                <a:cubicBezTo>
                  <a:pt x="336" y="177"/>
                  <a:pt x="323" y="212"/>
                  <a:pt x="323" y="224"/>
                </a:cubicBezTo>
                <a:cubicBezTo>
                  <a:pt x="324" y="236"/>
                  <a:pt x="324" y="250"/>
                  <a:pt x="334" y="253"/>
                </a:cubicBezTo>
                <a:cubicBezTo>
                  <a:pt x="343" y="256"/>
                  <a:pt x="356" y="273"/>
                  <a:pt x="363" y="281"/>
                </a:cubicBezTo>
                <a:cubicBezTo>
                  <a:pt x="371" y="289"/>
                  <a:pt x="416" y="299"/>
                  <a:pt x="437" y="309"/>
                </a:cubicBezTo>
                <a:cubicBezTo>
                  <a:pt x="457" y="318"/>
                  <a:pt x="465" y="317"/>
                  <a:pt x="477" y="357"/>
                </a:cubicBezTo>
                <a:cubicBezTo>
                  <a:pt x="489" y="397"/>
                  <a:pt x="499" y="438"/>
                  <a:pt x="499" y="467"/>
                </a:cubicBezTo>
                <a:lnTo>
                  <a:pt x="9" y="467"/>
                </a:ln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87" name="组合 86"/>
          <p:cNvGrpSpPr/>
          <p:nvPr/>
        </p:nvGrpSpPr>
        <p:grpSpPr>
          <a:xfrm>
            <a:off x="806189" y="2347901"/>
            <a:ext cx="573353" cy="482238"/>
            <a:chOff x="555625" y="2511425"/>
            <a:chExt cx="819150" cy="688976"/>
          </a:xfrm>
          <a:solidFill>
            <a:schemeClr val="bg1"/>
          </a:solidFill>
        </p:grpSpPr>
        <p:sp>
          <p:nvSpPr>
            <p:cNvPr id="88" name="Freeform 172"/>
            <p:cNvSpPr>
              <a:spLocks/>
            </p:cNvSpPr>
            <p:nvPr/>
          </p:nvSpPr>
          <p:spPr bwMode="auto">
            <a:xfrm>
              <a:off x="555625" y="2622550"/>
              <a:ext cx="544513" cy="365125"/>
            </a:xfrm>
            <a:custGeom>
              <a:avLst/>
              <a:gdLst>
                <a:gd name="T0" fmla="*/ 343 w 343"/>
                <a:gd name="T1" fmla="*/ 0 h 230"/>
                <a:gd name="T2" fmla="*/ 0 w 343"/>
                <a:gd name="T3" fmla="*/ 47 h 230"/>
                <a:gd name="T4" fmla="*/ 33 w 343"/>
                <a:gd name="T5" fmla="*/ 230 h 230"/>
                <a:gd name="T6" fmla="*/ 261 w 343"/>
                <a:gd name="T7" fmla="*/ 230 h 230"/>
                <a:gd name="T8" fmla="*/ 343 w 343"/>
                <a:gd name="T9" fmla="*/ 0 h 230"/>
              </a:gdLst>
              <a:ahLst/>
              <a:cxnLst>
                <a:cxn ang="0">
                  <a:pos x="T0" y="T1"/>
                </a:cxn>
                <a:cxn ang="0">
                  <a:pos x="T2" y="T3"/>
                </a:cxn>
                <a:cxn ang="0">
                  <a:pos x="T4" y="T5"/>
                </a:cxn>
                <a:cxn ang="0">
                  <a:pos x="T6" y="T7"/>
                </a:cxn>
                <a:cxn ang="0">
                  <a:pos x="T8" y="T9"/>
                </a:cxn>
              </a:cxnLst>
              <a:rect l="0" t="0" r="r" b="b"/>
              <a:pathLst>
                <a:path w="343" h="230">
                  <a:moveTo>
                    <a:pt x="343" y="0"/>
                  </a:moveTo>
                  <a:lnTo>
                    <a:pt x="0" y="47"/>
                  </a:lnTo>
                  <a:lnTo>
                    <a:pt x="33" y="230"/>
                  </a:lnTo>
                  <a:lnTo>
                    <a:pt x="261" y="230"/>
                  </a:lnTo>
                  <a:lnTo>
                    <a:pt x="3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73"/>
            <p:cNvSpPr>
              <a:spLocks/>
            </p:cNvSpPr>
            <p:nvPr/>
          </p:nvSpPr>
          <p:spPr bwMode="auto">
            <a:xfrm>
              <a:off x="619125" y="2511425"/>
              <a:ext cx="755650" cy="557213"/>
            </a:xfrm>
            <a:custGeom>
              <a:avLst/>
              <a:gdLst>
                <a:gd name="T0" fmla="*/ 290 w 299"/>
                <a:gd name="T1" fmla="*/ 0 h 221"/>
                <a:gd name="T2" fmla="*/ 231 w 299"/>
                <a:gd name="T3" fmla="*/ 0 h 221"/>
                <a:gd name="T4" fmla="*/ 231 w 299"/>
                <a:gd name="T5" fmla="*/ 0 h 221"/>
                <a:gd name="T6" fmla="*/ 229 w 299"/>
                <a:gd name="T7" fmla="*/ 1 h 221"/>
                <a:gd name="T8" fmla="*/ 228 w 299"/>
                <a:gd name="T9" fmla="*/ 1 h 221"/>
                <a:gd name="T10" fmla="*/ 226 w 299"/>
                <a:gd name="T11" fmla="*/ 2 h 221"/>
                <a:gd name="T12" fmla="*/ 225 w 299"/>
                <a:gd name="T13" fmla="*/ 3 h 221"/>
                <a:gd name="T14" fmla="*/ 224 w 299"/>
                <a:gd name="T15" fmla="*/ 4 h 221"/>
                <a:gd name="T16" fmla="*/ 223 w 299"/>
                <a:gd name="T17" fmla="*/ 6 h 221"/>
                <a:gd name="T18" fmla="*/ 223 w 299"/>
                <a:gd name="T19" fmla="*/ 6 h 221"/>
                <a:gd name="T20" fmla="*/ 151 w 299"/>
                <a:gd name="T21" fmla="*/ 203 h 221"/>
                <a:gd name="T22" fmla="*/ 9 w 299"/>
                <a:gd name="T23" fmla="*/ 203 h 221"/>
                <a:gd name="T24" fmla="*/ 0 w 299"/>
                <a:gd name="T25" fmla="*/ 212 h 221"/>
                <a:gd name="T26" fmla="*/ 9 w 299"/>
                <a:gd name="T27" fmla="*/ 221 h 221"/>
                <a:gd name="T28" fmla="*/ 157 w 299"/>
                <a:gd name="T29" fmla="*/ 221 h 221"/>
                <a:gd name="T30" fmla="*/ 160 w 299"/>
                <a:gd name="T31" fmla="*/ 220 h 221"/>
                <a:gd name="T32" fmla="*/ 161 w 299"/>
                <a:gd name="T33" fmla="*/ 220 h 221"/>
                <a:gd name="T34" fmla="*/ 163 w 299"/>
                <a:gd name="T35" fmla="*/ 218 h 221"/>
                <a:gd name="T36" fmla="*/ 163 w 299"/>
                <a:gd name="T37" fmla="*/ 218 h 221"/>
                <a:gd name="T38" fmla="*/ 165 w 299"/>
                <a:gd name="T39" fmla="*/ 216 h 221"/>
                <a:gd name="T40" fmla="*/ 165 w 299"/>
                <a:gd name="T41" fmla="*/ 215 h 221"/>
                <a:gd name="T42" fmla="*/ 165 w 299"/>
                <a:gd name="T43" fmla="*/ 215 h 221"/>
                <a:gd name="T44" fmla="*/ 238 w 299"/>
                <a:gd name="T45" fmla="*/ 18 h 221"/>
                <a:gd name="T46" fmla="*/ 290 w 299"/>
                <a:gd name="T47" fmla="*/ 18 h 221"/>
                <a:gd name="T48" fmla="*/ 299 w 299"/>
                <a:gd name="T49" fmla="*/ 9 h 221"/>
                <a:gd name="T50" fmla="*/ 290 w 299"/>
                <a:gd name="T51"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9" h="221">
                  <a:moveTo>
                    <a:pt x="290" y="0"/>
                  </a:moveTo>
                  <a:cubicBezTo>
                    <a:pt x="231" y="0"/>
                    <a:pt x="231" y="0"/>
                    <a:pt x="231" y="0"/>
                  </a:cubicBezTo>
                  <a:cubicBezTo>
                    <a:pt x="231" y="0"/>
                    <a:pt x="231" y="0"/>
                    <a:pt x="231" y="0"/>
                  </a:cubicBezTo>
                  <a:cubicBezTo>
                    <a:pt x="231" y="0"/>
                    <a:pt x="230" y="0"/>
                    <a:pt x="229" y="1"/>
                  </a:cubicBezTo>
                  <a:cubicBezTo>
                    <a:pt x="229" y="1"/>
                    <a:pt x="228" y="1"/>
                    <a:pt x="228" y="1"/>
                  </a:cubicBezTo>
                  <a:cubicBezTo>
                    <a:pt x="227" y="1"/>
                    <a:pt x="227" y="2"/>
                    <a:pt x="226" y="2"/>
                  </a:cubicBezTo>
                  <a:cubicBezTo>
                    <a:pt x="226" y="2"/>
                    <a:pt x="225" y="2"/>
                    <a:pt x="225" y="3"/>
                  </a:cubicBezTo>
                  <a:cubicBezTo>
                    <a:pt x="225" y="3"/>
                    <a:pt x="224" y="4"/>
                    <a:pt x="224" y="4"/>
                  </a:cubicBezTo>
                  <a:cubicBezTo>
                    <a:pt x="224" y="5"/>
                    <a:pt x="223" y="5"/>
                    <a:pt x="223" y="6"/>
                  </a:cubicBezTo>
                  <a:cubicBezTo>
                    <a:pt x="223" y="6"/>
                    <a:pt x="223" y="6"/>
                    <a:pt x="223" y="6"/>
                  </a:cubicBezTo>
                  <a:cubicBezTo>
                    <a:pt x="151" y="203"/>
                    <a:pt x="151" y="203"/>
                    <a:pt x="151" y="203"/>
                  </a:cubicBezTo>
                  <a:cubicBezTo>
                    <a:pt x="9" y="203"/>
                    <a:pt x="9" y="203"/>
                    <a:pt x="9" y="203"/>
                  </a:cubicBezTo>
                  <a:cubicBezTo>
                    <a:pt x="4" y="203"/>
                    <a:pt x="0" y="207"/>
                    <a:pt x="0" y="212"/>
                  </a:cubicBezTo>
                  <a:cubicBezTo>
                    <a:pt x="0" y="217"/>
                    <a:pt x="4" y="221"/>
                    <a:pt x="9" y="221"/>
                  </a:cubicBezTo>
                  <a:cubicBezTo>
                    <a:pt x="157" y="221"/>
                    <a:pt x="157" y="221"/>
                    <a:pt x="157" y="221"/>
                  </a:cubicBezTo>
                  <a:cubicBezTo>
                    <a:pt x="158" y="221"/>
                    <a:pt x="159" y="221"/>
                    <a:pt x="160" y="220"/>
                  </a:cubicBezTo>
                  <a:cubicBezTo>
                    <a:pt x="161" y="220"/>
                    <a:pt x="161" y="220"/>
                    <a:pt x="161" y="220"/>
                  </a:cubicBezTo>
                  <a:cubicBezTo>
                    <a:pt x="162" y="219"/>
                    <a:pt x="162" y="219"/>
                    <a:pt x="163" y="218"/>
                  </a:cubicBezTo>
                  <a:cubicBezTo>
                    <a:pt x="163" y="218"/>
                    <a:pt x="163" y="218"/>
                    <a:pt x="163" y="218"/>
                  </a:cubicBezTo>
                  <a:cubicBezTo>
                    <a:pt x="164" y="217"/>
                    <a:pt x="164" y="217"/>
                    <a:pt x="165" y="216"/>
                  </a:cubicBezTo>
                  <a:cubicBezTo>
                    <a:pt x="165" y="215"/>
                    <a:pt x="165" y="215"/>
                    <a:pt x="165" y="215"/>
                  </a:cubicBezTo>
                  <a:cubicBezTo>
                    <a:pt x="165" y="215"/>
                    <a:pt x="165" y="215"/>
                    <a:pt x="165" y="215"/>
                  </a:cubicBezTo>
                  <a:cubicBezTo>
                    <a:pt x="238" y="18"/>
                    <a:pt x="238" y="18"/>
                    <a:pt x="238" y="18"/>
                  </a:cubicBezTo>
                  <a:cubicBezTo>
                    <a:pt x="290" y="18"/>
                    <a:pt x="290" y="18"/>
                    <a:pt x="290" y="18"/>
                  </a:cubicBezTo>
                  <a:cubicBezTo>
                    <a:pt x="295" y="18"/>
                    <a:pt x="299" y="14"/>
                    <a:pt x="299" y="9"/>
                  </a:cubicBezTo>
                  <a:cubicBezTo>
                    <a:pt x="299" y="4"/>
                    <a:pt x="295" y="0"/>
                    <a:pt x="2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174"/>
            <p:cNvSpPr>
              <a:spLocks noChangeArrowheads="1"/>
            </p:cNvSpPr>
            <p:nvPr/>
          </p:nvSpPr>
          <p:spPr bwMode="auto">
            <a:xfrm>
              <a:off x="644525" y="3097213"/>
              <a:ext cx="103188" cy="1031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175"/>
            <p:cNvSpPr>
              <a:spLocks noChangeArrowheads="1"/>
            </p:cNvSpPr>
            <p:nvPr/>
          </p:nvSpPr>
          <p:spPr bwMode="auto">
            <a:xfrm>
              <a:off x="917575" y="3097213"/>
              <a:ext cx="103188" cy="1031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2" name="组合 91"/>
          <p:cNvGrpSpPr/>
          <p:nvPr/>
        </p:nvGrpSpPr>
        <p:grpSpPr>
          <a:xfrm>
            <a:off x="3165721" y="2484998"/>
            <a:ext cx="241335" cy="183544"/>
            <a:chOff x="1851025" y="5038725"/>
            <a:chExt cx="828676" cy="630238"/>
          </a:xfrm>
          <a:solidFill>
            <a:schemeClr val="bg1"/>
          </a:solidFill>
        </p:grpSpPr>
        <p:sp>
          <p:nvSpPr>
            <p:cNvPr id="93" name="Freeform 328"/>
            <p:cNvSpPr>
              <a:spLocks noEditPoints="1"/>
            </p:cNvSpPr>
            <p:nvPr/>
          </p:nvSpPr>
          <p:spPr bwMode="auto">
            <a:xfrm>
              <a:off x="1851025" y="5122863"/>
              <a:ext cx="547688" cy="546100"/>
            </a:xfrm>
            <a:custGeom>
              <a:avLst/>
              <a:gdLst>
                <a:gd name="T0" fmla="*/ 217 w 217"/>
                <a:gd name="T1" fmla="*/ 122 h 216"/>
                <a:gd name="T2" fmla="*/ 217 w 217"/>
                <a:gd name="T3" fmla="*/ 94 h 216"/>
                <a:gd name="T4" fmla="*/ 196 w 217"/>
                <a:gd name="T5" fmla="*/ 89 h 216"/>
                <a:gd name="T6" fmla="*/ 190 w 217"/>
                <a:gd name="T7" fmla="*/ 72 h 216"/>
                <a:gd name="T8" fmla="*/ 205 w 217"/>
                <a:gd name="T9" fmla="*/ 56 h 216"/>
                <a:gd name="T10" fmla="*/ 188 w 217"/>
                <a:gd name="T11" fmla="*/ 33 h 216"/>
                <a:gd name="T12" fmla="*/ 168 w 217"/>
                <a:gd name="T13" fmla="*/ 42 h 216"/>
                <a:gd name="T14" fmla="*/ 154 w 217"/>
                <a:gd name="T15" fmla="*/ 31 h 216"/>
                <a:gd name="T16" fmla="*/ 156 w 217"/>
                <a:gd name="T17" fmla="*/ 9 h 216"/>
                <a:gd name="T18" fmla="*/ 129 w 217"/>
                <a:gd name="T19" fmla="*/ 0 h 216"/>
                <a:gd name="T20" fmla="*/ 118 w 217"/>
                <a:gd name="T21" fmla="*/ 20 h 216"/>
                <a:gd name="T22" fmla="*/ 109 w 217"/>
                <a:gd name="T23" fmla="*/ 19 h 216"/>
                <a:gd name="T24" fmla="*/ 100 w 217"/>
                <a:gd name="T25" fmla="*/ 20 h 216"/>
                <a:gd name="T26" fmla="*/ 89 w 217"/>
                <a:gd name="T27" fmla="*/ 0 h 216"/>
                <a:gd name="T28" fmla="*/ 62 w 217"/>
                <a:gd name="T29" fmla="*/ 9 h 216"/>
                <a:gd name="T30" fmla="*/ 64 w 217"/>
                <a:gd name="T31" fmla="*/ 31 h 216"/>
                <a:gd name="T32" fmla="*/ 50 w 217"/>
                <a:gd name="T33" fmla="*/ 42 h 216"/>
                <a:gd name="T34" fmla="*/ 29 w 217"/>
                <a:gd name="T35" fmla="*/ 33 h 216"/>
                <a:gd name="T36" fmla="*/ 13 w 217"/>
                <a:gd name="T37" fmla="*/ 56 h 216"/>
                <a:gd name="T38" fmla="*/ 28 w 217"/>
                <a:gd name="T39" fmla="*/ 72 h 216"/>
                <a:gd name="T40" fmla="*/ 22 w 217"/>
                <a:gd name="T41" fmla="*/ 89 h 216"/>
                <a:gd name="T42" fmla="*/ 0 w 217"/>
                <a:gd name="T43" fmla="*/ 94 h 216"/>
                <a:gd name="T44" fmla="*/ 0 w 217"/>
                <a:gd name="T45" fmla="*/ 122 h 216"/>
                <a:gd name="T46" fmla="*/ 22 w 217"/>
                <a:gd name="T47" fmla="*/ 127 h 216"/>
                <a:gd name="T48" fmla="*/ 28 w 217"/>
                <a:gd name="T49" fmla="*/ 144 h 216"/>
                <a:gd name="T50" fmla="*/ 13 w 217"/>
                <a:gd name="T51" fmla="*/ 160 h 216"/>
                <a:gd name="T52" fmla="*/ 29 w 217"/>
                <a:gd name="T53" fmla="*/ 183 h 216"/>
                <a:gd name="T54" fmla="*/ 50 w 217"/>
                <a:gd name="T55" fmla="*/ 174 h 216"/>
                <a:gd name="T56" fmla="*/ 64 w 217"/>
                <a:gd name="T57" fmla="*/ 185 h 216"/>
                <a:gd name="T58" fmla="*/ 62 w 217"/>
                <a:gd name="T59" fmla="*/ 207 h 216"/>
                <a:gd name="T60" fmla="*/ 89 w 217"/>
                <a:gd name="T61" fmla="*/ 216 h 216"/>
                <a:gd name="T62" fmla="*/ 100 w 217"/>
                <a:gd name="T63" fmla="*/ 196 h 216"/>
                <a:gd name="T64" fmla="*/ 109 w 217"/>
                <a:gd name="T65" fmla="*/ 197 h 216"/>
                <a:gd name="T66" fmla="*/ 118 w 217"/>
                <a:gd name="T67" fmla="*/ 196 h 216"/>
                <a:gd name="T68" fmla="*/ 129 w 217"/>
                <a:gd name="T69" fmla="*/ 216 h 216"/>
                <a:gd name="T70" fmla="*/ 156 w 217"/>
                <a:gd name="T71" fmla="*/ 207 h 216"/>
                <a:gd name="T72" fmla="*/ 154 w 217"/>
                <a:gd name="T73" fmla="*/ 185 h 216"/>
                <a:gd name="T74" fmla="*/ 168 w 217"/>
                <a:gd name="T75" fmla="*/ 174 h 216"/>
                <a:gd name="T76" fmla="*/ 188 w 217"/>
                <a:gd name="T77" fmla="*/ 183 h 216"/>
                <a:gd name="T78" fmla="*/ 205 w 217"/>
                <a:gd name="T79" fmla="*/ 160 h 216"/>
                <a:gd name="T80" fmla="*/ 190 w 217"/>
                <a:gd name="T81" fmla="*/ 144 h 216"/>
                <a:gd name="T82" fmla="*/ 196 w 217"/>
                <a:gd name="T83" fmla="*/ 127 h 216"/>
                <a:gd name="T84" fmla="*/ 217 w 217"/>
                <a:gd name="T85" fmla="*/ 122 h 216"/>
                <a:gd name="T86" fmla="*/ 109 w 217"/>
                <a:gd name="T87" fmla="*/ 172 h 216"/>
                <a:gd name="T88" fmla="*/ 45 w 217"/>
                <a:gd name="T89" fmla="*/ 108 h 216"/>
                <a:gd name="T90" fmla="*/ 109 w 217"/>
                <a:gd name="T91" fmla="*/ 44 h 216"/>
                <a:gd name="T92" fmla="*/ 172 w 217"/>
                <a:gd name="T93" fmla="*/ 108 h 216"/>
                <a:gd name="T94" fmla="*/ 109 w 217"/>
                <a:gd name="T95" fmla="*/ 17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6">
                  <a:moveTo>
                    <a:pt x="217" y="122"/>
                  </a:moveTo>
                  <a:cubicBezTo>
                    <a:pt x="217" y="94"/>
                    <a:pt x="217" y="94"/>
                    <a:pt x="217" y="94"/>
                  </a:cubicBezTo>
                  <a:cubicBezTo>
                    <a:pt x="196" y="89"/>
                    <a:pt x="196" y="89"/>
                    <a:pt x="196" y="89"/>
                  </a:cubicBezTo>
                  <a:cubicBezTo>
                    <a:pt x="194" y="83"/>
                    <a:pt x="193" y="78"/>
                    <a:pt x="190" y="72"/>
                  </a:cubicBezTo>
                  <a:cubicBezTo>
                    <a:pt x="205" y="56"/>
                    <a:pt x="205" y="56"/>
                    <a:pt x="205" y="56"/>
                  </a:cubicBezTo>
                  <a:cubicBezTo>
                    <a:pt x="188" y="33"/>
                    <a:pt x="188" y="33"/>
                    <a:pt x="188" y="33"/>
                  </a:cubicBezTo>
                  <a:cubicBezTo>
                    <a:pt x="168" y="42"/>
                    <a:pt x="168" y="42"/>
                    <a:pt x="168" y="42"/>
                  </a:cubicBezTo>
                  <a:cubicBezTo>
                    <a:pt x="163" y="38"/>
                    <a:pt x="159" y="34"/>
                    <a:pt x="154" y="31"/>
                  </a:cubicBezTo>
                  <a:cubicBezTo>
                    <a:pt x="156" y="9"/>
                    <a:pt x="156" y="9"/>
                    <a:pt x="156" y="9"/>
                  </a:cubicBezTo>
                  <a:cubicBezTo>
                    <a:pt x="129" y="0"/>
                    <a:pt x="129" y="0"/>
                    <a:pt x="129" y="0"/>
                  </a:cubicBezTo>
                  <a:cubicBezTo>
                    <a:pt x="118" y="20"/>
                    <a:pt x="118" y="20"/>
                    <a:pt x="118" y="20"/>
                  </a:cubicBezTo>
                  <a:cubicBezTo>
                    <a:pt x="115" y="19"/>
                    <a:pt x="112" y="19"/>
                    <a:pt x="109" y="19"/>
                  </a:cubicBezTo>
                  <a:cubicBezTo>
                    <a:pt x="106" y="19"/>
                    <a:pt x="103" y="19"/>
                    <a:pt x="100" y="20"/>
                  </a:cubicBezTo>
                  <a:cubicBezTo>
                    <a:pt x="89" y="0"/>
                    <a:pt x="89" y="0"/>
                    <a:pt x="89" y="0"/>
                  </a:cubicBezTo>
                  <a:cubicBezTo>
                    <a:pt x="62" y="9"/>
                    <a:pt x="62" y="9"/>
                    <a:pt x="62" y="9"/>
                  </a:cubicBezTo>
                  <a:cubicBezTo>
                    <a:pt x="64" y="31"/>
                    <a:pt x="64" y="31"/>
                    <a:pt x="64" y="31"/>
                  </a:cubicBezTo>
                  <a:cubicBezTo>
                    <a:pt x="59" y="34"/>
                    <a:pt x="54" y="38"/>
                    <a:pt x="50" y="42"/>
                  </a:cubicBezTo>
                  <a:cubicBezTo>
                    <a:pt x="29" y="33"/>
                    <a:pt x="29" y="33"/>
                    <a:pt x="29" y="33"/>
                  </a:cubicBezTo>
                  <a:cubicBezTo>
                    <a:pt x="13" y="56"/>
                    <a:pt x="13" y="56"/>
                    <a:pt x="13" y="56"/>
                  </a:cubicBezTo>
                  <a:cubicBezTo>
                    <a:pt x="28" y="72"/>
                    <a:pt x="28" y="72"/>
                    <a:pt x="28" y="72"/>
                  </a:cubicBezTo>
                  <a:cubicBezTo>
                    <a:pt x="25" y="78"/>
                    <a:pt x="23" y="83"/>
                    <a:pt x="22" y="89"/>
                  </a:cubicBezTo>
                  <a:cubicBezTo>
                    <a:pt x="0" y="94"/>
                    <a:pt x="0" y="94"/>
                    <a:pt x="0" y="94"/>
                  </a:cubicBezTo>
                  <a:cubicBezTo>
                    <a:pt x="0" y="122"/>
                    <a:pt x="0" y="122"/>
                    <a:pt x="0" y="122"/>
                  </a:cubicBezTo>
                  <a:cubicBezTo>
                    <a:pt x="22" y="127"/>
                    <a:pt x="22" y="127"/>
                    <a:pt x="22" y="127"/>
                  </a:cubicBezTo>
                  <a:cubicBezTo>
                    <a:pt x="23" y="133"/>
                    <a:pt x="25" y="138"/>
                    <a:pt x="28" y="144"/>
                  </a:cubicBezTo>
                  <a:cubicBezTo>
                    <a:pt x="13" y="160"/>
                    <a:pt x="13" y="160"/>
                    <a:pt x="13" y="160"/>
                  </a:cubicBezTo>
                  <a:cubicBezTo>
                    <a:pt x="29" y="183"/>
                    <a:pt x="29" y="183"/>
                    <a:pt x="29" y="183"/>
                  </a:cubicBezTo>
                  <a:cubicBezTo>
                    <a:pt x="50" y="174"/>
                    <a:pt x="50" y="174"/>
                    <a:pt x="50" y="174"/>
                  </a:cubicBezTo>
                  <a:cubicBezTo>
                    <a:pt x="54" y="178"/>
                    <a:pt x="59" y="182"/>
                    <a:pt x="64" y="185"/>
                  </a:cubicBezTo>
                  <a:cubicBezTo>
                    <a:pt x="62" y="207"/>
                    <a:pt x="62" y="207"/>
                    <a:pt x="62" y="207"/>
                  </a:cubicBezTo>
                  <a:cubicBezTo>
                    <a:pt x="89" y="216"/>
                    <a:pt x="89" y="216"/>
                    <a:pt x="89" y="216"/>
                  </a:cubicBezTo>
                  <a:cubicBezTo>
                    <a:pt x="100" y="196"/>
                    <a:pt x="100" y="196"/>
                    <a:pt x="100" y="196"/>
                  </a:cubicBezTo>
                  <a:cubicBezTo>
                    <a:pt x="103" y="197"/>
                    <a:pt x="106" y="197"/>
                    <a:pt x="109" y="197"/>
                  </a:cubicBezTo>
                  <a:cubicBezTo>
                    <a:pt x="112" y="197"/>
                    <a:pt x="115" y="197"/>
                    <a:pt x="118" y="196"/>
                  </a:cubicBezTo>
                  <a:cubicBezTo>
                    <a:pt x="129" y="216"/>
                    <a:pt x="129" y="216"/>
                    <a:pt x="129" y="216"/>
                  </a:cubicBezTo>
                  <a:cubicBezTo>
                    <a:pt x="156" y="207"/>
                    <a:pt x="156" y="207"/>
                    <a:pt x="156" y="207"/>
                  </a:cubicBezTo>
                  <a:cubicBezTo>
                    <a:pt x="154" y="185"/>
                    <a:pt x="154" y="185"/>
                    <a:pt x="154" y="185"/>
                  </a:cubicBezTo>
                  <a:cubicBezTo>
                    <a:pt x="159" y="182"/>
                    <a:pt x="164" y="178"/>
                    <a:pt x="168" y="174"/>
                  </a:cubicBezTo>
                  <a:cubicBezTo>
                    <a:pt x="188" y="183"/>
                    <a:pt x="188" y="183"/>
                    <a:pt x="188" y="183"/>
                  </a:cubicBezTo>
                  <a:cubicBezTo>
                    <a:pt x="205" y="160"/>
                    <a:pt x="205" y="160"/>
                    <a:pt x="205" y="160"/>
                  </a:cubicBezTo>
                  <a:cubicBezTo>
                    <a:pt x="190" y="144"/>
                    <a:pt x="190" y="144"/>
                    <a:pt x="190" y="144"/>
                  </a:cubicBezTo>
                  <a:cubicBezTo>
                    <a:pt x="193" y="138"/>
                    <a:pt x="194" y="133"/>
                    <a:pt x="196" y="127"/>
                  </a:cubicBezTo>
                  <a:lnTo>
                    <a:pt x="217" y="122"/>
                  </a:lnTo>
                  <a:close/>
                  <a:moveTo>
                    <a:pt x="109" y="172"/>
                  </a:moveTo>
                  <a:cubicBezTo>
                    <a:pt x="74" y="172"/>
                    <a:pt x="45" y="143"/>
                    <a:pt x="45" y="108"/>
                  </a:cubicBezTo>
                  <a:cubicBezTo>
                    <a:pt x="45" y="73"/>
                    <a:pt x="74" y="44"/>
                    <a:pt x="109" y="44"/>
                  </a:cubicBezTo>
                  <a:cubicBezTo>
                    <a:pt x="144" y="44"/>
                    <a:pt x="172" y="73"/>
                    <a:pt x="172" y="108"/>
                  </a:cubicBezTo>
                  <a:cubicBezTo>
                    <a:pt x="172" y="143"/>
                    <a:pt x="144" y="172"/>
                    <a:pt x="109"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29"/>
            <p:cNvSpPr>
              <a:spLocks noEditPoints="1"/>
            </p:cNvSpPr>
            <p:nvPr/>
          </p:nvSpPr>
          <p:spPr bwMode="auto">
            <a:xfrm>
              <a:off x="2354263" y="5038725"/>
              <a:ext cx="325438" cy="323850"/>
            </a:xfrm>
            <a:custGeom>
              <a:avLst/>
              <a:gdLst>
                <a:gd name="T0" fmla="*/ 129 w 129"/>
                <a:gd name="T1" fmla="*/ 72 h 128"/>
                <a:gd name="T2" fmla="*/ 129 w 129"/>
                <a:gd name="T3" fmla="*/ 55 h 128"/>
                <a:gd name="T4" fmla="*/ 116 w 129"/>
                <a:gd name="T5" fmla="*/ 53 h 128"/>
                <a:gd name="T6" fmla="*/ 113 w 129"/>
                <a:gd name="T7" fmla="*/ 43 h 128"/>
                <a:gd name="T8" fmla="*/ 122 w 129"/>
                <a:gd name="T9" fmla="*/ 33 h 128"/>
                <a:gd name="T10" fmla="*/ 112 w 129"/>
                <a:gd name="T11" fmla="*/ 19 h 128"/>
                <a:gd name="T12" fmla="*/ 100 w 129"/>
                <a:gd name="T13" fmla="*/ 25 h 128"/>
                <a:gd name="T14" fmla="*/ 91 w 129"/>
                <a:gd name="T15" fmla="*/ 18 h 128"/>
                <a:gd name="T16" fmla="*/ 93 w 129"/>
                <a:gd name="T17" fmla="*/ 5 h 128"/>
                <a:gd name="T18" fmla="*/ 77 w 129"/>
                <a:gd name="T19" fmla="*/ 0 h 128"/>
                <a:gd name="T20" fmla="*/ 70 w 129"/>
                <a:gd name="T21" fmla="*/ 11 h 128"/>
                <a:gd name="T22" fmla="*/ 65 w 129"/>
                <a:gd name="T23" fmla="*/ 11 h 128"/>
                <a:gd name="T24" fmla="*/ 60 w 129"/>
                <a:gd name="T25" fmla="*/ 11 h 128"/>
                <a:gd name="T26" fmla="*/ 53 w 129"/>
                <a:gd name="T27" fmla="*/ 0 h 128"/>
                <a:gd name="T28" fmla="*/ 37 w 129"/>
                <a:gd name="T29" fmla="*/ 5 h 128"/>
                <a:gd name="T30" fmla="*/ 38 w 129"/>
                <a:gd name="T31" fmla="*/ 18 h 128"/>
                <a:gd name="T32" fmla="*/ 30 w 129"/>
                <a:gd name="T33" fmla="*/ 25 h 128"/>
                <a:gd name="T34" fmla="*/ 18 w 129"/>
                <a:gd name="T35" fmla="*/ 19 h 128"/>
                <a:gd name="T36" fmla="*/ 8 w 129"/>
                <a:gd name="T37" fmla="*/ 33 h 128"/>
                <a:gd name="T38" fmla="*/ 17 w 129"/>
                <a:gd name="T39" fmla="*/ 43 h 128"/>
                <a:gd name="T40" fmla="*/ 13 w 129"/>
                <a:gd name="T41" fmla="*/ 53 h 128"/>
                <a:gd name="T42" fmla="*/ 0 w 129"/>
                <a:gd name="T43" fmla="*/ 56 h 128"/>
                <a:gd name="T44" fmla="*/ 0 w 129"/>
                <a:gd name="T45" fmla="*/ 72 h 128"/>
                <a:gd name="T46" fmla="*/ 13 w 129"/>
                <a:gd name="T47" fmla="*/ 75 h 128"/>
                <a:gd name="T48" fmla="*/ 17 w 129"/>
                <a:gd name="T49" fmla="*/ 85 h 128"/>
                <a:gd name="T50" fmla="*/ 8 w 129"/>
                <a:gd name="T51" fmla="*/ 95 h 128"/>
                <a:gd name="T52" fmla="*/ 18 w 129"/>
                <a:gd name="T53" fmla="*/ 109 h 128"/>
                <a:gd name="T54" fmla="*/ 30 w 129"/>
                <a:gd name="T55" fmla="*/ 103 h 128"/>
                <a:gd name="T56" fmla="*/ 38 w 129"/>
                <a:gd name="T57" fmla="*/ 110 h 128"/>
                <a:gd name="T58" fmla="*/ 37 w 129"/>
                <a:gd name="T59" fmla="*/ 123 h 128"/>
                <a:gd name="T60" fmla="*/ 53 w 129"/>
                <a:gd name="T61" fmla="*/ 128 h 128"/>
                <a:gd name="T62" fmla="*/ 60 w 129"/>
                <a:gd name="T63" fmla="*/ 116 h 128"/>
                <a:gd name="T64" fmla="*/ 65 w 129"/>
                <a:gd name="T65" fmla="*/ 117 h 128"/>
                <a:gd name="T66" fmla="*/ 70 w 129"/>
                <a:gd name="T67" fmla="*/ 116 h 128"/>
                <a:gd name="T68" fmla="*/ 77 w 129"/>
                <a:gd name="T69" fmla="*/ 128 h 128"/>
                <a:gd name="T70" fmla="*/ 93 w 129"/>
                <a:gd name="T71" fmla="*/ 123 h 128"/>
                <a:gd name="T72" fmla="*/ 92 w 129"/>
                <a:gd name="T73" fmla="*/ 110 h 128"/>
                <a:gd name="T74" fmla="*/ 100 w 129"/>
                <a:gd name="T75" fmla="*/ 103 h 128"/>
                <a:gd name="T76" fmla="*/ 112 w 129"/>
                <a:gd name="T77" fmla="*/ 109 h 128"/>
                <a:gd name="T78" fmla="*/ 122 w 129"/>
                <a:gd name="T79" fmla="*/ 95 h 128"/>
                <a:gd name="T80" fmla="*/ 113 w 129"/>
                <a:gd name="T81" fmla="*/ 85 h 128"/>
                <a:gd name="T82" fmla="*/ 116 w 129"/>
                <a:gd name="T83" fmla="*/ 75 h 128"/>
                <a:gd name="T84" fmla="*/ 129 w 129"/>
                <a:gd name="T85" fmla="*/ 72 h 128"/>
                <a:gd name="T86" fmla="*/ 65 w 129"/>
                <a:gd name="T87" fmla="*/ 102 h 128"/>
                <a:gd name="T88" fmla="*/ 27 w 129"/>
                <a:gd name="T89" fmla="*/ 64 h 128"/>
                <a:gd name="T90" fmla="*/ 65 w 129"/>
                <a:gd name="T91" fmla="*/ 26 h 128"/>
                <a:gd name="T92" fmla="*/ 103 w 129"/>
                <a:gd name="T93" fmla="*/ 64 h 128"/>
                <a:gd name="T94" fmla="*/ 65 w 129"/>
                <a:gd name="T9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9" h="128">
                  <a:moveTo>
                    <a:pt x="129" y="72"/>
                  </a:moveTo>
                  <a:cubicBezTo>
                    <a:pt x="129" y="55"/>
                    <a:pt x="129" y="55"/>
                    <a:pt x="129" y="55"/>
                  </a:cubicBezTo>
                  <a:cubicBezTo>
                    <a:pt x="116" y="53"/>
                    <a:pt x="116" y="53"/>
                    <a:pt x="116" y="53"/>
                  </a:cubicBezTo>
                  <a:cubicBezTo>
                    <a:pt x="116" y="49"/>
                    <a:pt x="115" y="46"/>
                    <a:pt x="113" y="43"/>
                  </a:cubicBezTo>
                  <a:cubicBezTo>
                    <a:pt x="122" y="33"/>
                    <a:pt x="122" y="33"/>
                    <a:pt x="122" y="33"/>
                  </a:cubicBezTo>
                  <a:cubicBezTo>
                    <a:pt x="112" y="19"/>
                    <a:pt x="112" y="19"/>
                    <a:pt x="112" y="19"/>
                  </a:cubicBezTo>
                  <a:cubicBezTo>
                    <a:pt x="100" y="25"/>
                    <a:pt x="100" y="25"/>
                    <a:pt x="100" y="25"/>
                  </a:cubicBezTo>
                  <a:cubicBezTo>
                    <a:pt x="97" y="22"/>
                    <a:pt x="95" y="20"/>
                    <a:pt x="91" y="18"/>
                  </a:cubicBezTo>
                  <a:cubicBezTo>
                    <a:pt x="93" y="5"/>
                    <a:pt x="93" y="5"/>
                    <a:pt x="93" y="5"/>
                  </a:cubicBezTo>
                  <a:cubicBezTo>
                    <a:pt x="77" y="0"/>
                    <a:pt x="77" y="0"/>
                    <a:pt x="77" y="0"/>
                  </a:cubicBezTo>
                  <a:cubicBezTo>
                    <a:pt x="70" y="11"/>
                    <a:pt x="70" y="11"/>
                    <a:pt x="70" y="11"/>
                  </a:cubicBezTo>
                  <a:cubicBezTo>
                    <a:pt x="68" y="11"/>
                    <a:pt x="67" y="11"/>
                    <a:pt x="65" y="11"/>
                  </a:cubicBezTo>
                  <a:cubicBezTo>
                    <a:pt x="63" y="11"/>
                    <a:pt x="61" y="11"/>
                    <a:pt x="60" y="11"/>
                  </a:cubicBezTo>
                  <a:cubicBezTo>
                    <a:pt x="53" y="0"/>
                    <a:pt x="53" y="0"/>
                    <a:pt x="53" y="0"/>
                  </a:cubicBezTo>
                  <a:cubicBezTo>
                    <a:pt x="37" y="5"/>
                    <a:pt x="37" y="5"/>
                    <a:pt x="37" y="5"/>
                  </a:cubicBezTo>
                  <a:cubicBezTo>
                    <a:pt x="38" y="18"/>
                    <a:pt x="38" y="18"/>
                    <a:pt x="38" y="18"/>
                  </a:cubicBezTo>
                  <a:cubicBezTo>
                    <a:pt x="35" y="20"/>
                    <a:pt x="32" y="22"/>
                    <a:pt x="30" y="25"/>
                  </a:cubicBezTo>
                  <a:cubicBezTo>
                    <a:pt x="18" y="19"/>
                    <a:pt x="18" y="19"/>
                    <a:pt x="18" y="19"/>
                  </a:cubicBezTo>
                  <a:cubicBezTo>
                    <a:pt x="8" y="33"/>
                    <a:pt x="8" y="33"/>
                    <a:pt x="8" y="33"/>
                  </a:cubicBezTo>
                  <a:cubicBezTo>
                    <a:pt x="17" y="43"/>
                    <a:pt x="17" y="43"/>
                    <a:pt x="17" y="43"/>
                  </a:cubicBezTo>
                  <a:cubicBezTo>
                    <a:pt x="15" y="46"/>
                    <a:pt x="14" y="49"/>
                    <a:pt x="13" y="53"/>
                  </a:cubicBezTo>
                  <a:cubicBezTo>
                    <a:pt x="0" y="56"/>
                    <a:pt x="0" y="56"/>
                    <a:pt x="0" y="56"/>
                  </a:cubicBezTo>
                  <a:cubicBezTo>
                    <a:pt x="0" y="72"/>
                    <a:pt x="0" y="72"/>
                    <a:pt x="0" y="72"/>
                  </a:cubicBezTo>
                  <a:cubicBezTo>
                    <a:pt x="13" y="75"/>
                    <a:pt x="13" y="75"/>
                    <a:pt x="13" y="75"/>
                  </a:cubicBezTo>
                  <a:cubicBezTo>
                    <a:pt x="14" y="79"/>
                    <a:pt x="15" y="82"/>
                    <a:pt x="17" y="85"/>
                  </a:cubicBezTo>
                  <a:cubicBezTo>
                    <a:pt x="8" y="95"/>
                    <a:pt x="8" y="95"/>
                    <a:pt x="8" y="95"/>
                  </a:cubicBezTo>
                  <a:cubicBezTo>
                    <a:pt x="18" y="109"/>
                    <a:pt x="18" y="109"/>
                    <a:pt x="18" y="109"/>
                  </a:cubicBezTo>
                  <a:cubicBezTo>
                    <a:pt x="30" y="103"/>
                    <a:pt x="30" y="103"/>
                    <a:pt x="30" y="103"/>
                  </a:cubicBezTo>
                  <a:cubicBezTo>
                    <a:pt x="32" y="106"/>
                    <a:pt x="35" y="108"/>
                    <a:pt x="38" y="110"/>
                  </a:cubicBezTo>
                  <a:cubicBezTo>
                    <a:pt x="37" y="123"/>
                    <a:pt x="37" y="123"/>
                    <a:pt x="37" y="123"/>
                  </a:cubicBezTo>
                  <a:cubicBezTo>
                    <a:pt x="53" y="128"/>
                    <a:pt x="53" y="128"/>
                    <a:pt x="53" y="128"/>
                  </a:cubicBezTo>
                  <a:cubicBezTo>
                    <a:pt x="60" y="116"/>
                    <a:pt x="60" y="116"/>
                    <a:pt x="60" y="116"/>
                  </a:cubicBezTo>
                  <a:cubicBezTo>
                    <a:pt x="61" y="117"/>
                    <a:pt x="63" y="117"/>
                    <a:pt x="65" y="117"/>
                  </a:cubicBezTo>
                  <a:cubicBezTo>
                    <a:pt x="67" y="117"/>
                    <a:pt x="68" y="117"/>
                    <a:pt x="70" y="116"/>
                  </a:cubicBezTo>
                  <a:cubicBezTo>
                    <a:pt x="77" y="128"/>
                    <a:pt x="77" y="128"/>
                    <a:pt x="77" y="128"/>
                  </a:cubicBezTo>
                  <a:cubicBezTo>
                    <a:pt x="93" y="123"/>
                    <a:pt x="93" y="123"/>
                    <a:pt x="93" y="123"/>
                  </a:cubicBezTo>
                  <a:cubicBezTo>
                    <a:pt x="92" y="110"/>
                    <a:pt x="92" y="110"/>
                    <a:pt x="92" y="110"/>
                  </a:cubicBezTo>
                  <a:cubicBezTo>
                    <a:pt x="95" y="108"/>
                    <a:pt x="97" y="106"/>
                    <a:pt x="100" y="103"/>
                  </a:cubicBezTo>
                  <a:cubicBezTo>
                    <a:pt x="112" y="109"/>
                    <a:pt x="112" y="109"/>
                    <a:pt x="112" y="109"/>
                  </a:cubicBezTo>
                  <a:cubicBezTo>
                    <a:pt x="122" y="95"/>
                    <a:pt x="122" y="95"/>
                    <a:pt x="122" y="95"/>
                  </a:cubicBezTo>
                  <a:cubicBezTo>
                    <a:pt x="113" y="85"/>
                    <a:pt x="113" y="85"/>
                    <a:pt x="113" y="85"/>
                  </a:cubicBezTo>
                  <a:cubicBezTo>
                    <a:pt x="115" y="82"/>
                    <a:pt x="116" y="79"/>
                    <a:pt x="116" y="75"/>
                  </a:cubicBezTo>
                  <a:lnTo>
                    <a:pt x="129" y="72"/>
                  </a:lnTo>
                  <a:close/>
                  <a:moveTo>
                    <a:pt x="65" y="102"/>
                  </a:moveTo>
                  <a:cubicBezTo>
                    <a:pt x="44" y="102"/>
                    <a:pt x="27" y="85"/>
                    <a:pt x="27" y="64"/>
                  </a:cubicBezTo>
                  <a:cubicBezTo>
                    <a:pt x="27" y="43"/>
                    <a:pt x="44" y="26"/>
                    <a:pt x="65" y="26"/>
                  </a:cubicBezTo>
                  <a:cubicBezTo>
                    <a:pt x="86" y="26"/>
                    <a:pt x="103" y="43"/>
                    <a:pt x="103" y="64"/>
                  </a:cubicBezTo>
                  <a:cubicBezTo>
                    <a:pt x="103" y="85"/>
                    <a:pt x="86" y="102"/>
                    <a:pt x="65"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5" name="组合 94"/>
          <p:cNvGrpSpPr/>
          <p:nvPr/>
        </p:nvGrpSpPr>
        <p:grpSpPr>
          <a:xfrm>
            <a:off x="5176846" y="2483089"/>
            <a:ext cx="187243" cy="195103"/>
            <a:chOff x="1946275" y="85725"/>
            <a:chExt cx="642938" cy="669925"/>
          </a:xfrm>
          <a:solidFill>
            <a:schemeClr val="bg1"/>
          </a:solidFill>
        </p:grpSpPr>
        <p:sp>
          <p:nvSpPr>
            <p:cNvPr id="96" name="Freeform 337"/>
            <p:cNvSpPr>
              <a:spLocks/>
            </p:cNvSpPr>
            <p:nvPr/>
          </p:nvSpPr>
          <p:spPr bwMode="auto">
            <a:xfrm>
              <a:off x="2282825" y="115888"/>
              <a:ext cx="306388" cy="615950"/>
            </a:xfrm>
            <a:custGeom>
              <a:avLst/>
              <a:gdLst>
                <a:gd name="T0" fmla="*/ 121 w 121"/>
                <a:gd name="T1" fmla="*/ 122 h 244"/>
                <a:gd name="T2" fmla="*/ 0 w 121"/>
                <a:gd name="T3" fmla="*/ 0 h 244"/>
                <a:gd name="T4" fmla="*/ 0 w 121"/>
                <a:gd name="T5" fmla="*/ 8 h 244"/>
                <a:gd name="T6" fmla="*/ 113 w 121"/>
                <a:gd name="T7" fmla="*/ 122 h 244"/>
                <a:gd name="T8" fmla="*/ 0 w 121"/>
                <a:gd name="T9" fmla="*/ 236 h 244"/>
                <a:gd name="T10" fmla="*/ 0 w 121"/>
                <a:gd name="T11" fmla="*/ 244 h 244"/>
                <a:gd name="T12" fmla="*/ 121 w 121"/>
                <a:gd name="T13" fmla="*/ 122 h 244"/>
              </a:gdLst>
              <a:ahLst/>
              <a:cxnLst>
                <a:cxn ang="0">
                  <a:pos x="T0" y="T1"/>
                </a:cxn>
                <a:cxn ang="0">
                  <a:pos x="T2" y="T3"/>
                </a:cxn>
                <a:cxn ang="0">
                  <a:pos x="T4" y="T5"/>
                </a:cxn>
                <a:cxn ang="0">
                  <a:pos x="T6" y="T7"/>
                </a:cxn>
                <a:cxn ang="0">
                  <a:pos x="T8" y="T9"/>
                </a:cxn>
                <a:cxn ang="0">
                  <a:pos x="T10" y="T11"/>
                </a:cxn>
                <a:cxn ang="0">
                  <a:pos x="T12" y="T13"/>
                </a:cxn>
              </a:cxnLst>
              <a:rect l="0" t="0" r="r" b="b"/>
              <a:pathLst>
                <a:path w="121" h="244">
                  <a:moveTo>
                    <a:pt x="121" y="122"/>
                  </a:moveTo>
                  <a:cubicBezTo>
                    <a:pt x="121" y="55"/>
                    <a:pt x="67" y="0"/>
                    <a:pt x="0" y="0"/>
                  </a:cubicBezTo>
                  <a:cubicBezTo>
                    <a:pt x="0" y="8"/>
                    <a:pt x="0" y="8"/>
                    <a:pt x="0" y="8"/>
                  </a:cubicBezTo>
                  <a:cubicBezTo>
                    <a:pt x="62" y="8"/>
                    <a:pt x="113" y="59"/>
                    <a:pt x="113" y="122"/>
                  </a:cubicBezTo>
                  <a:cubicBezTo>
                    <a:pt x="113" y="184"/>
                    <a:pt x="62" y="235"/>
                    <a:pt x="0" y="236"/>
                  </a:cubicBezTo>
                  <a:cubicBezTo>
                    <a:pt x="0" y="244"/>
                    <a:pt x="0" y="244"/>
                    <a:pt x="0" y="244"/>
                  </a:cubicBezTo>
                  <a:cubicBezTo>
                    <a:pt x="67" y="243"/>
                    <a:pt x="121" y="189"/>
                    <a:pt x="121"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38"/>
            <p:cNvSpPr>
              <a:spLocks/>
            </p:cNvSpPr>
            <p:nvPr/>
          </p:nvSpPr>
          <p:spPr bwMode="auto">
            <a:xfrm>
              <a:off x="1946275" y="85725"/>
              <a:ext cx="336550" cy="669925"/>
            </a:xfrm>
            <a:custGeom>
              <a:avLst/>
              <a:gdLst>
                <a:gd name="T0" fmla="*/ 9 w 133"/>
                <a:gd name="T1" fmla="*/ 134 h 265"/>
                <a:gd name="T2" fmla="*/ 132 w 133"/>
                <a:gd name="T3" fmla="*/ 11 h 265"/>
                <a:gd name="T4" fmla="*/ 133 w 133"/>
                <a:gd name="T5" fmla="*/ 12 h 265"/>
                <a:gd name="T6" fmla="*/ 133 w 133"/>
                <a:gd name="T7" fmla="*/ 0 h 265"/>
                <a:gd name="T8" fmla="*/ 0 w 133"/>
                <a:gd name="T9" fmla="*/ 133 h 265"/>
                <a:gd name="T10" fmla="*/ 133 w 133"/>
                <a:gd name="T11" fmla="*/ 265 h 265"/>
                <a:gd name="T12" fmla="*/ 133 w 133"/>
                <a:gd name="T13" fmla="*/ 256 h 265"/>
                <a:gd name="T14" fmla="*/ 132 w 133"/>
                <a:gd name="T15" fmla="*/ 256 h 265"/>
                <a:gd name="T16" fmla="*/ 9 w 133"/>
                <a:gd name="T17" fmla="*/ 134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265">
                  <a:moveTo>
                    <a:pt x="9" y="134"/>
                  </a:moveTo>
                  <a:cubicBezTo>
                    <a:pt x="9" y="66"/>
                    <a:pt x="64" y="11"/>
                    <a:pt x="132" y="11"/>
                  </a:cubicBezTo>
                  <a:cubicBezTo>
                    <a:pt x="133" y="12"/>
                    <a:pt x="133" y="12"/>
                    <a:pt x="133" y="12"/>
                  </a:cubicBezTo>
                  <a:cubicBezTo>
                    <a:pt x="133" y="0"/>
                    <a:pt x="133" y="0"/>
                    <a:pt x="133" y="0"/>
                  </a:cubicBezTo>
                  <a:cubicBezTo>
                    <a:pt x="59" y="0"/>
                    <a:pt x="0" y="59"/>
                    <a:pt x="0" y="133"/>
                  </a:cubicBezTo>
                  <a:cubicBezTo>
                    <a:pt x="0" y="206"/>
                    <a:pt x="59" y="265"/>
                    <a:pt x="133" y="265"/>
                  </a:cubicBezTo>
                  <a:cubicBezTo>
                    <a:pt x="133" y="256"/>
                    <a:pt x="133" y="256"/>
                    <a:pt x="133" y="256"/>
                  </a:cubicBezTo>
                  <a:cubicBezTo>
                    <a:pt x="132" y="256"/>
                    <a:pt x="132" y="256"/>
                    <a:pt x="132" y="256"/>
                  </a:cubicBezTo>
                  <a:cubicBezTo>
                    <a:pt x="64" y="256"/>
                    <a:pt x="9" y="201"/>
                    <a:pt x="9"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39"/>
            <p:cNvSpPr>
              <a:spLocks/>
            </p:cNvSpPr>
            <p:nvPr/>
          </p:nvSpPr>
          <p:spPr bwMode="auto">
            <a:xfrm>
              <a:off x="1992313" y="136525"/>
              <a:ext cx="290513" cy="576263"/>
            </a:xfrm>
            <a:custGeom>
              <a:avLst/>
              <a:gdLst>
                <a:gd name="T0" fmla="*/ 80 w 115"/>
                <a:gd name="T1" fmla="*/ 122 h 228"/>
                <a:gd name="T2" fmla="*/ 82 w 115"/>
                <a:gd name="T3" fmla="*/ 111 h 228"/>
                <a:gd name="T4" fmla="*/ 94 w 115"/>
                <a:gd name="T5" fmla="*/ 113 h 228"/>
                <a:gd name="T6" fmla="*/ 113 w 115"/>
                <a:gd name="T7" fmla="*/ 141 h 228"/>
                <a:gd name="T8" fmla="*/ 115 w 115"/>
                <a:gd name="T9" fmla="*/ 139 h 228"/>
                <a:gd name="T10" fmla="*/ 115 w 115"/>
                <a:gd name="T11" fmla="*/ 0 h 228"/>
                <a:gd name="T12" fmla="*/ 114 w 115"/>
                <a:gd name="T13" fmla="*/ 0 h 228"/>
                <a:gd name="T14" fmla="*/ 0 w 115"/>
                <a:gd name="T15" fmla="*/ 114 h 228"/>
                <a:gd name="T16" fmla="*/ 114 w 115"/>
                <a:gd name="T17" fmla="*/ 228 h 228"/>
                <a:gd name="T18" fmla="*/ 115 w 115"/>
                <a:gd name="T19" fmla="*/ 228 h 228"/>
                <a:gd name="T20" fmla="*/ 115 w 115"/>
                <a:gd name="T21" fmla="*/ 168 h 228"/>
                <a:gd name="T22" fmla="*/ 113 w 115"/>
                <a:gd name="T23" fmla="*/ 170 h 228"/>
                <a:gd name="T24" fmla="*/ 80 w 115"/>
                <a:gd name="T25" fmla="*/ 12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 h="228">
                  <a:moveTo>
                    <a:pt x="80" y="122"/>
                  </a:moveTo>
                  <a:cubicBezTo>
                    <a:pt x="78" y="118"/>
                    <a:pt x="79" y="113"/>
                    <a:pt x="82" y="111"/>
                  </a:cubicBezTo>
                  <a:cubicBezTo>
                    <a:pt x="86" y="108"/>
                    <a:pt x="91" y="109"/>
                    <a:pt x="94" y="113"/>
                  </a:cubicBezTo>
                  <a:cubicBezTo>
                    <a:pt x="113" y="141"/>
                    <a:pt x="113" y="141"/>
                    <a:pt x="113" y="141"/>
                  </a:cubicBezTo>
                  <a:cubicBezTo>
                    <a:pt x="115" y="139"/>
                    <a:pt x="115" y="139"/>
                    <a:pt x="115" y="139"/>
                  </a:cubicBezTo>
                  <a:cubicBezTo>
                    <a:pt x="115" y="0"/>
                    <a:pt x="115" y="0"/>
                    <a:pt x="115" y="0"/>
                  </a:cubicBezTo>
                  <a:cubicBezTo>
                    <a:pt x="114" y="0"/>
                    <a:pt x="114" y="0"/>
                    <a:pt x="114" y="0"/>
                  </a:cubicBezTo>
                  <a:cubicBezTo>
                    <a:pt x="51" y="0"/>
                    <a:pt x="0" y="51"/>
                    <a:pt x="0" y="114"/>
                  </a:cubicBezTo>
                  <a:cubicBezTo>
                    <a:pt x="0" y="177"/>
                    <a:pt x="51" y="228"/>
                    <a:pt x="114" y="228"/>
                  </a:cubicBezTo>
                  <a:cubicBezTo>
                    <a:pt x="115" y="228"/>
                    <a:pt x="115" y="228"/>
                    <a:pt x="115" y="228"/>
                  </a:cubicBezTo>
                  <a:cubicBezTo>
                    <a:pt x="115" y="168"/>
                    <a:pt x="115" y="168"/>
                    <a:pt x="115" y="168"/>
                  </a:cubicBezTo>
                  <a:cubicBezTo>
                    <a:pt x="113" y="170"/>
                    <a:pt x="113" y="170"/>
                    <a:pt x="113" y="170"/>
                  </a:cubicBezTo>
                  <a:lnTo>
                    <a:pt x="80"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40"/>
            <p:cNvSpPr>
              <a:spLocks/>
            </p:cNvSpPr>
            <p:nvPr/>
          </p:nvSpPr>
          <p:spPr bwMode="auto">
            <a:xfrm>
              <a:off x="2282825" y="277813"/>
              <a:ext cx="179388" cy="282575"/>
            </a:xfrm>
            <a:custGeom>
              <a:avLst/>
              <a:gdLst>
                <a:gd name="T0" fmla="*/ 66 w 71"/>
                <a:gd name="T1" fmla="*/ 3 h 112"/>
                <a:gd name="T2" fmla="*/ 55 w 71"/>
                <a:gd name="T3" fmla="*/ 5 h 112"/>
                <a:gd name="T4" fmla="*/ 0 w 71"/>
                <a:gd name="T5" fmla="*/ 83 h 112"/>
                <a:gd name="T6" fmla="*/ 0 w 71"/>
                <a:gd name="T7" fmla="*/ 112 h 112"/>
                <a:gd name="T8" fmla="*/ 68 w 71"/>
                <a:gd name="T9" fmla="*/ 15 h 112"/>
                <a:gd name="T10" fmla="*/ 66 w 71"/>
                <a:gd name="T11" fmla="*/ 3 h 112"/>
              </a:gdLst>
              <a:ahLst/>
              <a:cxnLst>
                <a:cxn ang="0">
                  <a:pos x="T0" y="T1"/>
                </a:cxn>
                <a:cxn ang="0">
                  <a:pos x="T2" y="T3"/>
                </a:cxn>
                <a:cxn ang="0">
                  <a:pos x="T4" y="T5"/>
                </a:cxn>
                <a:cxn ang="0">
                  <a:pos x="T6" y="T7"/>
                </a:cxn>
                <a:cxn ang="0">
                  <a:pos x="T8" y="T9"/>
                </a:cxn>
                <a:cxn ang="0">
                  <a:pos x="T10" y="T11"/>
                </a:cxn>
              </a:cxnLst>
              <a:rect l="0" t="0" r="r" b="b"/>
              <a:pathLst>
                <a:path w="71" h="112">
                  <a:moveTo>
                    <a:pt x="66" y="3"/>
                  </a:moveTo>
                  <a:cubicBezTo>
                    <a:pt x="62" y="0"/>
                    <a:pt x="57" y="1"/>
                    <a:pt x="55" y="5"/>
                  </a:cubicBezTo>
                  <a:cubicBezTo>
                    <a:pt x="0" y="83"/>
                    <a:pt x="0" y="83"/>
                    <a:pt x="0" y="83"/>
                  </a:cubicBezTo>
                  <a:cubicBezTo>
                    <a:pt x="0" y="112"/>
                    <a:pt x="0" y="112"/>
                    <a:pt x="0" y="112"/>
                  </a:cubicBezTo>
                  <a:cubicBezTo>
                    <a:pt x="68" y="15"/>
                    <a:pt x="68" y="15"/>
                    <a:pt x="68" y="15"/>
                  </a:cubicBezTo>
                  <a:cubicBezTo>
                    <a:pt x="71" y="11"/>
                    <a:pt x="70" y="6"/>
                    <a:pt x="6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99"/>
          <p:cNvGrpSpPr/>
          <p:nvPr/>
        </p:nvGrpSpPr>
        <p:grpSpPr>
          <a:xfrm>
            <a:off x="2733043" y="2901087"/>
            <a:ext cx="1056930" cy="585015"/>
            <a:chOff x="2733042" y="2901086"/>
            <a:chExt cx="1056930" cy="585014"/>
          </a:xfrm>
        </p:grpSpPr>
        <p:grpSp>
          <p:nvGrpSpPr>
            <p:cNvPr id="101" name="组合 100"/>
            <p:cNvGrpSpPr/>
            <p:nvPr/>
          </p:nvGrpSpPr>
          <p:grpSpPr>
            <a:xfrm>
              <a:off x="2733042" y="2901086"/>
              <a:ext cx="1056930" cy="302145"/>
              <a:chOff x="2411760" y="3012299"/>
              <a:chExt cx="1056930" cy="302145"/>
            </a:xfrm>
          </p:grpSpPr>
          <p:sp>
            <p:nvSpPr>
              <p:cNvPr id="105" name="Freeform 575"/>
              <p:cNvSpPr>
                <a:spLocks noEditPoints="1"/>
              </p:cNvSpPr>
              <p:nvPr/>
            </p:nvSpPr>
            <p:spPr bwMode="auto">
              <a:xfrm>
                <a:off x="2411760" y="3012299"/>
                <a:ext cx="288032" cy="302145"/>
              </a:xfrm>
              <a:custGeom>
                <a:avLst/>
                <a:gdLst>
                  <a:gd name="T0" fmla="*/ 301 w 522"/>
                  <a:gd name="T1" fmla="*/ 335 h 547"/>
                  <a:gd name="T2" fmla="*/ 39 w 522"/>
                  <a:gd name="T3" fmla="*/ 204 h 547"/>
                  <a:gd name="T4" fmla="*/ 170 w 522"/>
                  <a:gd name="T5" fmla="*/ 0 h 547"/>
                  <a:gd name="T6" fmla="*/ 210 w 522"/>
                  <a:gd name="T7" fmla="*/ 358 h 547"/>
                  <a:gd name="T8" fmla="*/ 210 w 522"/>
                  <a:gd name="T9" fmla="*/ 390 h 547"/>
                  <a:gd name="T10" fmla="*/ 223 w 522"/>
                  <a:gd name="T11" fmla="*/ 405 h 547"/>
                  <a:gd name="T12" fmla="*/ 256 w 522"/>
                  <a:gd name="T13" fmla="*/ 400 h 547"/>
                  <a:gd name="T14" fmla="*/ 223 w 522"/>
                  <a:gd name="T15" fmla="*/ 417 h 547"/>
                  <a:gd name="T16" fmla="*/ 226 w 522"/>
                  <a:gd name="T17" fmla="*/ 435 h 547"/>
                  <a:gd name="T18" fmla="*/ 230 w 522"/>
                  <a:gd name="T19" fmla="*/ 453 h 547"/>
                  <a:gd name="T20" fmla="*/ 219 w 522"/>
                  <a:gd name="T21" fmla="*/ 481 h 547"/>
                  <a:gd name="T22" fmla="*/ 198 w 522"/>
                  <a:gd name="T23" fmla="*/ 455 h 547"/>
                  <a:gd name="T24" fmla="*/ 197 w 522"/>
                  <a:gd name="T25" fmla="*/ 489 h 547"/>
                  <a:gd name="T26" fmla="*/ 154 w 522"/>
                  <a:gd name="T27" fmla="*/ 477 h 547"/>
                  <a:gd name="T28" fmla="*/ 174 w 522"/>
                  <a:gd name="T29" fmla="*/ 432 h 547"/>
                  <a:gd name="T30" fmla="*/ 137 w 522"/>
                  <a:gd name="T31" fmla="*/ 463 h 547"/>
                  <a:gd name="T32" fmla="*/ 124 w 522"/>
                  <a:gd name="T33" fmla="*/ 419 h 547"/>
                  <a:gd name="T34" fmla="*/ 172 w 522"/>
                  <a:gd name="T35" fmla="*/ 426 h 547"/>
                  <a:gd name="T36" fmla="*/ 133 w 522"/>
                  <a:gd name="T37" fmla="*/ 402 h 547"/>
                  <a:gd name="T38" fmla="*/ 158 w 522"/>
                  <a:gd name="T39" fmla="*/ 366 h 547"/>
                  <a:gd name="T40" fmla="*/ 180 w 522"/>
                  <a:gd name="T41" fmla="*/ 407 h 547"/>
                  <a:gd name="T42" fmla="*/ 181 w 522"/>
                  <a:gd name="T43" fmla="*/ 361 h 547"/>
                  <a:gd name="T44" fmla="*/ 303 w 522"/>
                  <a:gd name="T45" fmla="*/ 480 h 547"/>
                  <a:gd name="T46" fmla="*/ 316 w 522"/>
                  <a:gd name="T47" fmla="*/ 492 h 547"/>
                  <a:gd name="T48" fmla="*/ 317 w 522"/>
                  <a:gd name="T49" fmla="*/ 463 h 547"/>
                  <a:gd name="T50" fmla="*/ 333 w 522"/>
                  <a:gd name="T51" fmla="*/ 473 h 547"/>
                  <a:gd name="T52" fmla="*/ 337 w 522"/>
                  <a:gd name="T53" fmla="*/ 483 h 547"/>
                  <a:gd name="T54" fmla="*/ 342 w 522"/>
                  <a:gd name="T55" fmla="*/ 495 h 547"/>
                  <a:gd name="T56" fmla="*/ 366 w 522"/>
                  <a:gd name="T57" fmla="*/ 492 h 547"/>
                  <a:gd name="T58" fmla="*/ 348 w 522"/>
                  <a:gd name="T59" fmla="*/ 502 h 547"/>
                  <a:gd name="T60" fmla="*/ 346 w 522"/>
                  <a:gd name="T61" fmla="*/ 512 h 547"/>
                  <a:gd name="T62" fmla="*/ 357 w 522"/>
                  <a:gd name="T63" fmla="*/ 533 h 547"/>
                  <a:gd name="T64" fmla="*/ 337 w 522"/>
                  <a:gd name="T65" fmla="*/ 522 h 547"/>
                  <a:gd name="T66" fmla="*/ 324 w 522"/>
                  <a:gd name="T67" fmla="*/ 526 h 547"/>
                  <a:gd name="T68" fmla="*/ 315 w 522"/>
                  <a:gd name="T69" fmla="*/ 547 h 547"/>
                  <a:gd name="T70" fmla="*/ 317 w 522"/>
                  <a:gd name="T71" fmla="*/ 522 h 547"/>
                  <a:gd name="T72" fmla="*/ 305 w 522"/>
                  <a:gd name="T73" fmla="*/ 518 h 547"/>
                  <a:gd name="T74" fmla="*/ 283 w 522"/>
                  <a:gd name="T75" fmla="*/ 518 h 547"/>
                  <a:gd name="T76" fmla="*/ 304 w 522"/>
                  <a:gd name="T77" fmla="*/ 507 h 547"/>
                  <a:gd name="T78" fmla="*/ 303 w 522"/>
                  <a:gd name="T79" fmla="*/ 495 h 547"/>
                  <a:gd name="T80" fmla="*/ 300 w 522"/>
                  <a:gd name="T81" fmla="*/ 484 h 547"/>
                  <a:gd name="T82" fmla="*/ 357 w 522"/>
                  <a:gd name="T83" fmla="*/ 400 h 547"/>
                  <a:gd name="T84" fmla="*/ 355 w 522"/>
                  <a:gd name="T85" fmla="*/ 409 h 547"/>
                  <a:gd name="T86" fmla="*/ 362 w 522"/>
                  <a:gd name="T87" fmla="*/ 424 h 547"/>
                  <a:gd name="T88" fmla="*/ 348 w 522"/>
                  <a:gd name="T89" fmla="*/ 415 h 547"/>
                  <a:gd name="T90" fmla="*/ 338 w 522"/>
                  <a:gd name="T91" fmla="*/ 418 h 547"/>
                  <a:gd name="T92" fmla="*/ 331 w 522"/>
                  <a:gd name="T93" fmla="*/ 434 h 547"/>
                  <a:gd name="T94" fmla="*/ 333 w 522"/>
                  <a:gd name="T95" fmla="*/ 415 h 547"/>
                  <a:gd name="T96" fmla="*/ 323 w 522"/>
                  <a:gd name="T97" fmla="*/ 411 h 547"/>
                  <a:gd name="T98" fmla="*/ 307 w 522"/>
                  <a:gd name="T99" fmla="*/ 412 h 547"/>
                  <a:gd name="T100" fmla="*/ 320 w 522"/>
                  <a:gd name="T101" fmla="*/ 404 h 547"/>
                  <a:gd name="T102" fmla="*/ 322 w 522"/>
                  <a:gd name="T103" fmla="*/ 395 h 547"/>
                  <a:gd name="T104" fmla="*/ 313 w 522"/>
                  <a:gd name="T105" fmla="*/ 379 h 547"/>
                  <a:gd name="T106" fmla="*/ 328 w 522"/>
                  <a:gd name="T107" fmla="*/ 389 h 547"/>
                  <a:gd name="T108" fmla="*/ 336 w 522"/>
                  <a:gd name="T109" fmla="*/ 382 h 547"/>
                  <a:gd name="T110" fmla="*/ 342 w 522"/>
                  <a:gd name="T111" fmla="*/ 377 h 547"/>
                  <a:gd name="T112" fmla="*/ 356 w 522"/>
                  <a:gd name="T113" fmla="*/ 375 h 547"/>
                  <a:gd name="T114" fmla="*/ 350 w 522"/>
                  <a:gd name="T115" fmla="*/ 390 h 547"/>
                  <a:gd name="T116" fmla="*/ 365 w 522"/>
                  <a:gd name="T117" fmla="*/ 381 h 547"/>
                  <a:gd name="T118" fmla="*/ 372 w 522"/>
                  <a:gd name="T119" fmla="*/ 402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2" h="547">
                    <a:moveTo>
                      <a:pt x="368" y="68"/>
                    </a:moveTo>
                    <a:cubicBezTo>
                      <a:pt x="378" y="78"/>
                      <a:pt x="384" y="90"/>
                      <a:pt x="387" y="103"/>
                    </a:cubicBezTo>
                    <a:cubicBezTo>
                      <a:pt x="407" y="106"/>
                      <a:pt x="425" y="115"/>
                      <a:pt x="441" y="130"/>
                    </a:cubicBezTo>
                    <a:cubicBezTo>
                      <a:pt x="462" y="149"/>
                      <a:pt x="475" y="173"/>
                      <a:pt x="478" y="202"/>
                    </a:cubicBezTo>
                    <a:cubicBezTo>
                      <a:pt x="491" y="205"/>
                      <a:pt x="502" y="213"/>
                      <a:pt x="510" y="223"/>
                    </a:cubicBezTo>
                    <a:cubicBezTo>
                      <a:pt x="518" y="234"/>
                      <a:pt x="522" y="246"/>
                      <a:pt x="522" y="260"/>
                    </a:cubicBezTo>
                    <a:cubicBezTo>
                      <a:pt x="522" y="275"/>
                      <a:pt x="517" y="288"/>
                      <a:pt x="508" y="299"/>
                    </a:cubicBezTo>
                    <a:cubicBezTo>
                      <a:pt x="499" y="311"/>
                      <a:pt x="487" y="318"/>
                      <a:pt x="472" y="320"/>
                    </a:cubicBezTo>
                    <a:cubicBezTo>
                      <a:pt x="456" y="324"/>
                      <a:pt x="433" y="328"/>
                      <a:pt x="403" y="331"/>
                    </a:cubicBezTo>
                    <a:cubicBezTo>
                      <a:pt x="301" y="335"/>
                      <a:pt x="301" y="335"/>
                      <a:pt x="301" y="335"/>
                    </a:cubicBezTo>
                    <a:cubicBezTo>
                      <a:pt x="199" y="331"/>
                      <a:pt x="199" y="331"/>
                      <a:pt x="199" y="331"/>
                    </a:cubicBezTo>
                    <a:cubicBezTo>
                      <a:pt x="168" y="328"/>
                      <a:pt x="145" y="325"/>
                      <a:pt x="129" y="320"/>
                    </a:cubicBezTo>
                    <a:cubicBezTo>
                      <a:pt x="118" y="319"/>
                      <a:pt x="108" y="313"/>
                      <a:pt x="100" y="305"/>
                    </a:cubicBezTo>
                    <a:cubicBezTo>
                      <a:pt x="92" y="296"/>
                      <a:pt x="88" y="286"/>
                      <a:pt x="88" y="274"/>
                    </a:cubicBezTo>
                    <a:cubicBezTo>
                      <a:pt x="88" y="261"/>
                      <a:pt x="93" y="249"/>
                      <a:pt x="102" y="240"/>
                    </a:cubicBezTo>
                    <a:cubicBezTo>
                      <a:pt x="111" y="231"/>
                      <a:pt x="123" y="226"/>
                      <a:pt x="136" y="226"/>
                    </a:cubicBezTo>
                    <a:cubicBezTo>
                      <a:pt x="142" y="226"/>
                      <a:pt x="147" y="227"/>
                      <a:pt x="152" y="229"/>
                    </a:cubicBezTo>
                    <a:cubicBezTo>
                      <a:pt x="153" y="223"/>
                      <a:pt x="153" y="223"/>
                      <a:pt x="153" y="223"/>
                    </a:cubicBezTo>
                    <a:cubicBezTo>
                      <a:pt x="115" y="220"/>
                      <a:pt x="115" y="220"/>
                      <a:pt x="115" y="220"/>
                    </a:cubicBezTo>
                    <a:cubicBezTo>
                      <a:pt x="82" y="216"/>
                      <a:pt x="57" y="211"/>
                      <a:pt x="39" y="204"/>
                    </a:cubicBezTo>
                    <a:cubicBezTo>
                      <a:pt x="28" y="201"/>
                      <a:pt x="18" y="196"/>
                      <a:pt x="11" y="186"/>
                    </a:cubicBezTo>
                    <a:cubicBezTo>
                      <a:pt x="4" y="177"/>
                      <a:pt x="0" y="167"/>
                      <a:pt x="0" y="155"/>
                    </a:cubicBezTo>
                    <a:cubicBezTo>
                      <a:pt x="0" y="141"/>
                      <a:pt x="5" y="129"/>
                      <a:pt x="15" y="120"/>
                    </a:cubicBezTo>
                    <a:cubicBezTo>
                      <a:pt x="25" y="110"/>
                      <a:pt x="37" y="105"/>
                      <a:pt x="51" y="105"/>
                    </a:cubicBezTo>
                    <a:cubicBezTo>
                      <a:pt x="60" y="105"/>
                      <a:pt x="68" y="107"/>
                      <a:pt x="75" y="111"/>
                    </a:cubicBezTo>
                    <a:cubicBezTo>
                      <a:pt x="77" y="112"/>
                      <a:pt x="77" y="112"/>
                      <a:pt x="77" y="112"/>
                    </a:cubicBezTo>
                    <a:cubicBezTo>
                      <a:pt x="77" y="110"/>
                      <a:pt x="77" y="110"/>
                      <a:pt x="77" y="110"/>
                    </a:cubicBezTo>
                    <a:cubicBezTo>
                      <a:pt x="76" y="104"/>
                      <a:pt x="75" y="99"/>
                      <a:pt x="75" y="94"/>
                    </a:cubicBezTo>
                    <a:cubicBezTo>
                      <a:pt x="75" y="68"/>
                      <a:pt x="85" y="46"/>
                      <a:pt x="103" y="27"/>
                    </a:cubicBezTo>
                    <a:cubicBezTo>
                      <a:pt x="121" y="9"/>
                      <a:pt x="144" y="0"/>
                      <a:pt x="170" y="0"/>
                    </a:cubicBezTo>
                    <a:cubicBezTo>
                      <a:pt x="192" y="0"/>
                      <a:pt x="211" y="7"/>
                      <a:pt x="228" y="20"/>
                    </a:cubicBezTo>
                    <a:cubicBezTo>
                      <a:pt x="245" y="34"/>
                      <a:pt x="256" y="51"/>
                      <a:pt x="261" y="72"/>
                    </a:cubicBezTo>
                    <a:cubicBezTo>
                      <a:pt x="261" y="74"/>
                      <a:pt x="261" y="74"/>
                      <a:pt x="261" y="74"/>
                    </a:cubicBezTo>
                    <a:cubicBezTo>
                      <a:pt x="263" y="72"/>
                      <a:pt x="263" y="72"/>
                      <a:pt x="263" y="72"/>
                    </a:cubicBezTo>
                    <a:cubicBezTo>
                      <a:pt x="269" y="65"/>
                      <a:pt x="277" y="58"/>
                      <a:pt x="287" y="54"/>
                    </a:cubicBezTo>
                    <a:cubicBezTo>
                      <a:pt x="296" y="49"/>
                      <a:pt x="306" y="47"/>
                      <a:pt x="317" y="47"/>
                    </a:cubicBezTo>
                    <a:cubicBezTo>
                      <a:pt x="337" y="47"/>
                      <a:pt x="354" y="54"/>
                      <a:pt x="368" y="68"/>
                    </a:cubicBezTo>
                    <a:moveTo>
                      <a:pt x="207" y="354"/>
                    </a:moveTo>
                    <a:cubicBezTo>
                      <a:pt x="208" y="354"/>
                      <a:pt x="208" y="354"/>
                      <a:pt x="208" y="354"/>
                    </a:cubicBezTo>
                    <a:cubicBezTo>
                      <a:pt x="210" y="355"/>
                      <a:pt x="211" y="356"/>
                      <a:pt x="210" y="358"/>
                    </a:cubicBezTo>
                    <a:cubicBezTo>
                      <a:pt x="206" y="377"/>
                      <a:pt x="206" y="377"/>
                      <a:pt x="206" y="377"/>
                    </a:cubicBezTo>
                    <a:cubicBezTo>
                      <a:pt x="225" y="365"/>
                      <a:pt x="225" y="365"/>
                      <a:pt x="225" y="365"/>
                    </a:cubicBezTo>
                    <a:cubicBezTo>
                      <a:pt x="227" y="364"/>
                      <a:pt x="227" y="364"/>
                      <a:pt x="227" y="364"/>
                    </a:cubicBezTo>
                    <a:cubicBezTo>
                      <a:pt x="228" y="364"/>
                      <a:pt x="230" y="365"/>
                      <a:pt x="230" y="366"/>
                    </a:cubicBezTo>
                    <a:cubicBezTo>
                      <a:pt x="231" y="367"/>
                      <a:pt x="231" y="368"/>
                      <a:pt x="231" y="369"/>
                    </a:cubicBezTo>
                    <a:cubicBezTo>
                      <a:pt x="229" y="371"/>
                      <a:pt x="229" y="371"/>
                      <a:pt x="229" y="371"/>
                    </a:cubicBezTo>
                    <a:cubicBezTo>
                      <a:pt x="204" y="388"/>
                      <a:pt x="204" y="388"/>
                      <a:pt x="204" y="388"/>
                    </a:cubicBezTo>
                    <a:cubicBezTo>
                      <a:pt x="202" y="394"/>
                      <a:pt x="202" y="394"/>
                      <a:pt x="202" y="394"/>
                    </a:cubicBezTo>
                    <a:cubicBezTo>
                      <a:pt x="208" y="390"/>
                      <a:pt x="208" y="390"/>
                      <a:pt x="208" y="390"/>
                    </a:cubicBezTo>
                    <a:cubicBezTo>
                      <a:pt x="210" y="390"/>
                      <a:pt x="210" y="390"/>
                      <a:pt x="210" y="390"/>
                    </a:cubicBezTo>
                    <a:cubicBezTo>
                      <a:pt x="213" y="392"/>
                      <a:pt x="213" y="392"/>
                      <a:pt x="213" y="392"/>
                    </a:cubicBezTo>
                    <a:cubicBezTo>
                      <a:pt x="214" y="394"/>
                      <a:pt x="214" y="395"/>
                      <a:pt x="212" y="397"/>
                    </a:cubicBezTo>
                    <a:cubicBezTo>
                      <a:pt x="200" y="404"/>
                      <a:pt x="200" y="404"/>
                      <a:pt x="200" y="404"/>
                    </a:cubicBezTo>
                    <a:cubicBezTo>
                      <a:pt x="197" y="418"/>
                      <a:pt x="197" y="418"/>
                      <a:pt x="197" y="418"/>
                    </a:cubicBezTo>
                    <a:cubicBezTo>
                      <a:pt x="211" y="414"/>
                      <a:pt x="211" y="414"/>
                      <a:pt x="211" y="414"/>
                    </a:cubicBezTo>
                    <a:cubicBezTo>
                      <a:pt x="217" y="402"/>
                      <a:pt x="217" y="402"/>
                      <a:pt x="217" y="402"/>
                    </a:cubicBezTo>
                    <a:cubicBezTo>
                      <a:pt x="218" y="401"/>
                      <a:pt x="219" y="400"/>
                      <a:pt x="220" y="400"/>
                    </a:cubicBezTo>
                    <a:cubicBezTo>
                      <a:pt x="222" y="400"/>
                      <a:pt x="222" y="400"/>
                      <a:pt x="222" y="400"/>
                    </a:cubicBezTo>
                    <a:cubicBezTo>
                      <a:pt x="224" y="402"/>
                      <a:pt x="224" y="402"/>
                      <a:pt x="224" y="402"/>
                    </a:cubicBezTo>
                    <a:cubicBezTo>
                      <a:pt x="223" y="405"/>
                      <a:pt x="223" y="405"/>
                      <a:pt x="223" y="405"/>
                    </a:cubicBezTo>
                    <a:cubicBezTo>
                      <a:pt x="221" y="411"/>
                      <a:pt x="221" y="411"/>
                      <a:pt x="221" y="411"/>
                    </a:cubicBezTo>
                    <a:cubicBezTo>
                      <a:pt x="227" y="409"/>
                      <a:pt x="227" y="409"/>
                      <a:pt x="227" y="409"/>
                    </a:cubicBezTo>
                    <a:cubicBezTo>
                      <a:pt x="241" y="382"/>
                      <a:pt x="241" y="382"/>
                      <a:pt x="241" y="382"/>
                    </a:cubicBezTo>
                    <a:cubicBezTo>
                      <a:pt x="241" y="381"/>
                      <a:pt x="243" y="380"/>
                      <a:pt x="244" y="380"/>
                    </a:cubicBezTo>
                    <a:cubicBezTo>
                      <a:pt x="246" y="381"/>
                      <a:pt x="246" y="381"/>
                      <a:pt x="246" y="381"/>
                    </a:cubicBezTo>
                    <a:cubicBezTo>
                      <a:pt x="247" y="381"/>
                      <a:pt x="247" y="382"/>
                      <a:pt x="248" y="383"/>
                    </a:cubicBezTo>
                    <a:cubicBezTo>
                      <a:pt x="247" y="386"/>
                      <a:pt x="247" y="386"/>
                      <a:pt x="247" y="386"/>
                    </a:cubicBezTo>
                    <a:cubicBezTo>
                      <a:pt x="237" y="406"/>
                      <a:pt x="237" y="406"/>
                      <a:pt x="237" y="406"/>
                    </a:cubicBezTo>
                    <a:cubicBezTo>
                      <a:pt x="255" y="400"/>
                      <a:pt x="255" y="400"/>
                      <a:pt x="255" y="400"/>
                    </a:cubicBezTo>
                    <a:cubicBezTo>
                      <a:pt x="256" y="400"/>
                      <a:pt x="256" y="400"/>
                      <a:pt x="256" y="400"/>
                    </a:cubicBezTo>
                    <a:cubicBezTo>
                      <a:pt x="258" y="400"/>
                      <a:pt x="259" y="400"/>
                      <a:pt x="259" y="402"/>
                    </a:cubicBezTo>
                    <a:cubicBezTo>
                      <a:pt x="260" y="404"/>
                      <a:pt x="259" y="406"/>
                      <a:pt x="257" y="406"/>
                    </a:cubicBezTo>
                    <a:cubicBezTo>
                      <a:pt x="239" y="412"/>
                      <a:pt x="239" y="412"/>
                      <a:pt x="239" y="412"/>
                    </a:cubicBezTo>
                    <a:cubicBezTo>
                      <a:pt x="259" y="422"/>
                      <a:pt x="259" y="422"/>
                      <a:pt x="259" y="422"/>
                    </a:cubicBezTo>
                    <a:cubicBezTo>
                      <a:pt x="261" y="425"/>
                      <a:pt x="261" y="425"/>
                      <a:pt x="261" y="425"/>
                    </a:cubicBezTo>
                    <a:cubicBezTo>
                      <a:pt x="260" y="427"/>
                      <a:pt x="260" y="427"/>
                      <a:pt x="260" y="427"/>
                    </a:cubicBezTo>
                    <a:cubicBezTo>
                      <a:pt x="260" y="429"/>
                      <a:pt x="259" y="429"/>
                      <a:pt x="257" y="429"/>
                    </a:cubicBezTo>
                    <a:cubicBezTo>
                      <a:pt x="255" y="429"/>
                      <a:pt x="255" y="429"/>
                      <a:pt x="255" y="429"/>
                    </a:cubicBezTo>
                    <a:cubicBezTo>
                      <a:pt x="229" y="415"/>
                      <a:pt x="229" y="415"/>
                      <a:pt x="229" y="415"/>
                    </a:cubicBezTo>
                    <a:cubicBezTo>
                      <a:pt x="223" y="417"/>
                      <a:pt x="223" y="417"/>
                      <a:pt x="223" y="417"/>
                    </a:cubicBezTo>
                    <a:cubicBezTo>
                      <a:pt x="228" y="420"/>
                      <a:pt x="228" y="420"/>
                      <a:pt x="228" y="420"/>
                    </a:cubicBezTo>
                    <a:cubicBezTo>
                      <a:pt x="230" y="422"/>
                      <a:pt x="230" y="422"/>
                      <a:pt x="230" y="422"/>
                    </a:cubicBezTo>
                    <a:cubicBezTo>
                      <a:pt x="230" y="425"/>
                      <a:pt x="230" y="425"/>
                      <a:pt x="230" y="425"/>
                    </a:cubicBezTo>
                    <a:cubicBezTo>
                      <a:pt x="229" y="426"/>
                      <a:pt x="228" y="427"/>
                      <a:pt x="227" y="427"/>
                    </a:cubicBezTo>
                    <a:cubicBezTo>
                      <a:pt x="225" y="427"/>
                      <a:pt x="225" y="427"/>
                      <a:pt x="225" y="427"/>
                    </a:cubicBezTo>
                    <a:cubicBezTo>
                      <a:pt x="213" y="420"/>
                      <a:pt x="213" y="420"/>
                      <a:pt x="213" y="420"/>
                    </a:cubicBezTo>
                    <a:cubicBezTo>
                      <a:pt x="199" y="425"/>
                      <a:pt x="199" y="425"/>
                      <a:pt x="199" y="425"/>
                    </a:cubicBezTo>
                    <a:cubicBezTo>
                      <a:pt x="209" y="435"/>
                      <a:pt x="209" y="435"/>
                      <a:pt x="209" y="435"/>
                    </a:cubicBezTo>
                    <a:cubicBezTo>
                      <a:pt x="223" y="434"/>
                      <a:pt x="223" y="434"/>
                      <a:pt x="223" y="434"/>
                    </a:cubicBezTo>
                    <a:cubicBezTo>
                      <a:pt x="224" y="434"/>
                      <a:pt x="225" y="434"/>
                      <a:pt x="226" y="435"/>
                    </a:cubicBezTo>
                    <a:cubicBezTo>
                      <a:pt x="227" y="438"/>
                      <a:pt x="227" y="438"/>
                      <a:pt x="227" y="438"/>
                    </a:cubicBezTo>
                    <a:cubicBezTo>
                      <a:pt x="226" y="440"/>
                      <a:pt x="226" y="440"/>
                      <a:pt x="226" y="440"/>
                    </a:cubicBezTo>
                    <a:cubicBezTo>
                      <a:pt x="225" y="441"/>
                      <a:pt x="224" y="441"/>
                      <a:pt x="223" y="441"/>
                    </a:cubicBezTo>
                    <a:cubicBezTo>
                      <a:pt x="217" y="442"/>
                      <a:pt x="217" y="442"/>
                      <a:pt x="217" y="442"/>
                    </a:cubicBezTo>
                    <a:cubicBezTo>
                      <a:pt x="222" y="446"/>
                      <a:pt x="222" y="446"/>
                      <a:pt x="222" y="446"/>
                    </a:cubicBezTo>
                    <a:cubicBezTo>
                      <a:pt x="252" y="445"/>
                      <a:pt x="252" y="445"/>
                      <a:pt x="252" y="445"/>
                    </a:cubicBezTo>
                    <a:cubicBezTo>
                      <a:pt x="252" y="445"/>
                      <a:pt x="252" y="445"/>
                      <a:pt x="252" y="445"/>
                    </a:cubicBezTo>
                    <a:cubicBezTo>
                      <a:pt x="254" y="445"/>
                      <a:pt x="256" y="446"/>
                      <a:pt x="256" y="448"/>
                    </a:cubicBezTo>
                    <a:cubicBezTo>
                      <a:pt x="256" y="451"/>
                      <a:pt x="254" y="452"/>
                      <a:pt x="252" y="452"/>
                    </a:cubicBezTo>
                    <a:cubicBezTo>
                      <a:pt x="230" y="453"/>
                      <a:pt x="230" y="453"/>
                      <a:pt x="230" y="453"/>
                    </a:cubicBezTo>
                    <a:cubicBezTo>
                      <a:pt x="244" y="466"/>
                      <a:pt x="244" y="466"/>
                      <a:pt x="244" y="466"/>
                    </a:cubicBezTo>
                    <a:cubicBezTo>
                      <a:pt x="245" y="467"/>
                      <a:pt x="245" y="469"/>
                      <a:pt x="244" y="471"/>
                    </a:cubicBezTo>
                    <a:cubicBezTo>
                      <a:pt x="243" y="472"/>
                      <a:pt x="242" y="472"/>
                      <a:pt x="242" y="472"/>
                    </a:cubicBezTo>
                    <a:cubicBezTo>
                      <a:pt x="239" y="471"/>
                      <a:pt x="239" y="471"/>
                      <a:pt x="239" y="471"/>
                    </a:cubicBezTo>
                    <a:cubicBezTo>
                      <a:pt x="225" y="458"/>
                      <a:pt x="225" y="458"/>
                      <a:pt x="225" y="458"/>
                    </a:cubicBezTo>
                    <a:cubicBezTo>
                      <a:pt x="226" y="480"/>
                      <a:pt x="226" y="480"/>
                      <a:pt x="226" y="480"/>
                    </a:cubicBezTo>
                    <a:cubicBezTo>
                      <a:pt x="225" y="483"/>
                      <a:pt x="225" y="483"/>
                      <a:pt x="225" y="483"/>
                    </a:cubicBezTo>
                    <a:cubicBezTo>
                      <a:pt x="223" y="484"/>
                      <a:pt x="223" y="484"/>
                      <a:pt x="223" y="484"/>
                    </a:cubicBezTo>
                    <a:cubicBezTo>
                      <a:pt x="222" y="484"/>
                      <a:pt x="222" y="484"/>
                      <a:pt x="222" y="484"/>
                    </a:cubicBezTo>
                    <a:cubicBezTo>
                      <a:pt x="220" y="484"/>
                      <a:pt x="219" y="483"/>
                      <a:pt x="219" y="481"/>
                    </a:cubicBezTo>
                    <a:cubicBezTo>
                      <a:pt x="217" y="451"/>
                      <a:pt x="217" y="451"/>
                      <a:pt x="217" y="451"/>
                    </a:cubicBezTo>
                    <a:cubicBezTo>
                      <a:pt x="213" y="447"/>
                      <a:pt x="213" y="447"/>
                      <a:pt x="213" y="447"/>
                    </a:cubicBezTo>
                    <a:cubicBezTo>
                      <a:pt x="213" y="453"/>
                      <a:pt x="213" y="453"/>
                      <a:pt x="213" y="453"/>
                    </a:cubicBezTo>
                    <a:cubicBezTo>
                      <a:pt x="213" y="455"/>
                      <a:pt x="212" y="457"/>
                      <a:pt x="209" y="457"/>
                    </a:cubicBezTo>
                    <a:cubicBezTo>
                      <a:pt x="209" y="457"/>
                      <a:pt x="209" y="457"/>
                      <a:pt x="209" y="457"/>
                    </a:cubicBezTo>
                    <a:cubicBezTo>
                      <a:pt x="207" y="457"/>
                      <a:pt x="206" y="455"/>
                      <a:pt x="205" y="453"/>
                    </a:cubicBezTo>
                    <a:cubicBezTo>
                      <a:pt x="205" y="440"/>
                      <a:pt x="205" y="440"/>
                      <a:pt x="205" y="440"/>
                    </a:cubicBezTo>
                    <a:cubicBezTo>
                      <a:pt x="194" y="429"/>
                      <a:pt x="194" y="429"/>
                      <a:pt x="194" y="429"/>
                    </a:cubicBezTo>
                    <a:cubicBezTo>
                      <a:pt x="191" y="444"/>
                      <a:pt x="191" y="444"/>
                      <a:pt x="191" y="444"/>
                    </a:cubicBezTo>
                    <a:cubicBezTo>
                      <a:pt x="198" y="455"/>
                      <a:pt x="198" y="455"/>
                      <a:pt x="198" y="455"/>
                    </a:cubicBezTo>
                    <a:cubicBezTo>
                      <a:pt x="200" y="457"/>
                      <a:pt x="199" y="459"/>
                      <a:pt x="197" y="460"/>
                    </a:cubicBezTo>
                    <a:cubicBezTo>
                      <a:pt x="195" y="461"/>
                      <a:pt x="195" y="461"/>
                      <a:pt x="195" y="461"/>
                    </a:cubicBezTo>
                    <a:cubicBezTo>
                      <a:pt x="194" y="461"/>
                      <a:pt x="193" y="460"/>
                      <a:pt x="192" y="459"/>
                    </a:cubicBezTo>
                    <a:cubicBezTo>
                      <a:pt x="189" y="454"/>
                      <a:pt x="189" y="454"/>
                      <a:pt x="189" y="454"/>
                    </a:cubicBezTo>
                    <a:cubicBezTo>
                      <a:pt x="187" y="460"/>
                      <a:pt x="187" y="460"/>
                      <a:pt x="187" y="460"/>
                    </a:cubicBezTo>
                    <a:cubicBezTo>
                      <a:pt x="203" y="486"/>
                      <a:pt x="203" y="486"/>
                      <a:pt x="203" y="486"/>
                    </a:cubicBezTo>
                    <a:cubicBezTo>
                      <a:pt x="204" y="486"/>
                      <a:pt x="204" y="487"/>
                      <a:pt x="204" y="488"/>
                    </a:cubicBezTo>
                    <a:cubicBezTo>
                      <a:pt x="202" y="491"/>
                      <a:pt x="202" y="491"/>
                      <a:pt x="202" y="491"/>
                    </a:cubicBezTo>
                    <a:cubicBezTo>
                      <a:pt x="200" y="491"/>
                      <a:pt x="200" y="491"/>
                      <a:pt x="200" y="491"/>
                    </a:cubicBezTo>
                    <a:cubicBezTo>
                      <a:pt x="199" y="491"/>
                      <a:pt x="198" y="490"/>
                      <a:pt x="197" y="489"/>
                    </a:cubicBezTo>
                    <a:cubicBezTo>
                      <a:pt x="185" y="470"/>
                      <a:pt x="185" y="470"/>
                      <a:pt x="185" y="470"/>
                    </a:cubicBezTo>
                    <a:cubicBezTo>
                      <a:pt x="181" y="489"/>
                      <a:pt x="181" y="489"/>
                      <a:pt x="181" y="489"/>
                    </a:cubicBezTo>
                    <a:cubicBezTo>
                      <a:pt x="180" y="491"/>
                      <a:pt x="179" y="492"/>
                      <a:pt x="178" y="492"/>
                    </a:cubicBezTo>
                    <a:cubicBezTo>
                      <a:pt x="177" y="492"/>
                      <a:pt x="177" y="492"/>
                      <a:pt x="177" y="492"/>
                    </a:cubicBezTo>
                    <a:cubicBezTo>
                      <a:pt x="175" y="491"/>
                      <a:pt x="174" y="490"/>
                      <a:pt x="174" y="488"/>
                    </a:cubicBezTo>
                    <a:cubicBezTo>
                      <a:pt x="178" y="469"/>
                      <a:pt x="178" y="469"/>
                      <a:pt x="178" y="469"/>
                    </a:cubicBezTo>
                    <a:cubicBezTo>
                      <a:pt x="159" y="481"/>
                      <a:pt x="159" y="481"/>
                      <a:pt x="159" y="481"/>
                    </a:cubicBezTo>
                    <a:cubicBezTo>
                      <a:pt x="159" y="482"/>
                      <a:pt x="158" y="482"/>
                      <a:pt x="158" y="482"/>
                    </a:cubicBezTo>
                    <a:cubicBezTo>
                      <a:pt x="156" y="482"/>
                      <a:pt x="155" y="481"/>
                      <a:pt x="154" y="480"/>
                    </a:cubicBezTo>
                    <a:cubicBezTo>
                      <a:pt x="154" y="479"/>
                      <a:pt x="154" y="478"/>
                      <a:pt x="154" y="477"/>
                    </a:cubicBezTo>
                    <a:cubicBezTo>
                      <a:pt x="154" y="476"/>
                      <a:pt x="155" y="475"/>
                      <a:pt x="156" y="475"/>
                    </a:cubicBezTo>
                    <a:cubicBezTo>
                      <a:pt x="181" y="459"/>
                      <a:pt x="181" y="459"/>
                      <a:pt x="181" y="459"/>
                    </a:cubicBezTo>
                    <a:cubicBezTo>
                      <a:pt x="182" y="453"/>
                      <a:pt x="182" y="453"/>
                      <a:pt x="182" y="453"/>
                    </a:cubicBezTo>
                    <a:cubicBezTo>
                      <a:pt x="177" y="456"/>
                      <a:pt x="177" y="456"/>
                      <a:pt x="177" y="456"/>
                    </a:cubicBezTo>
                    <a:cubicBezTo>
                      <a:pt x="175" y="456"/>
                      <a:pt x="175" y="456"/>
                      <a:pt x="175" y="456"/>
                    </a:cubicBezTo>
                    <a:cubicBezTo>
                      <a:pt x="174" y="456"/>
                      <a:pt x="173" y="456"/>
                      <a:pt x="172" y="455"/>
                    </a:cubicBezTo>
                    <a:cubicBezTo>
                      <a:pt x="171" y="453"/>
                      <a:pt x="171" y="451"/>
                      <a:pt x="173" y="450"/>
                    </a:cubicBezTo>
                    <a:cubicBezTo>
                      <a:pt x="184" y="442"/>
                      <a:pt x="184" y="442"/>
                      <a:pt x="184" y="442"/>
                    </a:cubicBezTo>
                    <a:cubicBezTo>
                      <a:pt x="187" y="428"/>
                      <a:pt x="187" y="428"/>
                      <a:pt x="187" y="428"/>
                    </a:cubicBezTo>
                    <a:cubicBezTo>
                      <a:pt x="174" y="432"/>
                      <a:pt x="174" y="432"/>
                      <a:pt x="174" y="432"/>
                    </a:cubicBezTo>
                    <a:cubicBezTo>
                      <a:pt x="168" y="444"/>
                      <a:pt x="168" y="444"/>
                      <a:pt x="168" y="444"/>
                    </a:cubicBezTo>
                    <a:cubicBezTo>
                      <a:pt x="164" y="446"/>
                      <a:pt x="164" y="446"/>
                      <a:pt x="164" y="446"/>
                    </a:cubicBezTo>
                    <a:cubicBezTo>
                      <a:pt x="162" y="446"/>
                      <a:pt x="162" y="446"/>
                      <a:pt x="162" y="446"/>
                    </a:cubicBezTo>
                    <a:cubicBezTo>
                      <a:pt x="160" y="445"/>
                      <a:pt x="160" y="443"/>
                      <a:pt x="161" y="441"/>
                    </a:cubicBezTo>
                    <a:cubicBezTo>
                      <a:pt x="164" y="435"/>
                      <a:pt x="164" y="435"/>
                      <a:pt x="164" y="435"/>
                    </a:cubicBezTo>
                    <a:cubicBezTo>
                      <a:pt x="158" y="437"/>
                      <a:pt x="158" y="437"/>
                      <a:pt x="158" y="437"/>
                    </a:cubicBezTo>
                    <a:cubicBezTo>
                      <a:pt x="144" y="464"/>
                      <a:pt x="144" y="464"/>
                      <a:pt x="144" y="464"/>
                    </a:cubicBezTo>
                    <a:cubicBezTo>
                      <a:pt x="143" y="465"/>
                      <a:pt x="142" y="466"/>
                      <a:pt x="140" y="466"/>
                    </a:cubicBezTo>
                    <a:cubicBezTo>
                      <a:pt x="139" y="465"/>
                      <a:pt x="139" y="465"/>
                      <a:pt x="139" y="465"/>
                    </a:cubicBezTo>
                    <a:cubicBezTo>
                      <a:pt x="138" y="465"/>
                      <a:pt x="137" y="464"/>
                      <a:pt x="137" y="463"/>
                    </a:cubicBezTo>
                    <a:cubicBezTo>
                      <a:pt x="137" y="462"/>
                      <a:pt x="137" y="461"/>
                      <a:pt x="137" y="461"/>
                    </a:cubicBezTo>
                    <a:cubicBezTo>
                      <a:pt x="148" y="440"/>
                      <a:pt x="148" y="440"/>
                      <a:pt x="148" y="440"/>
                    </a:cubicBezTo>
                    <a:cubicBezTo>
                      <a:pt x="129" y="446"/>
                      <a:pt x="129" y="446"/>
                      <a:pt x="129" y="446"/>
                    </a:cubicBezTo>
                    <a:cubicBezTo>
                      <a:pt x="128" y="446"/>
                      <a:pt x="128" y="446"/>
                      <a:pt x="128" y="446"/>
                    </a:cubicBezTo>
                    <a:cubicBezTo>
                      <a:pt x="127" y="446"/>
                      <a:pt x="126" y="446"/>
                      <a:pt x="125" y="444"/>
                    </a:cubicBezTo>
                    <a:cubicBezTo>
                      <a:pt x="124" y="442"/>
                      <a:pt x="125" y="441"/>
                      <a:pt x="127" y="440"/>
                    </a:cubicBezTo>
                    <a:cubicBezTo>
                      <a:pt x="146" y="434"/>
                      <a:pt x="146" y="434"/>
                      <a:pt x="146" y="434"/>
                    </a:cubicBezTo>
                    <a:cubicBezTo>
                      <a:pt x="126" y="424"/>
                      <a:pt x="126" y="424"/>
                      <a:pt x="126" y="424"/>
                    </a:cubicBezTo>
                    <a:cubicBezTo>
                      <a:pt x="124" y="422"/>
                      <a:pt x="124" y="422"/>
                      <a:pt x="124" y="422"/>
                    </a:cubicBezTo>
                    <a:cubicBezTo>
                      <a:pt x="124" y="421"/>
                      <a:pt x="124" y="420"/>
                      <a:pt x="124" y="419"/>
                    </a:cubicBezTo>
                    <a:cubicBezTo>
                      <a:pt x="125" y="417"/>
                      <a:pt x="126" y="417"/>
                      <a:pt x="127" y="417"/>
                    </a:cubicBezTo>
                    <a:cubicBezTo>
                      <a:pt x="129" y="417"/>
                      <a:pt x="129" y="417"/>
                      <a:pt x="129" y="417"/>
                    </a:cubicBezTo>
                    <a:cubicBezTo>
                      <a:pt x="156" y="431"/>
                      <a:pt x="156" y="431"/>
                      <a:pt x="156" y="431"/>
                    </a:cubicBezTo>
                    <a:cubicBezTo>
                      <a:pt x="162" y="429"/>
                      <a:pt x="162" y="429"/>
                      <a:pt x="162" y="429"/>
                    </a:cubicBezTo>
                    <a:cubicBezTo>
                      <a:pt x="156" y="426"/>
                      <a:pt x="156" y="426"/>
                      <a:pt x="156" y="426"/>
                    </a:cubicBezTo>
                    <a:cubicBezTo>
                      <a:pt x="155" y="424"/>
                      <a:pt x="155" y="424"/>
                      <a:pt x="155" y="424"/>
                    </a:cubicBezTo>
                    <a:cubicBezTo>
                      <a:pt x="154" y="423"/>
                      <a:pt x="154" y="422"/>
                      <a:pt x="155" y="421"/>
                    </a:cubicBezTo>
                    <a:cubicBezTo>
                      <a:pt x="155" y="420"/>
                      <a:pt x="156" y="419"/>
                      <a:pt x="158" y="419"/>
                    </a:cubicBezTo>
                    <a:cubicBezTo>
                      <a:pt x="160" y="420"/>
                      <a:pt x="160" y="420"/>
                      <a:pt x="160" y="420"/>
                    </a:cubicBezTo>
                    <a:cubicBezTo>
                      <a:pt x="172" y="426"/>
                      <a:pt x="172" y="426"/>
                      <a:pt x="172" y="426"/>
                    </a:cubicBezTo>
                    <a:cubicBezTo>
                      <a:pt x="186" y="421"/>
                      <a:pt x="186" y="421"/>
                      <a:pt x="186" y="421"/>
                    </a:cubicBezTo>
                    <a:cubicBezTo>
                      <a:pt x="175" y="411"/>
                      <a:pt x="175" y="411"/>
                      <a:pt x="175" y="411"/>
                    </a:cubicBezTo>
                    <a:cubicBezTo>
                      <a:pt x="162" y="412"/>
                      <a:pt x="162" y="412"/>
                      <a:pt x="162" y="412"/>
                    </a:cubicBezTo>
                    <a:cubicBezTo>
                      <a:pt x="161" y="412"/>
                      <a:pt x="161" y="412"/>
                      <a:pt x="161" y="412"/>
                    </a:cubicBezTo>
                    <a:cubicBezTo>
                      <a:pt x="159" y="411"/>
                      <a:pt x="159" y="411"/>
                      <a:pt x="159" y="411"/>
                    </a:cubicBezTo>
                    <a:cubicBezTo>
                      <a:pt x="158" y="410"/>
                      <a:pt x="158" y="410"/>
                      <a:pt x="158" y="409"/>
                    </a:cubicBezTo>
                    <a:cubicBezTo>
                      <a:pt x="157" y="406"/>
                      <a:pt x="159" y="405"/>
                      <a:pt x="161" y="405"/>
                    </a:cubicBezTo>
                    <a:cubicBezTo>
                      <a:pt x="168" y="405"/>
                      <a:pt x="168" y="405"/>
                      <a:pt x="168" y="405"/>
                    </a:cubicBezTo>
                    <a:cubicBezTo>
                      <a:pt x="163" y="400"/>
                      <a:pt x="163" y="400"/>
                      <a:pt x="163" y="400"/>
                    </a:cubicBezTo>
                    <a:cubicBezTo>
                      <a:pt x="133" y="402"/>
                      <a:pt x="133" y="402"/>
                      <a:pt x="133" y="402"/>
                    </a:cubicBezTo>
                    <a:cubicBezTo>
                      <a:pt x="130" y="401"/>
                      <a:pt x="130" y="401"/>
                      <a:pt x="130" y="401"/>
                    </a:cubicBezTo>
                    <a:cubicBezTo>
                      <a:pt x="129" y="400"/>
                      <a:pt x="129" y="399"/>
                      <a:pt x="129" y="398"/>
                    </a:cubicBezTo>
                    <a:cubicBezTo>
                      <a:pt x="129" y="395"/>
                      <a:pt x="130" y="394"/>
                      <a:pt x="132" y="394"/>
                    </a:cubicBezTo>
                    <a:cubicBezTo>
                      <a:pt x="155" y="393"/>
                      <a:pt x="155" y="393"/>
                      <a:pt x="155" y="393"/>
                    </a:cubicBezTo>
                    <a:cubicBezTo>
                      <a:pt x="141" y="380"/>
                      <a:pt x="141" y="380"/>
                      <a:pt x="141" y="380"/>
                    </a:cubicBezTo>
                    <a:cubicBezTo>
                      <a:pt x="139" y="379"/>
                      <a:pt x="139" y="377"/>
                      <a:pt x="140" y="375"/>
                    </a:cubicBezTo>
                    <a:cubicBezTo>
                      <a:pt x="141" y="375"/>
                      <a:pt x="142" y="374"/>
                      <a:pt x="143" y="374"/>
                    </a:cubicBezTo>
                    <a:cubicBezTo>
                      <a:pt x="145" y="375"/>
                      <a:pt x="145" y="375"/>
                      <a:pt x="145" y="375"/>
                    </a:cubicBezTo>
                    <a:cubicBezTo>
                      <a:pt x="159" y="388"/>
                      <a:pt x="159" y="388"/>
                      <a:pt x="159" y="388"/>
                    </a:cubicBezTo>
                    <a:cubicBezTo>
                      <a:pt x="158" y="366"/>
                      <a:pt x="158" y="366"/>
                      <a:pt x="158" y="366"/>
                    </a:cubicBezTo>
                    <a:cubicBezTo>
                      <a:pt x="158" y="363"/>
                      <a:pt x="159" y="362"/>
                      <a:pt x="162" y="362"/>
                    </a:cubicBezTo>
                    <a:cubicBezTo>
                      <a:pt x="162" y="362"/>
                      <a:pt x="162" y="362"/>
                      <a:pt x="162" y="362"/>
                    </a:cubicBezTo>
                    <a:cubicBezTo>
                      <a:pt x="164" y="362"/>
                      <a:pt x="166" y="363"/>
                      <a:pt x="166" y="366"/>
                    </a:cubicBezTo>
                    <a:cubicBezTo>
                      <a:pt x="167" y="395"/>
                      <a:pt x="167" y="395"/>
                      <a:pt x="167" y="395"/>
                    </a:cubicBezTo>
                    <a:cubicBezTo>
                      <a:pt x="172" y="400"/>
                      <a:pt x="172" y="400"/>
                      <a:pt x="172" y="400"/>
                    </a:cubicBezTo>
                    <a:cubicBezTo>
                      <a:pt x="172" y="394"/>
                      <a:pt x="172" y="394"/>
                      <a:pt x="172" y="394"/>
                    </a:cubicBezTo>
                    <a:cubicBezTo>
                      <a:pt x="172" y="391"/>
                      <a:pt x="173" y="390"/>
                      <a:pt x="175" y="390"/>
                    </a:cubicBezTo>
                    <a:cubicBezTo>
                      <a:pt x="175" y="390"/>
                      <a:pt x="175" y="390"/>
                      <a:pt x="175" y="390"/>
                    </a:cubicBezTo>
                    <a:cubicBezTo>
                      <a:pt x="178" y="390"/>
                      <a:pt x="179" y="391"/>
                      <a:pt x="179" y="393"/>
                    </a:cubicBezTo>
                    <a:cubicBezTo>
                      <a:pt x="180" y="407"/>
                      <a:pt x="180" y="407"/>
                      <a:pt x="180" y="407"/>
                    </a:cubicBezTo>
                    <a:cubicBezTo>
                      <a:pt x="191" y="417"/>
                      <a:pt x="191" y="417"/>
                      <a:pt x="191" y="417"/>
                    </a:cubicBezTo>
                    <a:cubicBezTo>
                      <a:pt x="194" y="402"/>
                      <a:pt x="194" y="402"/>
                      <a:pt x="194" y="402"/>
                    </a:cubicBezTo>
                    <a:cubicBezTo>
                      <a:pt x="186" y="391"/>
                      <a:pt x="186" y="391"/>
                      <a:pt x="186" y="391"/>
                    </a:cubicBezTo>
                    <a:cubicBezTo>
                      <a:pt x="186" y="390"/>
                      <a:pt x="186" y="389"/>
                      <a:pt x="186" y="388"/>
                    </a:cubicBezTo>
                    <a:cubicBezTo>
                      <a:pt x="186" y="387"/>
                      <a:pt x="187" y="387"/>
                      <a:pt x="187" y="386"/>
                    </a:cubicBezTo>
                    <a:cubicBezTo>
                      <a:pt x="189" y="385"/>
                      <a:pt x="189" y="385"/>
                      <a:pt x="189" y="385"/>
                    </a:cubicBezTo>
                    <a:cubicBezTo>
                      <a:pt x="191" y="385"/>
                      <a:pt x="192" y="386"/>
                      <a:pt x="193" y="387"/>
                    </a:cubicBezTo>
                    <a:cubicBezTo>
                      <a:pt x="196" y="392"/>
                      <a:pt x="196" y="392"/>
                      <a:pt x="196" y="392"/>
                    </a:cubicBezTo>
                    <a:cubicBezTo>
                      <a:pt x="197" y="386"/>
                      <a:pt x="197" y="386"/>
                      <a:pt x="197" y="386"/>
                    </a:cubicBezTo>
                    <a:cubicBezTo>
                      <a:pt x="181" y="361"/>
                      <a:pt x="181" y="361"/>
                      <a:pt x="181" y="361"/>
                    </a:cubicBezTo>
                    <a:cubicBezTo>
                      <a:pt x="181" y="360"/>
                      <a:pt x="180" y="359"/>
                      <a:pt x="181" y="358"/>
                    </a:cubicBezTo>
                    <a:cubicBezTo>
                      <a:pt x="181" y="357"/>
                      <a:pt x="181" y="356"/>
                      <a:pt x="182" y="356"/>
                    </a:cubicBezTo>
                    <a:cubicBezTo>
                      <a:pt x="184" y="355"/>
                      <a:pt x="184" y="355"/>
                      <a:pt x="184" y="355"/>
                    </a:cubicBezTo>
                    <a:cubicBezTo>
                      <a:pt x="186" y="355"/>
                      <a:pt x="187" y="356"/>
                      <a:pt x="187" y="357"/>
                    </a:cubicBezTo>
                    <a:cubicBezTo>
                      <a:pt x="200" y="376"/>
                      <a:pt x="200" y="376"/>
                      <a:pt x="200" y="376"/>
                    </a:cubicBezTo>
                    <a:cubicBezTo>
                      <a:pt x="204" y="357"/>
                      <a:pt x="204" y="357"/>
                      <a:pt x="204" y="357"/>
                    </a:cubicBezTo>
                    <a:cubicBezTo>
                      <a:pt x="204" y="355"/>
                      <a:pt x="205" y="354"/>
                      <a:pt x="207" y="354"/>
                    </a:cubicBezTo>
                    <a:moveTo>
                      <a:pt x="292" y="472"/>
                    </a:moveTo>
                    <a:cubicBezTo>
                      <a:pt x="294" y="472"/>
                      <a:pt x="294" y="472"/>
                      <a:pt x="294" y="472"/>
                    </a:cubicBezTo>
                    <a:cubicBezTo>
                      <a:pt x="303" y="480"/>
                      <a:pt x="303" y="480"/>
                      <a:pt x="303" y="480"/>
                    </a:cubicBezTo>
                    <a:cubicBezTo>
                      <a:pt x="302" y="466"/>
                      <a:pt x="302" y="466"/>
                      <a:pt x="302" y="466"/>
                    </a:cubicBezTo>
                    <a:cubicBezTo>
                      <a:pt x="302" y="465"/>
                      <a:pt x="303" y="464"/>
                      <a:pt x="305" y="464"/>
                    </a:cubicBezTo>
                    <a:cubicBezTo>
                      <a:pt x="306" y="464"/>
                      <a:pt x="307" y="464"/>
                      <a:pt x="307" y="466"/>
                    </a:cubicBezTo>
                    <a:cubicBezTo>
                      <a:pt x="308" y="485"/>
                      <a:pt x="308" y="485"/>
                      <a:pt x="308" y="485"/>
                    </a:cubicBezTo>
                    <a:cubicBezTo>
                      <a:pt x="311" y="488"/>
                      <a:pt x="311" y="488"/>
                      <a:pt x="311" y="488"/>
                    </a:cubicBezTo>
                    <a:cubicBezTo>
                      <a:pt x="311" y="484"/>
                      <a:pt x="311" y="484"/>
                      <a:pt x="311" y="484"/>
                    </a:cubicBezTo>
                    <a:cubicBezTo>
                      <a:pt x="311" y="482"/>
                      <a:pt x="311" y="482"/>
                      <a:pt x="313" y="481"/>
                    </a:cubicBezTo>
                    <a:cubicBezTo>
                      <a:pt x="313" y="481"/>
                      <a:pt x="313" y="481"/>
                      <a:pt x="313" y="481"/>
                    </a:cubicBezTo>
                    <a:cubicBezTo>
                      <a:pt x="315" y="481"/>
                      <a:pt x="315" y="482"/>
                      <a:pt x="315" y="484"/>
                    </a:cubicBezTo>
                    <a:cubicBezTo>
                      <a:pt x="316" y="492"/>
                      <a:pt x="316" y="492"/>
                      <a:pt x="316" y="492"/>
                    </a:cubicBezTo>
                    <a:cubicBezTo>
                      <a:pt x="323" y="499"/>
                      <a:pt x="323" y="499"/>
                      <a:pt x="323" y="499"/>
                    </a:cubicBezTo>
                    <a:cubicBezTo>
                      <a:pt x="325" y="490"/>
                      <a:pt x="325" y="490"/>
                      <a:pt x="325" y="490"/>
                    </a:cubicBezTo>
                    <a:cubicBezTo>
                      <a:pt x="320" y="482"/>
                      <a:pt x="320" y="482"/>
                      <a:pt x="320" y="482"/>
                    </a:cubicBezTo>
                    <a:cubicBezTo>
                      <a:pt x="320" y="481"/>
                      <a:pt x="320" y="481"/>
                      <a:pt x="320" y="481"/>
                    </a:cubicBezTo>
                    <a:cubicBezTo>
                      <a:pt x="320" y="480"/>
                      <a:pt x="320" y="480"/>
                      <a:pt x="321" y="479"/>
                    </a:cubicBezTo>
                    <a:cubicBezTo>
                      <a:pt x="322" y="479"/>
                      <a:pt x="322" y="479"/>
                      <a:pt x="322" y="479"/>
                    </a:cubicBezTo>
                    <a:cubicBezTo>
                      <a:pt x="323" y="479"/>
                      <a:pt x="324" y="479"/>
                      <a:pt x="324" y="480"/>
                    </a:cubicBezTo>
                    <a:cubicBezTo>
                      <a:pt x="326" y="483"/>
                      <a:pt x="326" y="483"/>
                      <a:pt x="326" y="483"/>
                    </a:cubicBezTo>
                    <a:cubicBezTo>
                      <a:pt x="327" y="479"/>
                      <a:pt x="327" y="479"/>
                      <a:pt x="327" y="479"/>
                    </a:cubicBezTo>
                    <a:cubicBezTo>
                      <a:pt x="317" y="463"/>
                      <a:pt x="317" y="463"/>
                      <a:pt x="317" y="463"/>
                    </a:cubicBezTo>
                    <a:cubicBezTo>
                      <a:pt x="316" y="461"/>
                      <a:pt x="316" y="461"/>
                      <a:pt x="316" y="461"/>
                    </a:cubicBezTo>
                    <a:cubicBezTo>
                      <a:pt x="318" y="460"/>
                      <a:pt x="318" y="460"/>
                      <a:pt x="318" y="460"/>
                    </a:cubicBezTo>
                    <a:cubicBezTo>
                      <a:pt x="319" y="459"/>
                      <a:pt x="319" y="459"/>
                      <a:pt x="319" y="459"/>
                    </a:cubicBezTo>
                    <a:cubicBezTo>
                      <a:pt x="320" y="459"/>
                      <a:pt x="320" y="460"/>
                      <a:pt x="321" y="460"/>
                    </a:cubicBezTo>
                    <a:cubicBezTo>
                      <a:pt x="329" y="472"/>
                      <a:pt x="329" y="472"/>
                      <a:pt x="329" y="472"/>
                    </a:cubicBezTo>
                    <a:cubicBezTo>
                      <a:pt x="331" y="461"/>
                      <a:pt x="331" y="461"/>
                      <a:pt x="331" y="461"/>
                    </a:cubicBezTo>
                    <a:cubicBezTo>
                      <a:pt x="332" y="459"/>
                      <a:pt x="332" y="459"/>
                      <a:pt x="333" y="459"/>
                    </a:cubicBezTo>
                    <a:cubicBezTo>
                      <a:pt x="334" y="459"/>
                      <a:pt x="334" y="459"/>
                      <a:pt x="334" y="459"/>
                    </a:cubicBezTo>
                    <a:cubicBezTo>
                      <a:pt x="335" y="459"/>
                      <a:pt x="336" y="460"/>
                      <a:pt x="335" y="462"/>
                    </a:cubicBezTo>
                    <a:cubicBezTo>
                      <a:pt x="333" y="473"/>
                      <a:pt x="333" y="473"/>
                      <a:pt x="333" y="473"/>
                    </a:cubicBezTo>
                    <a:cubicBezTo>
                      <a:pt x="345" y="466"/>
                      <a:pt x="345" y="466"/>
                      <a:pt x="345" y="466"/>
                    </a:cubicBezTo>
                    <a:cubicBezTo>
                      <a:pt x="346" y="465"/>
                      <a:pt x="346" y="465"/>
                      <a:pt x="346" y="465"/>
                    </a:cubicBezTo>
                    <a:cubicBezTo>
                      <a:pt x="347" y="465"/>
                      <a:pt x="348" y="466"/>
                      <a:pt x="348" y="466"/>
                    </a:cubicBezTo>
                    <a:cubicBezTo>
                      <a:pt x="349" y="468"/>
                      <a:pt x="349" y="468"/>
                      <a:pt x="349" y="468"/>
                    </a:cubicBezTo>
                    <a:cubicBezTo>
                      <a:pt x="347" y="470"/>
                      <a:pt x="347" y="470"/>
                      <a:pt x="347" y="470"/>
                    </a:cubicBezTo>
                    <a:cubicBezTo>
                      <a:pt x="331" y="480"/>
                      <a:pt x="331" y="480"/>
                      <a:pt x="331" y="480"/>
                    </a:cubicBezTo>
                    <a:cubicBezTo>
                      <a:pt x="331" y="484"/>
                      <a:pt x="331" y="484"/>
                      <a:pt x="331" y="484"/>
                    </a:cubicBezTo>
                    <a:cubicBezTo>
                      <a:pt x="334" y="482"/>
                      <a:pt x="334" y="482"/>
                      <a:pt x="334" y="482"/>
                    </a:cubicBezTo>
                    <a:cubicBezTo>
                      <a:pt x="335" y="482"/>
                      <a:pt x="335" y="482"/>
                      <a:pt x="335" y="482"/>
                    </a:cubicBezTo>
                    <a:cubicBezTo>
                      <a:pt x="336" y="482"/>
                      <a:pt x="337" y="482"/>
                      <a:pt x="337" y="483"/>
                    </a:cubicBezTo>
                    <a:cubicBezTo>
                      <a:pt x="338" y="484"/>
                      <a:pt x="338" y="485"/>
                      <a:pt x="336" y="486"/>
                    </a:cubicBezTo>
                    <a:cubicBezTo>
                      <a:pt x="329" y="491"/>
                      <a:pt x="329" y="491"/>
                      <a:pt x="329" y="491"/>
                    </a:cubicBezTo>
                    <a:cubicBezTo>
                      <a:pt x="327" y="500"/>
                      <a:pt x="327" y="500"/>
                      <a:pt x="327" y="500"/>
                    </a:cubicBezTo>
                    <a:cubicBezTo>
                      <a:pt x="336" y="497"/>
                      <a:pt x="336" y="497"/>
                      <a:pt x="336" y="497"/>
                    </a:cubicBezTo>
                    <a:cubicBezTo>
                      <a:pt x="340" y="489"/>
                      <a:pt x="340" y="489"/>
                      <a:pt x="340" y="489"/>
                    </a:cubicBezTo>
                    <a:cubicBezTo>
                      <a:pt x="340" y="489"/>
                      <a:pt x="341" y="488"/>
                      <a:pt x="342" y="488"/>
                    </a:cubicBezTo>
                    <a:cubicBezTo>
                      <a:pt x="343" y="488"/>
                      <a:pt x="343" y="488"/>
                      <a:pt x="343" y="488"/>
                    </a:cubicBezTo>
                    <a:cubicBezTo>
                      <a:pt x="344" y="490"/>
                      <a:pt x="344" y="490"/>
                      <a:pt x="344" y="490"/>
                    </a:cubicBezTo>
                    <a:cubicBezTo>
                      <a:pt x="344" y="492"/>
                      <a:pt x="344" y="492"/>
                      <a:pt x="344" y="492"/>
                    </a:cubicBezTo>
                    <a:cubicBezTo>
                      <a:pt x="342" y="495"/>
                      <a:pt x="342" y="495"/>
                      <a:pt x="342" y="495"/>
                    </a:cubicBezTo>
                    <a:cubicBezTo>
                      <a:pt x="346" y="494"/>
                      <a:pt x="346" y="494"/>
                      <a:pt x="346" y="494"/>
                    </a:cubicBezTo>
                    <a:cubicBezTo>
                      <a:pt x="355" y="477"/>
                      <a:pt x="355" y="477"/>
                      <a:pt x="355" y="477"/>
                    </a:cubicBezTo>
                    <a:cubicBezTo>
                      <a:pt x="355" y="476"/>
                      <a:pt x="356" y="476"/>
                      <a:pt x="357" y="476"/>
                    </a:cubicBezTo>
                    <a:cubicBezTo>
                      <a:pt x="358" y="476"/>
                      <a:pt x="358" y="476"/>
                      <a:pt x="358" y="476"/>
                    </a:cubicBezTo>
                    <a:cubicBezTo>
                      <a:pt x="359" y="477"/>
                      <a:pt x="359" y="477"/>
                      <a:pt x="359" y="477"/>
                    </a:cubicBezTo>
                    <a:cubicBezTo>
                      <a:pt x="359" y="479"/>
                      <a:pt x="359" y="479"/>
                      <a:pt x="359" y="479"/>
                    </a:cubicBezTo>
                    <a:cubicBezTo>
                      <a:pt x="353" y="492"/>
                      <a:pt x="353" y="492"/>
                      <a:pt x="353" y="492"/>
                    </a:cubicBezTo>
                    <a:cubicBezTo>
                      <a:pt x="365" y="488"/>
                      <a:pt x="365" y="488"/>
                      <a:pt x="365" y="488"/>
                    </a:cubicBezTo>
                    <a:cubicBezTo>
                      <a:pt x="366" y="488"/>
                      <a:pt x="367" y="488"/>
                      <a:pt x="367" y="489"/>
                    </a:cubicBezTo>
                    <a:cubicBezTo>
                      <a:pt x="367" y="491"/>
                      <a:pt x="367" y="492"/>
                      <a:pt x="366" y="492"/>
                    </a:cubicBezTo>
                    <a:cubicBezTo>
                      <a:pt x="354" y="496"/>
                      <a:pt x="354" y="496"/>
                      <a:pt x="354" y="496"/>
                    </a:cubicBezTo>
                    <a:cubicBezTo>
                      <a:pt x="367" y="502"/>
                      <a:pt x="367" y="502"/>
                      <a:pt x="367" y="502"/>
                    </a:cubicBezTo>
                    <a:cubicBezTo>
                      <a:pt x="368" y="504"/>
                      <a:pt x="368" y="504"/>
                      <a:pt x="368" y="504"/>
                    </a:cubicBezTo>
                    <a:cubicBezTo>
                      <a:pt x="368" y="506"/>
                      <a:pt x="368" y="506"/>
                      <a:pt x="368" y="506"/>
                    </a:cubicBezTo>
                    <a:cubicBezTo>
                      <a:pt x="366" y="507"/>
                      <a:pt x="366" y="507"/>
                      <a:pt x="366" y="507"/>
                    </a:cubicBezTo>
                    <a:cubicBezTo>
                      <a:pt x="364" y="507"/>
                      <a:pt x="364" y="507"/>
                      <a:pt x="364" y="507"/>
                    </a:cubicBezTo>
                    <a:cubicBezTo>
                      <a:pt x="347" y="498"/>
                      <a:pt x="347" y="498"/>
                      <a:pt x="347" y="498"/>
                    </a:cubicBezTo>
                    <a:cubicBezTo>
                      <a:pt x="343" y="499"/>
                      <a:pt x="343" y="499"/>
                      <a:pt x="343" y="499"/>
                    </a:cubicBezTo>
                    <a:cubicBezTo>
                      <a:pt x="347" y="501"/>
                      <a:pt x="347" y="501"/>
                      <a:pt x="347" y="501"/>
                    </a:cubicBezTo>
                    <a:cubicBezTo>
                      <a:pt x="348" y="502"/>
                      <a:pt x="348" y="502"/>
                      <a:pt x="348" y="502"/>
                    </a:cubicBezTo>
                    <a:cubicBezTo>
                      <a:pt x="348" y="504"/>
                      <a:pt x="348" y="504"/>
                      <a:pt x="348" y="504"/>
                    </a:cubicBezTo>
                    <a:cubicBezTo>
                      <a:pt x="348" y="505"/>
                      <a:pt x="347" y="505"/>
                      <a:pt x="346" y="505"/>
                    </a:cubicBezTo>
                    <a:cubicBezTo>
                      <a:pt x="345" y="505"/>
                      <a:pt x="345" y="505"/>
                      <a:pt x="345" y="505"/>
                    </a:cubicBezTo>
                    <a:cubicBezTo>
                      <a:pt x="337" y="501"/>
                      <a:pt x="337" y="501"/>
                      <a:pt x="337" y="501"/>
                    </a:cubicBezTo>
                    <a:cubicBezTo>
                      <a:pt x="328" y="504"/>
                      <a:pt x="328" y="504"/>
                      <a:pt x="328" y="504"/>
                    </a:cubicBezTo>
                    <a:cubicBezTo>
                      <a:pt x="335" y="510"/>
                      <a:pt x="335" y="510"/>
                      <a:pt x="335" y="510"/>
                    </a:cubicBezTo>
                    <a:cubicBezTo>
                      <a:pt x="343" y="510"/>
                      <a:pt x="343" y="510"/>
                      <a:pt x="343" y="510"/>
                    </a:cubicBezTo>
                    <a:cubicBezTo>
                      <a:pt x="344" y="510"/>
                      <a:pt x="344" y="510"/>
                      <a:pt x="344" y="510"/>
                    </a:cubicBezTo>
                    <a:cubicBezTo>
                      <a:pt x="345" y="510"/>
                      <a:pt x="345" y="510"/>
                      <a:pt x="345" y="510"/>
                    </a:cubicBezTo>
                    <a:cubicBezTo>
                      <a:pt x="346" y="512"/>
                      <a:pt x="346" y="512"/>
                      <a:pt x="346" y="512"/>
                    </a:cubicBezTo>
                    <a:cubicBezTo>
                      <a:pt x="345" y="514"/>
                      <a:pt x="345" y="514"/>
                      <a:pt x="345" y="514"/>
                    </a:cubicBezTo>
                    <a:cubicBezTo>
                      <a:pt x="344" y="515"/>
                      <a:pt x="344" y="515"/>
                      <a:pt x="344" y="515"/>
                    </a:cubicBezTo>
                    <a:cubicBezTo>
                      <a:pt x="340" y="515"/>
                      <a:pt x="340" y="515"/>
                      <a:pt x="340" y="515"/>
                    </a:cubicBezTo>
                    <a:cubicBezTo>
                      <a:pt x="343" y="518"/>
                      <a:pt x="343" y="518"/>
                      <a:pt x="343" y="518"/>
                    </a:cubicBezTo>
                    <a:cubicBezTo>
                      <a:pt x="362" y="517"/>
                      <a:pt x="362" y="517"/>
                      <a:pt x="362" y="517"/>
                    </a:cubicBezTo>
                    <a:cubicBezTo>
                      <a:pt x="364" y="517"/>
                      <a:pt x="364" y="518"/>
                      <a:pt x="364" y="519"/>
                    </a:cubicBezTo>
                    <a:cubicBezTo>
                      <a:pt x="364" y="520"/>
                      <a:pt x="364" y="521"/>
                      <a:pt x="362" y="522"/>
                    </a:cubicBezTo>
                    <a:cubicBezTo>
                      <a:pt x="348" y="522"/>
                      <a:pt x="348" y="522"/>
                      <a:pt x="348" y="522"/>
                    </a:cubicBezTo>
                    <a:cubicBezTo>
                      <a:pt x="357" y="530"/>
                      <a:pt x="357" y="530"/>
                      <a:pt x="357" y="530"/>
                    </a:cubicBezTo>
                    <a:cubicBezTo>
                      <a:pt x="358" y="531"/>
                      <a:pt x="358" y="532"/>
                      <a:pt x="357" y="533"/>
                    </a:cubicBezTo>
                    <a:cubicBezTo>
                      <a:pt x="356" y="534"/>
                      <a:pt x="356" y="534"/>
                      <a:pt x="356" y="534"/>
                    </a:cubicBezTo>
                    <a:cubicBezTo>
                      <a:pt x="354" y="534"/>
                      <a:pt x="354" y="534"/>
                      <a:pt x="354" y="534"/>
                    </a:cubicBezTo>
                    <a:cubicBezTo>
                      <a:pt x="345" y="525"/>
                      <a:pt x="345" y="525"/>
                      <a:pt x="345" y="525"/>
                    </a:cubicBezTo>
                    <a:cubicBezTo>
                      <a:pt x="346" y="540"/>
                      <a:pt x="346" y="540"/>
                      <a:pt x="346" y="540"/>
                    </a:cubicBezTo>
                    <a:cubicBezTo>
                      <a:pt x="345" y="541"/>
                      <a:pt x="345" y="541"/>
                      <a:pt x="345" y="541"/>
                    </a:cubicBezTo>
                    <a:cubicBezTo>
                      <a:pt x="345" y="542"/>
                      <a:pt x="344" y="542"/>
                      <a:pt x="343" y="542"/>
                    </a:cubicBezTo>
                    <a:cubicBezTo>
                      <a:pt x="342" y="542"/>
                      <a:pt x="341" y="541"/>
                      <a:pt x="341" y="540"/>
                    </a:cubicBezTo>
                    <a:cubicBezTo>
                      <a:pt x="340" y="521"/>
                      <a:pt x="340" y="521"/>
                      <a:pt x="340" y="521"/>
                    </a:cubicBezTo>
                    <a:cubicBezTo>
                      <a:pt x="337" y="518"/>
                      <a:pt x="337" y="518"/>
                      <a:pt x="337" y="518"/>
                    </a:cubicBezTo>
                    <a:cubicBezTo>
                      <a:pt x="337" y="522"/>
                      <a:pt x="337" y="522"/>
                      <a:pt x="337" y="522"/>
                    </a:cubicBezTo>
                    <a:cubicBezTo>
                      <a:pt x="337" y="524"/>
                      <a:pt x="336" y="524"/>
                      <a:pt x="335" y="524"/>
                    </a:cubicBezTo>
                    <a:cubicBezTo>
                      <a:pt x="335" y="524"/>
                      <a:pt x="335" y="524"/>
                      <a:pt x="335" y="524"/>
                    </a:cubicBezTo>
                    <a:cubicBezTo>
                      <a:pt x="333" y="524"/>
                      <a:pt x="333" y="524"/>
                      <a:pt x="332" y="522"/>
                    </a:cubicBezTo>
                    <a:cubicBezTo>
                      <a:pt x="332" y="514"/>
                      <a:pt x="332" y="514"/>
                      <a:pt x="332" y="514"/>
                    </a:cubicBezTo>
                    <a:cubicBezTo>
                      <a:pt x="325" y="507"/>
                      <a:pt x="325" y="507"/>
                      <a:pt x="325" y="507"/>
                    </a:cubicBezTo>
                    <a:cubicBezTo>
                      <a:pt x="323" y="516"/>
                      <a:pt x="323" y="516"/>
                      <a:pt x="323" y="516"/>
                    </a:cubicBezTo>
                    <a:cubicBezTo>
                      <a:pt x="328" y="523"/>
                      <a:pt x="328" y="523"/>
                      <a:pt x="328" y="523"/>
                    </a:cubicBezTo>
                    <a:cubicBezTo>
                      <a:pt x="329" y="525"/>
                      <a:pt x="328" y="526"/>
                      <a:pt x="327" y="527"/>
                    </a:cubicBezTo>
                    <a:cubicBezTo>
                      <a:pt x="326" y="527"/>
                      <a:pt x="326" y="527"/>
                      <a:pt x="326" y="527"/>
                    </a:cubicBezTo>
                    <a:cubicBezTo>
                      <a:pt x="324" y="526"/>
                      <a:pt x="324" y="526"/>
                      <a:pt x="324" y="526"/>
                    </a:cubicBezTo>
                    <a:cubicBezTo>
                      <a:pt x="321" y="523"/>
                      <a:pt x="321" y="523"/>
                      <a:pt x="321" y="523"/>
                    </a:cubicBezTo>
                    <a:cubicBezTo>
                      <a:pt x="321" y="527"/>
                      <a:pt x="321" y="527"/>
                      <a:pt x="321" y="527"/>
                    </a:cubicBezTo>
                    <a:cubicBezTo>
                      <a:pt x="331" y="543"/>
                      <a:pt x="331" y="543"/>
                      <a:pt x="331" y="543"/>
                    </a:cubicBezTo>
                    <a:cubicBezTo>
                      <a:pt x="332" y="543"/>
                      <a:pt x="332" y="544"/>
                      <a:pt x="331" y="545"/>
                    </a:cubicBezTo>
                    <a:cubicBezTo>
                      <a:pt x="330" y="546"/>
                      <a:pt x="330" y="546"/>
                      <a:pt x="330" y="546"/>
                    </a:cubicBezTo>
                    <a:cubicBezTo>
                      <a:pt x="329" y="546"/>
                      <a:pt x="329" y="546"/>
                      <a:pt x="329" y="546"/>
                    </a:cubicBezTo>
                    <a:cubicBezTo>
                      <a:pt x="327" y="545"/>
                      <a:pt x="327" y="545"/>
                      <a:pt x="327" y="545"/>
                    </a:cubicBezTo>
                    <a:cubicBezTo>
                      <a:pt x="319" y="533"/>
                      <a:pt x="319" y="533"/>
                      <a:pt x="319" y="533"/>
                    </a:cubicBezTo>
                    <a:cubicBezTo>
                      <a:pt x="317" y="545"/>
                      <a:pt x="317" y="545"/>
                      <a:pt x="317" y="545"/>
                    </a:cubicBezTo>
                    <a:cubicBezTo>
                      <a:pt x="315" y="547"/>
                      <a:pt x="315" y="547"/>
                      <a:pt x="315" y="547"/>
                    </a:cubicBezTo>
                    <a:cubicBezTo>
                      <a:pt x="314" y="547"/>
                      <a:pt x="314" y="547"/>
                      <a:pt x="314" y="547"/>
                    </a:cubicBezTo>
                    <a:cubicBezTo>
                      <a:pt x="313" y="546"/>
                      <a:pt x="312" y="546"/>
                      <a:pt x="312" y="544"/>
                    </a:cubicBezTo>
                    <a:cubicBezTo>
                      <a:pt x="315" y="532"/>
                      <a:pt x="315" y="532"/>
                      <a:pt x="315" y="532"/>
                    </a:cubicBezTo>
                    <a:cubicBezTo>
                      <a:pt x="303" y="540"/>
                      <a:pt x="303" y="540"/>
                      <a:pt x="303" y="540"/>
                    </a:cubicBezTo>
                    <a:cubicBezTo>
                      <a:pt x="302" y="541"/>
                      <a:pt x="302" y="541"/>
                      <a:pt x="302" y="541"/>
                    </a:cubicBezTo>
                    <a:cubicBezTo>
                      <a:pt x="300" y="539"/>
                      <a:pt x="300" y="539"/>
                      <a:pt x="300" y="539"/>
                    </a:cubicBezTo>
                    <a:cubicBezTo>
                      <a:pt x="299" y="537"/>
                      <a:pt x="299" y="537"/>
                      <a:pt x="299" y="537"/>
                    </a:cubicBezTo>
                    <a:cubicBezTo>
                      <a:pt x="299" y="537"/>
                      <a:pt x="300" y="536"/>
                      <a:pt x="301" y="536"/>
                    </a:cubicBezTo>
                    <a:cubicBezTo>
                      <a:pt x="316" y="526"/>
                      <a:pt x="316" y="526"/>
                      <a:pt x="316" y="526"/>
                    </a:cubicBezTo>
                    <a:cubicBezTo>
                      <a:pt x="317" y="522"/>
                      <a:pt x="317" y="522"/>
                      <a:pt x="317" y="522"/>
                    </a:cubicBezTo>
                    <a:cubicBezTo>
                      <a:pt x="314" y="524"/>
                      <a:pt x="314" y="524"/>
                      <a:pt x="314" y="524"/>
                    </a:cubicBezTo>
                    <a:cubicBezTo>
                      <a:pt x="313" y="524"/>
                      <a:pt x="313" y="524"/>
                      <a:pt x="313" y="524"/>
                    </a:cubicBezTo>
                    <a:cubicBezTo>
                      <a:pt x="312" y="524"/>
                      <a:pt x="311" y="524"/>
                      <a:pt x="311" y="523"/>
                    </a:cubicBezTo>
                    <a:cubicBezTo>
                      <a:pt x="310" y="522"/>
                      <a:pt x="310" y="521"/>
                      <a:pt x="312" y="520"/>
                    </a:cubicBezTo>
                    <a:cubicBezTo>
                      <a:pt x="319" y="515"/>
                      <a:pt x="319" y="515"/>
                      <a:pt x="319" y="515"/>
                    </a:cubicBezTo>
                    <a:cubicBezTo>
                      <a:pt x="321" y="506"/>
                      <a:pt x="321" y="506"/>
                      <a:pt x="321" y="506"/>
                    </a:cubicBezTo>
                    <a:cubicBezTo>
                      <a:pt x="312" y="509"/>
                      <a:pt x="312" y="509"/>
                      <a:pt x="312" y="509"/>
                    </a:cubicBezTo>
                    <a:cubicBezTo>
                      <a:pt x="308" y="516"/>
                      <a:pt x="308" y="516"/>
                      <a:pt x="308" y="516"/>
                    </a:cubicBezTo>
                    <a:cubicBezTo>
                      <a:pt x="308" y="517"/>
                      <a:pt x="307" y="518"/>
                      <a:pt x="306" y="518"/>
                    </a:cubicBezTo>
                    <a:cubicBezTo>
                      <a:pt x="305" y="518"/>
                      <a:pt x="305" y="518"/>
                      <a:pt x="305" y="518"/>
                    </a:cubicBezTo>
                    <a:cubicBezTo>
                      <a:pt x="304" y="517"/>
                      <a:pt x="303" y="516"/>
                      <a:pt x="304" y="514"/>
                    </a:cubicBezTo>
                    <a:cubicBezTo>
                      <a:pt x="306" y="511"/>
                      <a:pt x="306" y="511"/>
                      <a:pt x="306" y="511"/>
                    </a:cubicBezTo>
                    <a:cubicBezTo>
                      <a:pt x="302" y="512"/>
                      <a:pt x="302" y="512"/>
                      <a:pt x="302" y="512"/>
                    </a:cubicBezTo>
                    <a:cubicBezTo>
                      <a:pt x="293" y="529"/>
                      <a:pt x="293" y="529"/>
                      <a:pt x="293" y="529"/>
                    </a:cubicBezTo>
                    <a:cubicBezTo>
                      <a:pt x="291" y="530"/>
                      <a:pt x="291" y="530"/>
                      <a:pt x="291" y="530"/>
                    </a:cubicBezTo>
                    <a:cubicBezTo>
                      <a:pt x="290" y="530"/>
                      <a:pt x="290" y="530"/>
                      <a:pt x="290" y="530"/>
                    </a:cubicBezTo>
                    <a:cubicBezTo>
                      <a:pt x="288" y="529"/>
                      <a:pt x="288" y="529"/>
                      <a:pt x="288" y="529"/>
                    </a:cubicBezTo>
                    <a:cubicBezTo>
                      <a:pt x="289" y="527"/>
                      <a:pt x="289" y="527"/>
                      <a:pt x="289" y="527"/>
                    </a:cubicBezTo>
                    <a:cubicBezTo>
                      <a:pt x="296" y="514"/>
                      <a:pt x="296" y="514"/>
                      <a:pt x="296" y="514"/>
                    </a:cubicBezTo>
                    <a:cubicBezTo>
                      <a:pt x="283" y="518"/>
                      <a:pt x="283" y="518"/>
                      <a:pt x="283" y="518"/>
                    </a:cubicBezTo>
                    <a:cubicBezTo>
                      <a:pt x="281" y="516"/>
                      <a:pt x="281" y="516"/>
                      <a:pt x="281" y="516"/>
                    </a:cubicBezTo>
                    <a:cubicBezTo>
                      <a:pt x="281" y="515"/>
                      <a:pt x="281" y="514"/>
                      <a:pt x="282" y="514"/>
                    </a:cubicBezTo>
                    <a:cubicBezTo>
                      <a:pt x="294" y="510"/>
                      <a:pt x="294" y="510"/>
                      <a:pt x="294" y="510"/>
                    </a:cubicBezTo>
                    <a:cubicBezTo>
                      <a:pt x="281" y="503"/>
                      <a:pt x="281" y="503"/>
                      <a:pt x="281" y="503"/>
                    </a:cubicBezTo>
                    <a:cubicBezTo>
                      <a:pt x="280" y="502"/>
                      <a:pt x="280" y="502"/>
                      <a:pt x="280" y="502"/>
                    </a:cubicBezTo>
                    <a:cubicBezTo>
                      <a:pt x="280" y="500"/>
                      <a:pt x="280" y="500"/>
                      <a:pt x="280" y="500"/>
                    </a:cubicBezTo>
                    <a:cubicBezTo>
                      <a:pt x="281" y="499"/>
                      <a:pt x="282" y="499"/>
                      <a:pt x="282" y="499"/>
                    </a:cubicBezTo>
                    <a:cubicBezTo>
                      <a:pt x="284" y="499"/>
                      <a:pt x="284" y="499"/>
                      <a:pt x="284" y="499"/>
                    </a:cubicBezTo>
                    <a:cubicBezTo>
                      <a:pt x="301" y="508"/>
                      <a:pt x="301" y="508"/>
                      <a:pt x="301" y="508"/>
                    </a:cubicBezTo>
                    <a:cubicBezTo>
                      <a:pt x="304" y="507"/>
                      <a:pt x="304" y="507"/>
                      <a:pt x="304" y="507"/>
                    </a:cubicBezTo>
                    <a:cubicBezTo>
                      <a:pt x="301" y="505"/>
                      <a:pt x="301" y="505"/>
                      <a:pt x="301" y="505"/>
                    </a:cubicBezTo>
                    <a:cubicBezTo>
                      <a:pt x="300" y="504"/>
                      <a:pt x="300" y="504"/>
                      <a:pt x="300" y="504"/>
                    </a:cubicBezTo>
                    <a:cubicBezTo>
                      <a:pt x="300" y="503"/>
                      <a:pt x="300" y="502"/>
                      <a:pt x="300" y="502"/>
                    </a:cubicBezTo>
                    <a:cubicBezTo>
                      <a:pt x="300" y="501"/>
                      <a:pt x="301" y="500"/>
                      <a:pt x="302" y="500"/>
                    </a:cubicBezTo>
                    <a:cubicBezTo>
                      <a:pt x="303" y="501"/>
                      <a:pt x="303" y="501"/>
                      <a:pt x="303" y="501"/>
                    </a:cubicBezTo>
                    <a:cubicBezTo>
                      <a:pt x="311" y="505"/>
                      <a:pt x="311" y="505"/>
                      <a:pt x="311" y="505"/>
                    </a:cubicBezTo>
                    <a:cubicBezTo>
                      <a:pt x="320" y="502"/>
                      <a:pt x="320" y="502"/>
                      <a:pt x="320" y="502"/>
                    </a:cubicBezTo>
                    <a:cubicBezTo>
                      <a:pt x="313" y="495"/>
                      <a:pt x="313" y="495"/>
                      <a:pt x="313" y="495"/>
                    </a:cubicBezTo>
                    <a:cubicBezTo>
                      <a:pt x="304" y="496"/>
                      <a:pt x="304" y="496"/>
                      <a:pt x="304" y="496"/>
                    </a:cubicBezTo>
                    <a:cubicBezTo>
                      <a:pt x="303" y="495"/>
                      <a:pt x="303" y="495"/>
                      <a:pt x="303" y="495"/>
                    </a:cubicBezTo>
                    <a:cubicBezTo>
                      <a:pt x="302" y="494"/>
                      <a:pt x="302" y="494"/>
                      <a:pt x="302" y="494"/>
                    </a:cubicBezTo>
                    <a:cubicBezTo>
                      <a:pt x="302" y="492"/>
                      <a:pt x="303" y="491"/>
                      <a:pt x="304" y="491"/>
                    </a:cubicBezTo>
                    <a:cubicBezTo>
                      <a:pt x="308" y="491"/>
                      <a:pt x="308" y="491"/>
                      <a:pt x="308" y="491"/>
                    </a:cubicBezTo>
                    <a:cubicBezTo>
                      <a:pt x="305" y="488"/>
                      <a:pt x="305" y="488"/>
                      <a:pt x="305" y="488"/>
                    </a:cubicBezTo>
                    <a:cubicBezTo>
                      <a:pt x="286" y="489"/>
                      <a:pt x="286" y="489"/>
                      <a:pt x="286" y="489"/>
                    </a:cubicBezTo>
                    <a:cubicBezTo>
                      <a:pt x="286" y="489"/>
                      <a:pt x="286" y="489"/>
                      <a:pt x="286" y="489"/>
                    </a:cubicBezTo>
                    <a:cubicBezTo>
                      <a:pt x="285" y="489"/>
                      <a:pt x="285" y="489"/>
                      <a:pt x="284" y="488"/>
                    </a:cubicBezTo>
                    <a:cubicBezTo>
                      <a:pt x="283" y="487"/>
                      <a:pt x="283" y="487"/>
                      <a:pt x="283" y="487"/>
                    </a:cubicBezTo>
                    <a:cubicBezTo>
                      <a:pt x="283" y="485"/>
                      <a:pt x="284" y="484"/>
                      <a:pt x="286" y="484"/>
                    </a:cubicBezTo>
                    <a:cubicBezTo>
                      <a:pt x="300" y="484"/>
                      <a:pt x="300" y="484"/>
                      <a:pt x="300" y="484"/>
                    </a:cubicBezTo>
                    <a:cubicBezTo>
                      <a:pt x="291" y="476"/>
                      <a:pt x="291" y="476"/>
                      <a:pt x="291" y="476"/>
                    </a:cubicBezTo>
                    <a:cubicBezTo>
                      <a:pt x="290" y="474"/>
                      <a:pt x="290" y="473"/>
                      <a:pt x="291" y="472"/>
                    </a:cubicBezTo>
                    <a:cubicBezTo>
                      <a:pt x="292" y="472"/>
                      <a:pt x="292" y="472"/>
                      <a:pt x="292" y="472"/>
                    </a:cubicBezTo>
                    <a:moveTo>
                      <a:pt x="372" y="402"/>
                    </a:moveTo>
                    <a:cubicBezTo>
                      <a:pt x="370" y="403"/>
                      <a:pt x="370" y="403"/>
                      <a:pt x="370" y="403"/>
                    </a:cubicBezTo>
                    <a:cubicBezTo>
                      <a:pt x="369" y="403"/>
                      <a:pt x="369" y="403"/>
                      <a:pt x="369" y="403"/>
                    </a:cubicBezTo>
                    <a:cubicBezTo>
                      <a:pt x="356" y="396"/>
                      <a:pt x="356" y="396"/>
                      <a:pt x="356" y="396"/>
                    </a:cubicBezTo>
                    <a:cubicBezTo>
                      <a:pt x="353" y="397"/>
                      <a:pt x="353" y="397"/>
                      <a:pt x="353" y="397"/>
                    </a:cubicBezTo>
                    <a:cubicBezTo>
                      <a:pt x="356" y="399"/>
                      <a:pt x="356" y="399"/>
                      <a:pt x="356" y="399"/>
                    </a:cubicBezTo>
                    <a:cubicBezTo>
                      <a:pt x="357" y="400"/>
                      <a:pt x="357" y="400"/>
                      <a:pt x="357" y="400"/>
                    </a:cubicBezTo>
                    <a:cubicBezTo>
                      <a:pt x="357" y="401"/>
                      <a:pt x="357" y="401"/>
                      <a:pt x="357" y="401"/>
                    </a:cubicBezTo>
                    <a:cubicBezTo>
                      <a:pt x="355" y="402"/>
                      <a:pt x="355" y="402"/>
                      <a:pt x="355" y="402"/>
                    </a:cubicBezTo>
                    <a:cubicBezTo>
                      <a:pt x="354" y="402"/>
                      <a:pt x="354" y="402"/>
                      <a:pt x="354" y="402"/>
                    </a:cubicBezTo>
                    <a:cubicBezTo>
                      <a:pt x="348" y="399"/>
                      <a:pt x="348" y="399"/>
                      <a:pt x="348" y="399"/>
                    </a:cubicBezTo>
                    <a:cubicBezTo>
                      <a:pt x="341" y="401"/>
                      <a:pt x="341" y="401"/>
                      <a:pt x="341" y="401"/>
                    </a:cubicBezTo>
                    <a:cubicBezTo>
                      <a:pt x="347" y="406"/>
                      <a:pt x="347" y="406"/>
                      <a:pt x="347" y="406"/>
                    </a:cubicBezTo>
                    <a:cubicBezTo>
                      <a:pt x="353" y="406"/>
                      <a:pt x="353" y="406"/>
                      <a:pt x="353" y="406"/>
                    </a:cubicBezTo>
                    <a:cubicBezTo>
                      <a:pt x="355" y="406"/>
                      <a:pt x="355" y="406"/>
                      <a:pt x="355" y="406"/>
                    </a:cubicBezTo>
                    <a:cubicBezTo>
                      <a:pt x="355" y="407"/>
                      <a:pt x="355" y="407"/>
                      <a:pt x="355" y="407"/>
                    </a:cubicBezTo>
                    <a:cubicBezTo>
                      <a:pt x="355" y="409"/>
                      <a:pt x="355" y="409"/>
                      <a:pt x="355" y="409"/>
                    </a:cubicBezTo>
                    <a:cubicBezTo>
                      <a:pt x="353" y="409"/>
                      <a:pt x="353" y="409"/>
                      <a:pt x="353" y="409"/>
                    </a:cubicBezTo>
                    <a:cubicBezTo>
                      <a:pt x="350" y="409"/>
                      <a:pt x="350" y="409"/>
                      <a:pt x="350" y="409"/>
                    </a:cubicBezTo>
                    <a:cubicBezTo>
                      <a:pt x="353" y="411"/>
                      <a:pt x="353" y="411"/>
                      <a:pt x="353" y="411"/>
                    </a:cubicBezTo>
                    <a:cubicBezTo>
                      <a:pt x="367" y="411"/>
                      <a:pt x="367" y="411"/>
                      <a:pt x="367" y="411"/>
                    </a:cubicBezTo>
                    <a:cubicBezTo>
                      <a:pt x="369" y="411"/>
                      <a:pt x="369" y="411"/>
                      <a:pt x="369" y="413"/>
                    </a:cubicBezTo>
                    <a:cubicBezTo>
                      <a:pt x="369" y="414"/>
                      <a:pt x="369" y="414"/>
                      <a:pt x="367" y="415"/>
                    </a:cubicBezTo>
                    <a:cubicBezTo>
                      <a:pt x="357" y="415"/>
                      <a:pt x="357" y="415"/>
                      <a:pt x="357" y="415"/>
                    </a:cubicBezTo>
                    <a:cubicBezTo>
                      <a:pt x="363" y="421"/>
                      <a:pt x="363" y="421"/>
                      <a:pt x="363" y="421"/>
                    </a:cubicBezTo>
                    <a:cubicBezTo>
                      <a:pt x="364" y="422"/>
                      <a:pt x="364" y="423"/>
                      <a:pt x="363" y="423"/>
                    </a:cubicBezTo>
                    <a:cubicBezTo>
                      <a:pt x="362" y="424"/>
                      <a:pt x="362" y="424"/>
                      <a:pt x="362" y="424"/>
                    </a:cubicBezTo>
                    <a:cubicBezTo>
                      <a:pt x="361" y="424"/>
                      <a:pt x="361" y="424"/>
                      <a:pt x="361" y="424"/>
                    </a:cubicBezTo>
                    <a:cubicBezTo>
                      <a:pt x="354" y="417"/>
                      <a:pt x="354" y="417"/>
                      <a:pt x="354" y="417"/>
                    </a:cubicBezTo>
                    <a:cubicBezTo>
                      <a:pt x="355" y="428"/>
                      <a:pt x="355" y="428"/>
                      <a:pt x="355" y="428"/>
                    </a:cubicBezTo>
                    <a:cubicBezTo>
                      <a:pt x="354" y="430"/>
                      <a:pt x="354" y="430"/>
                      <a:pt x="354" y="430"/>
                    </a:cubicBezTo>
                    <a:cubicBezTo>
                      <a:pt x="353" y="430"/>
                      <a:pt x="353" y="430"/>
                      <a:pt x="353" y="430"/>
                    </a:cubicBezTo>
                    <a:cubicBezTo>
                      <a:pt x="353" y="430"/>
                      <a:pt x="353" y="430"/>
                      <a:pt x="353" y="430"/>
                    </a:cubicBezTo>
                    <a:cubicBezTo>
                      <a:pt x="352" y="430"/>
                      <a:pt x="351" y="430"/>
                      <a:pt x="351" y="429"/>
                    </a:cubicBezTo>
                    <a:cubicBezTo>
                      <a:pt x="351" y="414"/>
                      <a:pt x="351" y="414"/>
                      <a:pt x="351" y="414"/>
                    </a:cubicBezTo>
                    <a:cubicBezTo>
                      <a:pt x="348" y="412"/>
                      <a:pt x="348" y="412"/>
                      <a:pt x="348" y="412"/>
                    </a:cubicBezTo>
                    <a:cubicBezTo>
                      <a:pt x="348" y="415"/>
                      <a:pt x="348" y="415"/>
                      <a:pt x="348" y="415"/>
                    </a:cubicBezTo>
                    <a:cubicBezTo>
                      <a:pt x="348" y="416"/>
                      <a:pt x="348" y="417"/>
                      <a:pt x="347" y="417"/>
                    </a:cubicBezTo>
                    <a:cubicBezTo>
                      <a:pt x="346" y="417"/>
                      <a:pt x="346" y="417"/>
                      <a:pt x="346" y="417"/>
                    </a:cubicBezTo>
                    <a:cubicBezTo>
                      <a:pt x="345" y="417"/>
                      <a:pt x="345" y="416"/>
                      <a:pt x="345" y="415"/>
                    </a:cubicBezTo>
                    <a:cubicBezTo>
                      <a:pt x="344" y="408"/>
                      <a:pt x="344" y="408"/>
                      <a:pt x="344" y="408"/>
                    </a:cubicBezTo>
                    <a:cubicBezTo>
                      <a:pt x="339" y="403"/>
                      <a:pt x="339" y="403"/>
                      <a:pt x="339" y="403"/>
                    </a:cubicBezTo>
                    <a:cubicBezTo>
                      <a:pt x="337" y="411"/>
                      <a:pt x="337" y="411"/>
                      <a:pt x="337" y="411"/>
                    </a:cubicBezTo>
                    <a:cubicBezTo>
                      <a:pt x="341" y="416"/>
                      <a:pt x="341" y="416"/>
                      <a:pt x="341" y="416"/>
                    </a:cubicBezTo>
                    <a:cubicBezTo>
                      <a:pt x="342" y="417"/>
                      <a:pt x="342" y="418"/>
                      <a:pt x="341" y="418"/>
                    </a:cubicBezTo>
                    <a:cubicBezTo>
                      <a:pt x="339" y="419"/>
                      <a:pt x="339" y="419"/>
                      <a:pt x="339" y="419"/>
                    </a:cubicBezTo>
                    <a:cubicBezTo>
                      <a:pt x="339" y="419"/>
                      <a:pt x="338" y="419"/>
                      <a:pt x="338" y="418"/>
                    </a:cubicBezTo>
                    <a:cubicBezTo>
                      <a:pt x="336" y="415"/>
                      <a:pt x="336" y="415"/>
                      <a:pt x="336" y="415"/>
                    </a:cubicBezTo>
                    <a:cubicBezTo>
                      <a:pt x="336" y="418"/>
                      <a:pt x="336" y="418"/>
                      <a:pt x="336" y="418"/>
                    </a:cubicBezTo>
                    <a:cubicBezTo>
                      <a:pt x="343" y="431"/>
                      <a:pt x="343" y="431"/>
                      <a:pt x="343" y="431"/>
                    </a:cubicBezTo>
                    <a:cubicBezTo>
                      <a:pt x="344" y="432"/>
                      <a:pt x="344" y="432"/>
                      <a:pt x="344" y="432"/>
                    </a:cubicBezTo>
                    <a:cubicBezTo>
                      <a:pt x="343" y="433"/>
                      <a:pt x="343" y="433"/>
                      <a:pt x="343" y="433"/>
                    </a:cubicBezTo>
                    <a:cubicBezTo>
                      <a:pt x="342" y="434"/>
                      <a:pt x="342" y="434"/>
                      <a:pt x="342" y="434"/>
                    </a:cubicBezTo>
                    <a:cubicBezTo>
                      <a:pt x="341" y="433"/>
                      <a:pt x="341" y="433"/>
                      <a:pt x="341" y="433"/>
                    </a:cubicBezTo>
                    <a:cubicBezTo>
                      <a:pt x="335" y="423"/>
                      <a:pt x="335" y="423"/>
                      <a:pt x="335" y="423"/>
                    </a:cubicBezTo>
                    <a:cubicBezTo>
                      <a:pt x="332" y="433"/>
                      <a:pt x="332" y="433"/>
                      <a:pt x="332" y="433"/>
                    </a:cubicBezTo>
                    <a:cubicBezTo>
                      <a:pt x="331" y="434"/>
                      <a:pt x="331" y="434"/>
                      <a:pt x="331" y="434"/>
                    </a:cubicBezTo>
                    <a:cubicBezTo>
                      <a:pt x="331" y="434"/>
                      <a:pt x="331" y="434"/>
                      <a:pt x="331" y="434"/>
                    </a:cubicBezTo>
                    <a:cubicBezTo>
                      <a:pt x="329" y="434"/>
                      <a:pt x="329" y="433"/>
                      <a:pt x="329" y="432"/>
                    </a:cubicBezTo>
                    <a:cubicBezTo>
                      <a:pt x="331" y="423"/>
                      <a:pt x="331" y="423"/>
                      <a:pt x="331" y="423"/>
                    </a:cubicBezTo>
                    <a:cubicBezTo>
                      <a:pt x="322" y="429"/>
                      <a:pt x="322" y="429"/>
                      <a:pt x="322" y="429"/>
                    </a:cubicBezTo>
                    <a:cubicBezTo>
                      <a:pt x="321" y="429"/>
                      <a:pt x="321" y="429"/>
                      <a:pt x="321" y="429"/>
                    </a:cubicBezTo>
                    <a:cubicBezTo>
                      <a:pt x="319" y="428"/>
                      <a:pt x="319" y="428"/>
                      <a:pt x="319" y="428"/>
                    </a:cubicBezTo>
                    <a:cubicBezTo>
                      <a:pt x="319" y="428"/>
                      <a:pt x="319" y="427"/>
                      <a:pt x="319" y="427"/>
                    </a:cubicBezTo>
                    <a:cubicBezTo>
                      <a:pt x="320" y="426"/>
                      <a:pt x="320" y="426"/>
                      <a:pt x="320" y="426"/>
                    </a:cubicBezTo>
                    <a:cubicBezTo>
                      <a:pt x="332" y="418"/>
                      <a:pt x="332" y="418"/>
                      <a:pt x="332" y="418"/>
                    </a:cubicBezTo>
                    <a:cubicBezTo>
                      <a:pt x="333" y="415"/>
                      <a:pt x="333" y="415"/>
                      <a:pt x="333" y="415"/>
                    </a:cubicBezTo>
                    <a:cubicBezTo>
                      <a:pt x="331" y="416"/>
                      <a:pt x="331" y="416"/>
                      <a:pt x="331" y="416"/>
                    </a:cubicBezTo>
                    <a:cubicBezTo>
                      <a:pt x="330" y="417"/>
                      <a:pt x="330" y="417"/>
                      <a:pt x="330" y="417"/>
                    </a:cubicBezTo>
                    <a:cubicBezTo>
                      <a:pt x="328" y="416"/>
                      <a:pt x="328" y="416"/>
                      <a:pt x="328" y="416"/>
                    </a:cubicBezTo>
                    <a:cubicBezTo>
                      <a:pt x="327" y="415"/>
                      <a:pt x="328" y="414"/>
                      <a:pt x="329" y="413"/>
                    </a:cubicBezTo>
                    <a:cubicBezTo>
                      <a:pt x="334" y="410"/>
                      <a:pt x="334" y="410"/>
                      <a:pt x="334" y="410"/>
                    </a:cubicBezTo>
                    <a:cubicBezTo>
                      <a:pt x="336" y="403"/>
                      <a:pt x="336" y="403"/>
                      <a:pt x="336" y="403"/>
                    </a:cubicBezTo>
                    <a:cubicBezTo>
                      <a:pt x="329" y="405"/>
                      <a:pt x="329" y="405"/>
                      <a:pt x="329" y="405"/>
                    </a:cubicBezTo>
                    <a:cubicBezTo>
                      <a:pt x="326" y="411"/>
                      <a:pt x="326" y="411"/>
                      <a:pt x="326" y="411"/>
                    </a:cubicBezTo>
                    <a:cubicBezTo>
                      <a:pt x="324" y="412"/>
                      <a:pt x="324" y="412"/>
                      <a:pt x="324" y="412"/>
                    </a:cubicBezTo>
                    <a:cubicBezTo>
                      <a:pt x="323" y="411"/>
                      <a:pt x="323" y="411"/>
                      <a:pt x="323" y="411"/>
                    </a:cubicBezTo>
                    <a:cubicBezTo>
                      <a:pt x="322" y="411"/>
                      <a:pt x="322" y="410"/>
                      <a:pt x="323" y="409"/>
                    </a:cubicBezTo>
                    <a:cubicBezTo>
                      <a:pt x="324" y="406"/>
                      <a:pt x="324" y="406"/>
                      <a:pt x="324" y="406"/>
                    </a:cubicBezTo>
                    <a:cubicBezTo>
                      <a:pt x="321" y="407"/>
                      <a:pt x="321" y="407"/>
                      <a:pt x="321" y="407"/>
                    </a:cubicBezTo>
                    <a:cubicBezTo>
                      <a:pt x="314" y="420"/>
                      <a:pt x="314" y="420"/>
                      <a:pt x="314" y="420"/>
                    </a:cubicBezTo>
                    <a:cubicBezTo>
                      <a:pt x="313" y="421"/>
                      <a:pt x="313" y="421"/>
                      <a:pt x="313" y="421"/>
                    </a:cubicBezTo>
                    <a:cubicBezTo>
                      <a:pt x="312" y="421"/>
                      <a:pt x="312" y="421"/>
                      <a:pt x="312" y="421"/>
                    </a:cubicBezTo>
                    <a:cubicBezTo>
                      <a:pt x="311" y="420"/>
                      <a:pt x="311" y="420"/>
                      <a:pt x="311" y="420"/>
                    </a:cubicBezTo>
                    <a:cubicBezTo>
                      <a:pt x="311" y="419"/>
                      <a:pt x="311" y="419"/>
                      <a:pt x="311" y="419"/>
                    </a:cubicBezTo>
                    <a:cubicBezTo>
                      <a:pt x="316" y="409"/>
                      <a:pt x="316" y="409"/>
                      <a:pt x="316" y="409"/>
                    </a:cubicBezTo>
                    <a:cubicBezTo>
                      <a:pt x="307" y="412"/>
                      <a:pt x="307" y="412"/>
                      <a:pt x="307" y="412"/>
                    </a:cubicBezTo>
                    <a:cubicBezTo>
                      <a:pt x="307" y="412"/>
                      <a:pt x="307" y="412"/>
                      <a:pt x="307" y="412"/>
                    </a:cubicBezTo>
                    <a:cubicBezTo>
                      <a:pt x="305" y="411"/>
                      <a:pt x="305" y="411"/>
                      <a:pt x="305" y="411"/>
                    </a:cubicBezTo>
                    <a:cubicBezTo>
                      <a:pt x="305" y="409"/>
                      <a:pt x="305" y="409"/>
                      <a:pt x="306" y="408"/>
                    </a:cubicBezTo>
                    <a:cubicBezTo>
                      <a:pt x="315" y="406"/>
                      <a:pt x="315" y="406"/>
                      <a:pt x="315" y="406"/>
                    </a:cubicBezTo>
                    <a:cubicBezTo>
                      <a:pt x="305" y="401"/>
                      <a:pt x="305" y="401"/>
                      <a:pt x="305" y="401"/>
                    </a:cubicBezTo>
                    <a:cubicBezTo>
                      <a:pt x="304" y="400"/>
                      <a:pt x="304" y="400"/>
                      <a:pt x="304" y="400"/>
                    </a:cubicBezTo>
                    <a:cubicBezTo>
                      <a:pt x="304" y="399"/>
                      <a:pt x="304" y="399"/>
                      <a:pt x="305" y="398"/>
                    </a:cubicBezTo>
                    <a:cubicBezTo>
                      <a:pt x="305" y="397"/>
                      <a:pt x="305" y="397"/>
                      <a:pt x="306" y="397"/>
                    </a:cubicBezTo>
                    <a:cubicBezTo>
                      <a:pt x="307" y="397"/>
                      <a:pt x="307" y="397"/>
                      <a:pt x="307" y="397"/>
                    </a:cubicBezTo>
                    <a:cubicBezTo>
                      <a:pt x="320" y="404"/>
                      <a:pt x="320" y="404"/>
                      <a:pt x="320" y="404"/>
                    </a:cubicBezTo>
                    <a:cubicBezTo>
                      <a:pt x="323" y="403"/>
                      <a:pt x="323" y="403"/>
                      <a:pt x="323" y="403"/>
                    </a:cubicBezTo>
                    <a:cubicBezTo>
                      <a:pt x="320" y="402"/>
                      <a:pt x="320" y="402"/>
                      <a:pt x="320" y="402"/>
                    </a:cubicBezTo>
                    <a:cubicBezTo>
                      <a:pt x="320" y="401"/>
                      <a:pt x="320" y="401"/>
                      <a:pt x="320" y="401"/>
                    </a:cubicBezTo>
                    <a:cubicBezTo>
                      <a:pt x="320" y="400"/>
                      <a:pt x="320" y="400"/>
                      <a:pt x="320" y="400"/>
                    </a:cubicBezTo>
                    <a:cubicBezTo>
                      <a:pt x="320" y="399"/>
                      <a:pt x="321" y="398"/>
                      <a:pt x="321" y="398"/>
                    </a:cubicBezTo>
                    <a:cubicBezTo>
                      <a:pt x="328" y="402"/>
                      <a:pt x="328" y="402"/>
                      <a:pt x="328" y="402"/>
                    </a:cubicBezTo>
                    <a:cubicBezTo>
                      <a:pt x="335" y="400"/>
                      <a:pt x="335" y="400"/>
                      <a:pt x="335" y="400"/>
                    </a:cubicBezTo>
                    <a:cubicBezTo>
                      <a:pt x="330" y="395"/>
                      <a:pt x="330" y="395"/>
                      <a:pt x="330" y="395"/>
                    </a:cubicBezTo>
                    <a:cubicBezTo>
                      <a:pt x="323" y="395"/>
                      <a:pt x="323" y="395"/>
                      <a:pt x="323" y="395"/>
                    </a:cubicBezTo>
                    <a:cubicBezTo>
                      <a:pt x="322" y="395"/>
                      <a:pt x="322" y="395"/>
                      <a:pt x="322" y="395"/>
                    </a:cubicBezTo>
                    <a:cubicBezTo>
                      <a:pt x="321" y="393"/>
                      <a:pt x="321" y="393"/>
                      <a:pt x="321" y="393"/>
                    </a:cubicBezTo>
                    <a:cubicBezTo>
                      <a:pt x="321" y="392"/>
                      <a:pt x="322" y="391"/>
                      <a:pt x="323" y="391"/>
                    </a:cubicBezTo>
                    <a:cubicBezTo>
                      <a:pt x="326" y="391"/>
                      <a:pt x="326" y="391"/>
                      <a:pt x="326" y="391"/>
                    </a:cubicBezTo>
                    <a:cubicBezTo>
                      <a:pt x="324" y="389"/>
                      <a:pt x="324" y="389"/>
                      <a:pt x="324" y="389"/>
                    </a:cubicBezTo>
                    <a:cubicBezTo>
                      <a:pt x="309" y="390"/>
                      <a:pt x="309" y="390"/>
                      <a:pt x="309" y="390"/>
                    </a:cubicBezTo>
                    <a:cubicBezTo>
                      <a:pt x="308" y="389"/>
                      <a:pt x="308" y="389"/>
                      <a:pt x="308" y="389"/>
                    </a:cubicBezTo>
                    <a:cubicBezTo>
                      <a:pt x="307" y="388"/>
                      <a:pt x="307" y="388"/>
                      <a:pt x="307" y="388"/>
                    </a:cubicBezTo>
                    <a:cubicBezTo>
                      <a:pt x="307" y="387"/>
                      <a:pt x="308" y="386"/>
                      <a:pt x="309" y="386"/>
                    </a:cubicBezTo>
                    <a:cubicBezTo>
                      <a:pt x="320" y="386"/>
                      <a:pt x="320" y="386"/>
                      <a:pt x="320" y="386"/>
                    </a:cubicBezTo>
                    <a:cubicBezTo>
                      <a:pt x="313" y="379"/>
                      <a:pt x="313" y="379"/>
                      <a:pt x="313" y="379"/>
                    </a:cubicBezTo>
                    <a:cubicBezTo>
                      <a:pt x="312" y="379"/>
                      <a:pt x="312" y="378"/>
                      <a:pt x="313" y="377"/>
                    </a:cubicBezTo>
                    <a:cubicBezTo>
                      <a:pt x="314" y="376"/>
                      <a:pt x="314" y="376"/>
                      <a:pt x="314" y="376"/>
                    </a:cubicBezTo>
                    <a:cubicBezTo>
                      <a:pt x="315" y="377"/>
                      <a:pt x="315" y="377"/>
                      <a:pt x="315" y="377"/>
                    </a:cubicBezTo>
                    <a:cubicBezTo>
                      <a:pt x="322" y="383"/>
                      <a:pt x="322" y="383"/>
                      <a:pt x="322" y="383"/>
                    </a:cubicBezTo>
                    <a:cubicBezTo>
                      <a:pt x="321" y="372"/>
                      <a:pt x="321" y="372"/>
                      <a:pt x="321" y="372"/>
                    </a:cubicBezTo>
                    <a:cubicBezTo>
                      <a:pt x="321" y="371"/>
                      <a:pt x="322" y="371"/>
                      <a:pt x="323" y="370"/>
                    </a:cubicBezTo>
                    <a:cubicBezTo>
                      <a:pt x="323" y="370"/>
                      <a:pt x="323" y="370"/>
                      <a:pt x="323" y="370"/>
                    </a:cubicBezTo>
                    <a:cubicBezTo>
                      <a:pt x="325" y="370"/>
                      <a:pt x="325" y="371"/>
                      <a:pt x="325" y="372"/>
                    </a:cubicBezTo>
                    <a:cubicBezTo>
                      <a:pt x="326" y="387"/>
                      <a:pt x="326" y="387"/>
                      <a:pt x="326" y="387"/>
                    </a:cubicBezTo>
                    <a:cubicBezTo>
                      <a:pt x="328" y="389"/>
                      <a:pt x="328" y="389"/>
                      <a:pt x="328" y="389"/>
                    </a:cubicBezTo>
                    <a:cubicBezTo>
                      <a:pt x="328" y="386"/>
                      <a:pt x="328" y="386"/>
                      <a:pt x="328" y="386"/>
                    </a:cubicBezTo>
                    <a:cubicBezTo>
                      <a:pt x="328" y="385"/>
                      <a:pt x="329" y="384"/>
                      <a:pt x="330" y="384"/>
                    </a:cubicBezTo>
                    <a:cubicBezTo>
                      <a:pt x="330" y="384"/>
                      <a:pt x="330" y="384"/>
                      <a:pt x="330" y="384"/>
                    </a:cubicBezTo>
                    <a:cubicBezTo>
                      <a:pt x="331" y="384"/>
                      <a:pt x="332" y="384"/>
                      <a:pt x="332" y="386"/>
                    </a:cubicBezTo>
                    <a:cubicBezTo>
                      <a:pt x="332" y="392"/>
                      <a:pt x="332" y="392"/>
                      <a:pt x="332" y="392"/>
                    </a:cubicBezTo>
                    <a:cubicBezTo>
                      <a:pt x="337" y="397"/>
                      <a:pt x="337" y="397"/>
                      <a:pt x="337" y="397"/>
                    </a:cubicBezTo>
                    <a:cubicBezTo>
                      <a:pt x="339" y="390"/>
                      <a:pt x="339" y="390"/>
                      <a:pt x="339" y="390"/>
                    </a:cubicBezTo>
                    <a:cubicBezTo>
                      <a:pt x="335" y="385"/>
                      <a:pt x="335" y="385"/>
                      <a:pt x="335" y="385"/>
                    </a:cubicBezTo>
                    <a:cubicBezTo>
                      <a:pt x="335" y="383"/>
                      <a:pt x="335" y="383"/>
                      <a:pt x="335" y="383"/>
                    </a:cubicBezTo>
                    <a:cubicBezTo>
                      <a:pt x="336" y="382"/>
                      <a:pt x="336" y="382"/>
                      <a:pt x="336" y="382"/>
                    </a:cubicBezTo>
                    <a:cubicBezTo>
                      <a:pt x="337" y="382"/>
                      <a:pt x="337" y="382"/>
                      <a:pt x="337" y="382"/>
                    </a:cubicBezTo>
                    <a:cubicBezTo>
                      <a:pt x="338" y="383"/>
                      <a:pt x="338" y="383"/>
                      <a:pt x="338" y="383"/>
                    </a:cubicBezTo>
                    <a:cubicBezTo>
                      <a:pt x="340" y="385"/>
                      <a:pt x="340" y="385"/>
                      <a:pt x="340" y="385"/>
                    </a:cubicBezTo>
                    <a:cubicBezTo>
                      <a:pt x="341" y="382"/>
                      <a:pt x="341" y="382"/>
                      <a:pt x="341" y="382"/>
                    </a:cubicBezTo>
                    <a:cubicBezTo>
                      <a:pt x="333" y="370"/>
                      <a:pt x="333" y="370"/>
                      <a:pt x="333" y="370"/>
                    </a:cubicBezTo>
                    <a:cubicBezTo>
                      <a:pt x="332" y="368"/>
                      <a:pt x="332" y="368"/>
                      <a:pt x="332" y="368"/>
                    </a:cubicBezTo>
                    <a:cubicBezTo>
                      <a:pt x="333" y="367"/>
                      <a:pt x="333" y="367"/>
                      <a:pt x="333" y="367"/>
                    </a:cubicBezTo>
                    <a:cubicBezTo>
                      <a:pt x="334" y="367"/>
                      <a:pt x="334" y="367"/>
                      <a:pt x="334" y="367"/>
                    </a:cubicBezTo>
                    <a:cubicBezTo>
                      <a:pt x="335" y="367"/>
                      <a:pt x="335" y="367"/>
                      <a:pt x="336" y="368"/>
                    </a:cubicBezTo>
                    <a:cubicBezTo>
                      <a:pt x="342" y="377"/>
                      <a:pt x="342" y="377"/>
                      <a:pt x="342" y="377"/>
                    </a:cubicBezTo>
                    <a:cubicBezTo>
                      <a:pt x="344" y="368"/>
                      <a:pt x="344" y="368"/>
                      <a:pt x="344" y="368"/>
                    </a:cubicBezTo>
                    <a:cubicBezTo>
                      <a:pt x="344" y="367"/>
                      <a:pt x="344" y="367"/>
                      <a:pt x="345" y="367"/>
                    </a:cubicBezTo>
                    <a:cubicBezTo>
                      <a:pt x="346" y="367"/>
                      <a:pt x="346" y="367"/>
                      <a:pt x="346" y="367"/>
                    </a:cubicBezTo>
                    <a:cubicBezTo>
                      <a:pt x="347" y="367"/>
                      <a:pt x="347" y="368"/>
                      <a:pt x="347" y="369"/>
                    </a:cubicBezTo>
                    <a:cubicBezTo>
                      <a:pt x="345" y="378"/>
                      <a:pt x="345" y="378"/>
                      <a:pt x="345" y="378"/>
                    </a:cubicBezTo>
                    <a:cubicBezTo>
                      <a:pt x="354" y="372"/>
                      <a:pt x="354" y="372"/>
                      <a:pt x="354" y="372"/>
                    </a:cubicBezTo>
                    <a:cubicBezTo>
                      <a:pt x="355" y="372"/>
                      <a:pt x="355" y="372"/>
                      <a:pt x="355" y="372"/>
                    </a:cubicBezTo>
                    <a:cubicBezTo>
                      <a:pt x="356" y="372"/>
                      <a:pt x="356" y="372"/>
                      <a:pt x="357" y="372"/>
                    </a:cubicBezTo>
                    <a:cubicBezTo>
                      <a:pt x="357" y="374"/>
                      <a:pt x="357" y="374"/>
                      <a:pt x="357" y="374"/>
                    </a:cubicBezTo>
                    <a:cubicBezTo>
                      <a:pt x="356" y="375"/>
                      <a:pt x="356" y="375"/>
                      <a:pt x="356" y="375"/>
                    </a:cubicBezTo>
                    <a:cubicBezTo>
                      <a:pt x="344" y="383"/>
                      <a:pt x="344" y="383"/>
                      <a:pt x="344" y="383"/>
                    </a:cubicBezTo>
                    <a:cubicBezTo>
                      <a:pt x="343" y="386"/>
                      <a:pt x="343" y="386"/>
                      <a:pt x="343" y="386"/>
                    </a:cubicBezTo>
                    <a:cubicBezTo>
                      <a:pt x="346" y="384"/>
                      <a:pt x="346" y="384"/>
                      <a:pt x="346" y="384"/>
                    </a:cubicBezTo>
                    <a:cubicBezTo>
                      <a:pt x="347" y="384"/>
                      <a:pt x="347" y="384"/>
                      <a:pt x="347" y="384"/>
                    </a:cubicBezTo>
                    <a:cubicBezTo>
                      <a:pt x="347" y="384"/>
                      <a:pt x="348" y="384"/>
                      <a:pt x="348" y="385"/>
                    </a:cubicBezTo>
                    <a:cubicBezTo>
                      <a:pt x="349" y="386"/>
                      <a:pt x="349" y="387"/>
                      <a:pt x="348" y="388"/>
                    </a:cubicBezTo>
                    <a:cubicBezTo>
                      <a:pt x="342" y="391"/>
                      <a:pt x="342" y="391"/>
                      <a:pt x="342" y="391"/>
                    </a:cubicBezTo>
                    <a:cubicBezTo>
                      <a:pt x="341" y="398"/>
                      <a:pt x="341" y="398"/>
                      <a:pt x="341" y="398"/>
                    </a:cubicBezTo>
                    <a:cubicBezTo>
                      <a:pt x="347" y="396"/>
                      <a:pt x="347" y="396"/>
                      <a:pt x="347" y="396"/>
                    </a:cubicBezTo>
                    <a:cubicBezTo>
                      <a:pt x="350" y="390"/>
                      <a:pt x="350" y="390"/>
                      <a:pt x="350" y="390"/>
                    </a:cubicBezTo>
                    <a:cubicBezTo>
                      <a:pt x="351" y="389"/>
                      <a:pt x="351" y="389"/>
                      <a:pt x="352" y="389"/>
                    </a:cubicBezTo>
                    <a:cubicBezTo>
                      <a:pt x="353" y="389"/>
                      <a:pt x="353" y="389"/>
                      <a:pt x="353" y="389"/>
                    </a:cubicBezTo>
                    <a:cubicBezTo>
                      <a:pt x="353" y="390"/>
                      <a:pt x="353" y="390"/>
                      <a:pt x="353" y="390"/>
                    </a:cubicBezTo>
                    <a:cubicBezTo>
                      <a:pt x="353" y="392"/>
                      <a:pt x="353" y="392"/>
                      <a:pt x="353" y="392"/>
                    </a:cubicBezTo>
                    <a:cubicBezTo>
                      <a:pt x="352" y="394"/>
                      <a:pt x="352" y="394"/>
                      <a:pt x="352" y="394"/>
                    </a:cubicBezTo>
                    <a:cubicBezTo>
                      <a:pt x="355" y="394"/>
                      <a:pt x="355" y="394"/>
                      <a:pt x="355" y="394"/>
                    </a:cubicBezTo>
                    <a:cubicBezTo>
                      <a:pt x="362" y="380"/>
                      <a:pt x="362" y="380"/>
                      <a:pt x="362" y="380"/>
                    </a:cubicBezTo>
                    <a:cubicBezTo>
                      <a:pt x="362" y="380"/>
                      <a:pt x="363" y="379"/>
                      <a:pt x="363" y="379"/>
                    </a:cubicBezTo>
                    <a:cubicBezTo>
                      <a:pt x="364" y="380"/>
                      <a:pt x="364" y="380"/>
                      <a:pt x="364" y="380"/>
                    </a:cubicBezTo>
                    <a:cubicBezTo>
                      <a:pt x="365" y="381"/>
                      <a:pt x="365" y="381"/>
                      <a:pt x="365" y="381"/>
                    </a:cubicBezTo>
                    <a:cubicBezTo>
                      <a:pt x="365" y="382"/>
                      <a:pt x="365" y="382"/>
                      <a:pt x="365" y="382"/>
                    </a:cubicBezTo>
                    <a:cubicBezTo>
                      <a:pt x="360" y="392"/>
                      <a:pt x="360" y="392"/>
                      <a:pt x="360" y="392"/>
                    </a:cubicBezTo>
                    <a:cubicBezTo>
                      <a:pt x="369" y="389"/>
                      <a:pt x="369" y="389"/>
                      <a:pt x="369" y="389"/>
                    </a:cubicBezTo>
                    <a:cubicBezTo>
                      <a:pt x="369" y="389"/>
                      <a:pt x="369" y="389"/>
                      <a:pt x="369" y="389"/>
                    </a:cubicBezTo>
                    <a:cubicBezTo>
                      <a:pt x="370" y="389"/>
                      <a:pt x="371" y="389"/>
                      <a:pt x="371" y="390"/>
                    </a:cubicBezTo>
                    <a:cubicBezTo>
                      <a:pt x="371" y="391"/>
                      <a:pt x="371" y="392"/>
                      <a:pt x="370" y="392"/>
                    </a:cubicBezTo>
                    <a:cubicBezTo>
                      <a:pt x="361" y="395"/>
                      <a:pt x="361" y="395"/>
                      <a:pt x="361" y="395"/>
                    </a:cubicBezTo>
                    <a:cubicBezTo>
                      <a:pt x="371" y="400"/>
                      <a:pt x="371" y="400"/>
                      <a:pt x="371" y="400"/>
                    </a:cubicBezTo>
                    <a:cubicBezTo>
                      <a:pt x="372" y="401"/>
                      <a:pt x="372" y="401"/>
                      <a:pt x="372" y="401"/>
                    </a:cubicBezTo>
                    <a:cubicBezTo>
                      <a:pt x="372" y="402"/>
                      <a:pt x="372" y="402"/>
                      <a:pt x="372" y="402"/>
                    </a:cubicBezTo>
                  </a:path>
                </a:pathLst>
              </a:custGeom>
              <a:solidFill>
                <a:srgbClr val="B32229"/>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6" name="TextBox 105"/>
              <p:cNvSpPr txBox="1"/>
              <p:nvPr/>
            </p:nvSpPr>
            <p:spPr>
              <a:xfrm>
                <a:off x="2687386" y="3024872"/>
                <a:ext cx="781304" cy="276998"/>
              </a:xfrm>
              <a:prstGeom prst="rect">
                <a:avLst/>
              </a:prstGeom>
              <a:noFill/>
            </p:spPr>
            <p:txBody>
              <a:bodyPr wrap="none" rtlCol="0">
                <a:spAutoFit/>
              </a:bodyPr>
              <a:lstStyle/>
              <a:p>
                <a:r>
                  <a:rPr lang="en-US" altLang="zh-CN" sz="1200" b="1" dirty="0">
                    <a:solidFill>
                      <a:srgbClr val="B32229"/>
                    </a:solidFill>
                    <a:latin typeface="微软雅黑" pitchFamily="34" charset="-122"/>
                    <a:ea typeface="微软雅黑" pitchFamily="34" charset="-122"/>
                  </a:rPr>
                  <a:t>MAY 04</a:t>
                </a:r>
                <a:endParaRPr lang="zh-CN" altLang="en-US" sz="1200" b="1" dirty="0">
                  <a:solidFill>
                    <a:srgbClr val="B32229"/>
                  </a:solidFill>
                  <a:latin typeface="微软雅黑" pitchFamily="34" charset="-122"/>
                  <a:ea typeface="微软雅黑" pitchFamily="34" charset="-122"/>
                </a:endParaRPr>
              </a:p>
            </p:txBody>
          </p:sp>
        </p:grpSp>
        <p:grpSp>
          <p:nvGrpSpPr>
            <p:cNvPr id="102" name="组合 101"/>
            <p:cNvGrpSpPr/>
            <p:nvPr/>
          </p:nvGrpSpPr>
          <p:grpSpPr>
            <a:xfrm>
              <a:off x="2777419" y="3209101"/>
              <a:ext cx="936104" cy="276999"/>
              <a:chOff x="2777419" y="3225662"/>
              <a:chExt cx="936104" cy="276999"/>
            </a:xfrm>
          </p:grpSpPr>
          <p:sp>
            <p:nvSpPr>
              <p:cNvPr id="103" name="矩形 102"/>
              <p:cNvSpPr/>
              <p:nvPr/>
            </p:nvSpPr>
            <p:spPr>
              <a:xfrm>
                <a:off x="2777419" y="3257832"/>
                <a:ext cx="936104" cy="216024"/>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4" name="TextBox 103"/>
              <p:cNvSpPr txBox="1"/>
              <p:nvPr/>
            </p:nvSpPr>
            <p:spPr>
              <a:xfrm>
                <a:off x="2826670" y="3225662"/>
                <a:ext cx="837602" cy="276999"/>
              </a:xfrm>
              <a:prstGeom prst="rect">
                <a:avLst/>
              </a:prstGeom>
              <a:noFill/>
            </p:spPr>
            <p:txBody>
              <a:bodyPr wrap="none" rtlCol="0">
                <a:spAutoFit/>
              </a:bodyPr>
              <a:lstStyle/>
              <a:p>
                <a:r>
                  <a:rPr lang="en-US" altLang="zh-CN" sz="1200" b="1" dirty="0">
                    <a:solidFill>
                      <a:schemeClr val="bg1"/>
                    </a:solidFill>
                    <a:latin typeface="微软雅黑" pitchFamily="34" charset="-122"/>
                    <a:ea typeface="微软雅黑" pitchFamily="34" charset="-122"/>
                  </a:rPr>
                  <a:t>CLOUDY</a:t>
                </a:r>
                <a:endParaRPr lang="zh-CN" altLang="en-US" sz="1200" b="1" dirty="0">
                  <a:solidFill>
                    <a:schemeClr val="bg1"/>
                  </a:solidFill>
                  <a:latin typeface="微软雅黑" pitchFamily="34" charset="-122"/>
                  <a:ea typeface="微软雅黑" pitchFamily="34" charset="-122"/>
                </a:endParaRPr>
              </a:p>
            </p:txBody>
          </p:sp>
        </p:grpSp>
      </p:grpSp>
      <p:grpSp>
        <p:nvGrpSpPr>
          <p:cNvPr id="107" name="组合 106"/>
          <p:cNvGrpSpPr/>
          <p:nvPr/>
        </p:nvGrpSpPr>
        <p:grpSpPr>
          <a:xfrm>
            <a:off x="4770538" y="1615270"/>
            <a:ext cx="1064320" cy="572442"/>
            <a:chOff x="4770537" y="1615269"/>
            <a:chExt cx="1064320" cy="572441"/>
          </a:xfrm>
        </p:grpSpPr>
        <p:grpSp>
          <p:nvGrpSpPr>
            <p:cNvPr id="108" name="组合 107"/>
            <p:cNvGrpSpPr/>
            <p:nvPr/>
          </p:nvGrpSpPr>
          <p:grpSpPr>
            <a:xfrm>
              <a:off x="4790771" y="1615269"/>
              <a:ext cx="1044086" cy="572441"/>
              <a:chOff x="2777419" y="2913659"/>
              <a:chExt cx="1044086" cy="572441"/>
            </a:xfrm>
          </p:grpSpPr>
          <p:sp>
            <p:nvSpPr>
              <p:cNvPr id="110" name="TextBox 109"/>
              <p:cNvSpPr txBox="1"/>
              <p:nvPr/>
            </p:nvSpPr>
            <p:spPr>
              <a:xfrm>
                <a:off x="2990828" y="2913659"/>
                <a:ext cx="830677" cy="276998"/>
              </a:xfrm>
              <a:prstGeom prst="rect">
                <a:avLst/>
              </a:prstGeom>
              <a:noFill/>
            </p:spPr>
            <p:txBody>
              <a:bodyPr wrap="none" rtlCol="0">
                <a:spAutoFit/>
              </a:bodyPr>
              <a:lstStyle/>
              <a:p>
                <a:r>
                  <a:rPr lang="en-US" altLang="zh-CN" sz="1200" b="1" dirty="0">
                    <a:solidFill>
                      <a:srgbClr val="B32229"/>
                    </a:solidFill>
                    <a:latin typeface="微软雅黑" pitchFamily="34" charset="-122"/>
                    <a:ea typeface="微软雅黑" pitchFamily="34" charset="-122"/>
                  </a:rPr>
                  <a:t>JUNE 01</a:t>
                </a:r>
                <a:endParaRPr lang="zh-CN" altLang="en-US" sz="1200" b="1" dirty="0">
                  <a:solidFill>
                    <a:srgbClr val="B32229"/>
                  </a:solidFill>
                  <a:latin typeface="微软雅黑" pitchFamily="34" charset="-122"/>
                  <a:ea typeface="微软雅黑" pitchFamily="34" charset="-122"/>
                </a:endParaRPr>
              </a:p>
            </p:txBody>
          </p:sp>
          <p:grpSp>
            <p:nvGrpSpPr>
              <p:cNvPr id="111" name="组合 110"/>
              <p:cNvGrpSpPr/>
              <p:nvPr/>
            </p:nvGrpSpPr>
            <p:grpSpPr>
              <a:xfrm>
                <a:off x="2777419" y="3209101"/>
                <a:ext cx="936104" cy="276999"/>
                <a:chOff x="2777419" y="3225662"/>
                <a:chExt cx="936104" cy="276999"/>
              </a:xfrm>
            </p:grpSpPr>
            <p:sp>
              <p:nvSpPr>
                <p:cNvPr id="112" name="矩形 111"/>
                <p:cNvSpPr/>
                <p:nvPr/>
              </p:nvSpPr>
              <p:spPr>
                <a:xfrm>
                  <a:off x="2777419" y="3257832"/>
                  <a:ext cx="936104" cy="216024"/>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3" name="TextBox 112"/>
                <p:cNvSpPr txBox="1"/>
                <p:nvPr/>
              </p:nvSpPr>
              <p:spPr>
                <a:xfrm>
                  <a:off x="2844088" y="3225662"/>
                  <a:ext cx="752129" cy="276999"/>
                </a:xfrm>
                <a:prstGeom prst="rect">
                  <a:avLst/>
                </a:prstGeom>
                <a:noFill/>
              </p:spPr>
              <p:txBody>
                <a:bodyPr wrap="none" rtlCol="0">
                  <a:spAutoFit/>
                </a:bodyPr>
                <a:lstStyle/>
                <a:p>
                  <a:r>
                    <a:rPr lang="en-US" altLang="zh-CN" sz="1200" b="1" dirty="0">
                      <a:solidFill>
                        <a:schemeClr val="bg1"/>
                      </a:solidFill>
                      <a:latin typeface="微软雅黑" pitchFamily="34" charset="-122"/>
                      <a:ea typeface="微软雅黑" pitchFamily="34" charset="-122"/>
                    </a:rPr>
                    <a:t>WINDY</a:t>
                  </a:r>
                  <a:endParaRPr lang="zh-CN" altLang="en-US" sz="1200" b="1" dirty="0">
                    <a:solidFill>
                      <a:schemeClr val="bg1"/>
                    </a:solidFill>
                    <a:latin typeface="微软雅黑" pitchFamily="34" charset="-122"/>
                    <a:ea typeface="微软雅黑" pitchFamily="34" charset="-122"/>
                  </a:endParaRPr>
                </a:p>
              </p:txBody>
            </p:sp>
          </p:grpSp>
        </p:grpSp>
        <p:sp>
          <p:nvSpPr>
            <p:cNvPr id="109" name="Freeform 571"/>
            <p:cNvSpPr>
              <a:spLocks noEditPoints="1"/>
            </p:cNvSpPr>
            <p:nvPr/>
          </p:nvSpPr>
          <p:spPr bwMode="auto">
            <a:xfrm>
              <a:off x="4770537" y="1672981"/>
              <a:ext cx="282988" cy="211021"/>
            </a:xfrm>
            <a:custGeom>
              <a:avLst/>
              <a:gdLst>
                <a:gd name="T0" fmla="*/ 505 w 540"/>
                <a:gd name="T1" fmla="*/ 161 h 402"/>
                <a:gd name="T2" fmla="*/ 540 w 540"/>
                <a:gd name="T3" fmla="*/ 196 h 402"/>
                <a:gd name="T4" fmla="*/ 0 w 540"/>
                <a:gd name="T5" fmla="*/ 196 h 402"/>
                <a:gd name="T6" fmla="*/ 51 w 540"/>
                <a:gd name="T7" fmla="*/ 154 h 402"/>
                <a:gd name="T8" fmla="*/ 127 w 540"/>
                <a:gd name="T9" fmla="*/ 65 h 402"/>
                <a:gd name="T10" fmla="*/ 146 w 540"/>
                <a:gd name="T11" fmla="*/ 69 h 402"/>
                <a:gd name="T12" fmla="*/ 181 w 540"/>
                <a:gd name="T13" fmla="*/ 19 h 402"/>
                <a:gd name="T14" fmla="*/ 238 w 540"/>
                <a:gd name="T15" fmla="*/ 0 h 402"/>
                <a:gd name="T16" fmla="*/ 318 w 540"/>
                <a:gd name="T17" fmla="*/ 34 h 402"/>
                <a:gd name="T18" fmla="*/ 364 w 540"/>
                <a:gd name="T19" fmla="*/ 23 h 402"/>
                <a:gd name="T20" fmla="*/ 437 w 540"/>
                <a:gd name="T21" fmla="*/ 96 h 402"/>
                <a:gd name="T22" fmla="*/ 452 w 540"/>
                <a:gd name="T23" fmla="*/ 92 h 402"/>
                <a:gd name="T24" fmla="*/ 494 w 540"/>
                <a:gd name="T25" fmla="*/ 107 h 402"/>
                <a:gd name="T26" fmla="*/ 509 w 540"/>
                <a:gd name="T27" fmla="*/ 146 h 402"/>
                <a:gd name="T28" fmla="*/ 505 w 540"/>
                <a:gd name="T29" fmla="*/ 161 h 402"/>
                <a:gd name="T30" fmla="*/ 284 w 540"/>
                <a:gd name="T31" fmla="*/ 226 h 402"/>
                <a:gd name="T32" fmla="*/ 253 w 540"/>
                <a:gd name="T33" fmla="*/ 276 h 402"/>
                <a:gd name="T34" fmla="*/ 311 w 540"/>
                <a:gd name="T35" fmla="*/ 287 h 402"/>
                <a:gd name="T36" fmla="*/ 215 w 540"/>
                <a:gd name="T37" fmla="*/ 402 h 402"/>
                <a:gd name="T38" fmla="*/ 245 w 540"/>
                <a:gd name="T39" fmla="*/ 314 h 402"/>
                <a:gd name="T40" fmla="*/ 188 w 540"/>
                <a:gd name="T41" fmla="*/ 299 h 402"/>
                <a:gd name="T42" fmla="*/ 234 w 540"/>
                <a:gd name="T43" fmla="*/ 226 h 402"/>
                <a:gd name="T44" fmla="*/ 284 w 540"/>
                <a:gd name="T45" fmla="*/ 22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0" h="402">
                  <a:moveTo>
                    <a:pt x="505" y="161"/>
                  </a:moveTo>
                  <a:cubicBezTo>
                    <a:pt x="526" y="168"/>
                    <a:pt x="537" y="180"/>
                    <a:pt x="540" y="196"/>
                  </a:cubicBezTo>
                  <a:cubicBezTo>
                    <a:pt x="0" y="196"/>
                    <a:pt x="0" y="196"/>
                    <a:pt x="0" y="196"/>
                  </a:cubicBezTo>
                  <a:cubicBezTo>
                    <a:pt x="13" y="170"/>
                    <a:pt x="30" y="156"/>
                    <a:pt x="51" y="154"/>
                  </a:cubicBezTo>
                  <a:cubicBezTo>
                    <a:pt x="51" y="95"/>
                    <a:pt x="76" y="65"/>
                    <a:pt x="127" y="65"/>
                  </a:cubicBezTo>
                  <a:cubicBezTo>
                    <a:pt x="146" y="69"/>
                    <a:pt x="146" y="69"/>
                    <a:pt x="146" y="69"/>
                  </a:cubicBezTo>
                  <a:cubicBezTo>
                    <a:pt x="148" y="51"/>
                    <a:pt x="160" y="34"/>
                    <a:pt x="181" y="19"/>
                  </a:cubicBezTo>
                  <a:cubicBezTo>
                    <a:pt x="198" y="6"/>
                    <a:pt x="217" y="0"/>
                    <a:pt x="238" y="0"/>
                  </a:cubicBezTo>
                  <a:cubicBezTo>
                    <a:pt x="266" y="0"/>
                    <a:pt x="292" y="11"/>
                    <a:pt x="318" y="34"/>
                  </a:cubicBezTo>
                  <a:cubicBezTo>
                    <a:pt x="364" y="23"/>
                    <a:pt x="364" y="23"/>
                    <a:pt x="364" y="23"/>
                  </a:cubicBezTo>
                  <a:cubicBezTo>
                    <a:pt x="410" y="23"/>
                    <a:pt x="434" y="47"/>
                    <a:pt x="437" y="96"/>
                  </a:cubicBezTo>
                  <a:cubicBezTo>
                    <a:pt x="452" y="92"/>
                    <a:pt x="452" y="92"/>
                    <a:pt x="452" y="92"/>
                  </a:cubicBezTo>
                  <a:cubicBezTo>
                    <a:pt x="494" y="107"/>
                    <a:pt x="494" y="107"/>
                    <a:pt x="494" y="107"/>
                  </a:cubicBezTo>
                  <a:cubicBezTo>
                    <a:pt x="509" y="146"/>
                    <a:pt x="509" y="146"/>
                    <a:pt x="509" y="146"/>
                  </a:cubicBezTo>
                  <a:cubicBezTo>
                    <a:pt x="509" y="153"/>
                    <a:pt x="507" y="158"/>
                    <a:pt x="505" y="161"/>
                  </a:cubicBezTo>
                  <a:moveTo>
                    <a:pt x="284" y="226"/>
                  </a:moveTo>
                  <a:cubicBezTo>
                    <a:pt x="253" y="276"/>
                    <a:pt x="253" y="276"/>
                    <a:pt x="253" y="276"/>
                  </a:cubicBezTo>
                  <a:cubicBezTo>
                    <a:pt x="311" y="287"/>
                    <a:pt x="311" y="287"/>
                    <a:pt x="311" y="287"/>
                  </a:cubicBezTo>
                  <a:cubicBezTo>
                    <a:pt x="215" y="402"/>
                    <a:pt x="215" y="402"/>
                    <a:pt x="215" y="402"/>
                  </a:cubicBezTo>
                  <a:cubicBezTo>
                    <a:pt x="245" y="314"/>
                    <a:pt x="245" y="314"/>
                    <a:pt x="245" y="314"/>
                  </a:cubicBezTo>
                  <a:cubicBezTo>
                    <a:pt x="188" y="299"/>
                    <a:pt x="188" y="299"/>
                    <a:pt x="188" y="299"/>
                  </a:cubicBezTo>
                  <a:cubicBezTo>
                    <a:pt x="234" y="226"/>
                    <a:pt x="234" y="226"/>
                    <a:pt x="234" y="226"/>
                  </a:cubicBezTo>
                  <a:cubicBezTo>
                    <a:pt x="284" y="226"/>
                    <a:pt x="284" y="226"/>
                    <a:pt x="284" y="226"/>
                  </a:cubicBezTo>
                </a:path>
              </a:pathLst>
            </a:custGeom>
            <a:solidFill>
              <a:srgbClr val="B32229"/>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14" name="组合 113"/>
          <p:cNvGrpSpPr/>
          <p:nvPr/>
        </p:nvGrpSpPr>
        <p:grpSpPr>
          <a:xfrm>
            <a:off x="6737211" y="2901087"/>
            <a:ext cx="1262110" cy="576453"/>
            <a:chOff x="2777418" y="2913659"/>
            <a:chExt cx="1262110" cy="576452"/>
          </a:xfrm>
        </p:grpSpPr>
        <p:sp>
          <p:nvSpPr>
            <p:cNvPr id="115" name="TextBox 114"/>
            <p:cNvSpPr txBox="1"/>
            <p:nvPr/>
          </p:nvSpPr>
          <p:spPr>
            <a:xfrm>
              <a:off x="3008668" y="2913659"/>
              <a:ext cx="1030860" cy="276998"/>
            </a:xfrm>
            <a:prstGeom prst="rect">
              <a:avLst/>
            </a:prstGeom>
            <a:noFill/>
          </p:spPr>
          <p:txBody>
            <a:bodyPr wrap="none" rtlCol="0">
              <a:spAutoFit/>
            </a:bodyPr>
            <a:lstStyle/>
            <a:p>
              <a:r>
                <a:rPr lang="en-US" altLang="zh-CN" sz="1200" b="1" dirty="0">
                  <a:solidFill>
                    <a:srgbClr val="B32229"/>
                  </a:solidFill>
                  <a:latin typeface="微软雅黑" pitchFamily="34" charset="-122"/>
                  <a:ea typeface="微软雅黑" pitchFamily="34" charset="-122"/>
                </a:rPr>
                <a:t>MARCH 15</a:t>
              </a:r>
              <a:endParaRPr lang="zh-CN" altLang="en-US" sz="1200" b="1" dirty="0">
                <a:solidFill>
                  <a:srgbClr val="B32229"/>
                </a:solidFill>
                <a:latin typeface="微软雅黑" pitchFamily="34" charset="-122"/>
                <a:ea typeface="微软雅黑" pitchFamily="34" charset="-122"/>
              </a:endParaRPr>
            </a:p>
          </p:txBody>
        </p:sp>
        <p:grpSp>
          <p:nvGrpSpPr>
            <p:cNvPr id="116" name="组合 115"/>
            <p:cNvGrpSpPr/>
            <p:nvPr/>
          </p:nvGrpSpPr>
          <p:grpSpPr>
            <a:xfrm>
              <a:off x="2777418" y="3213112"/>
              <a:ext cx="1147157" cy="276999"/>
              <a:chOff x="2777418" y="3229673"/>
              <a:chExt cx="1147157" cy="276999"/>
            </a:xfrm>
          </p:grpSpPr>
          <p:sp>
            <p:nvSpPr>
              <p:cNvPr id="117" name="矩形 116"/>
              <p:cNvSpPr/>
              <p:nvPr/>
            </p:nvSpPr>
            <p:spPr>
              <a:xfrm>
                <a:off x="2777418" y="3257832"/>
                <a:ext cx="1147157" cy="216024"/>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8" name="TextBox 117"/>
              <p:cNvSpPr txBox="1"/>
              <p:nvPr/>
            </p:nvSpPr>
            <p:spPr>
              <a:xfrm>
                <a:off x="2893260" y="3229673"/>
                <a:ext cx="951286" cy="276999"/>
              </a:xfrm>
              <a:prstGeom prst="rect">
                <a:avLst/>
              </a:prstGeom>
              <a:noFill/>
            </p:spPr>
            <p:txBody>
              <a:bodyPr wrap="none" rtlCol="0">
                <a:spAutoFit/>
              </a:bodyPr>
              <a:lstStyle/>
              <a:p>
                <a:r>
                  <a:rPr lang="en-US" altLang="zh-CN" sz="1200" b="1" dirty="0">
                    <a:solidFill>
                      <a:schemeClr val="bg1"/>
                    </a:solidFill>
                    <a:latin typeface="微软雅黑" pitchFamily="34" charset="-122"/>
                    <a:ea typeface="微软雅黑" pitchFamily="34" charset="-122"/>
                  </a:rPr>
                  <a:t>RAINFALL</a:t>
                </a:r>
                <a:endParaRPr lang="zh-CN" altLang="en-US" sz="1200" b="1" dirty="0">
                  <a:solidFill>
                    <a:schemeClr val="bg1"/>
                  </a:solidFill>
                  <a:latin typeface="微软雅黑" pitchFamily="34" charset="-122"/>
                  <a:ea typeface="微软雅黑" pitchFamily="34" charset="-122"/>
                </a:endParaRPr>
              </a:p>
            </p:txBody>
          </p:sp>
        </p:grpSp>
      </p:grpSp>
      <p:sp>
        <p:nvSpPr>
          <p:cNvPr id="119" name="Freeform 573"/>
          <p:cNvSpPr>
            <a:spLocks noEditPoints="1"/>
          </p:cNvSpPr>
          <p:nvPr/>
        </p:nvSpPr>
        <p:spPr bwMode="auto">
          <a:xfrm>
            <a:off x="6716814" y="2908959"/>
            <a:ext cx="288032" cy="261847"/>
          </a:xfrm>
          <a:custGeom>
            <a:avLst/>
            <a:gdLst>
              <a:gd name="T0" fmla="*/ 537 w 550"/>
              <a:gd name="T1" fmla="*/ 173 h 499"/>
              <a:gd name="T2" fmla="*/ 541 w 550"/>
              <a:gd name="T3" fmla="*/ 234 h 499"/>
              <a:gd name="T4" fmla="*/ 421 w 550"/>
              <a:gd name="T5" fmla="*/ 271 h 499"/>
              <a:gd name="T6" fmla="*/ 142 w 550"/>
              <a:gd name="T7" fmla="*/ 271 h 499"/>
              <a:gd name="T8" fmla="*/ 14 w 550"/>
              <a:gd name="T9" fmla="*/ 231 h 499"/>
              <a:gd name="T10" fmla="*/ 19 w 550"/>
              <a:gd name="T11" fmla="*/ 147 h 499"/>
              <a:gd name="T12" fmla="*/ 94 w 550"/>
              <a:gd name="T13" fmla="*/ 137 h 499"/>
              <a:gd name="T14" fmla="*/ 126 w 550"/>
              <a:gd name="T15" fmla="*/ 34 h 499"/>
              <a:gd name="T16" fmla="*/ 281 w 550"/>
              <a:gd name="T17" fmla="*/ 26 h 499"/>
              <a:gd name="T18" fmla="*/ 351 w 550"/>
              <a:gd name="T19" fmla="*/ 67 h 499"/>
              <a:gd name="T20" fmla="*/ 451 w 550"/>
              <a:gd name="T21" fmla="*/ 85 h 499"/>
              <a:gd name="T22" fmla="*/ 474 w 550"/>
              <a:gd name="T23" fmla="*/ 172 h 499"/>
              <a:gd name="T24" fmla="*/ 410 w 550"/>
              <a:gd name="T25" fmla="*/ 328 h 499"/>
              <a:gd name="T26" fmla="*/ 452 w 550"/>
              <a:gd name="T27" fmla="*/ 308 h 499"/>
              <a:gd name="T28" fmla="*/ 455 w 550"/>
              <a:gd name="T29" fmla="*/ 381 h 499"/>
              <a:gd name="T30" fmla="*/ 450 w 550"/>
              <a:gd name="T31" fmla="*/ 467 h 499"/>
              <a:gd name="T32" fmla="*/ 397 w 550"/>
              <a:gd name="T33" fmla="*/ 499 h 499"/>
              <a:gd name="T34" fmla="*/ 331 w 550"/>
              <a:gd name="T35" fmla="*/ 450 h 499"/>
              <a:gd name="T36" fmla="*/ 347 w 550"/>
              <a:gd name="T37" fmla="*/ 381 h 499"/>
              <a:gd name="T38" fmla="*/ 410 w 550"/>
              <a:gd name="T39" fmla="*/ 328 h 499"/>
              <a:gd name="T40" fmla="*/ 153 w 550"/>
              <a:gd name="T41" fmla="*/ 288 h 499"/>
              <a:gd name="T42" fmla="*/ 155 w 550"/>
              <a:gd name="T43" fmla="*/ 377 h 499"/>
              <a:gd name="T44" fmla="*/ 150 w 550"/>
              <a:gd name="T45" fmla="*/ 456 h 499"/>
              <a:gd name="T46" fmla="*/ 102 w 550"/>
              <a:gd name="T47" fmla="*/ 486 h 499"/>
              <a:gd name="T48" fmla="*/ 41 w 550"/>
              <a:gd name="T49" fmla="*/ 440 h 499"/>
              <a:gd name="T50" fmla="*/ 56 w 550"/>
              <a:gd name="T51" fmla="*/ 378 h 499"/>
              <a:gd name="T52" fmla="*/ 114 w 550"/>
              <a:gd name="T53" fmla="*/ 329 h 499"/>
              <a:gd name="T54" fmla="*/ 283 w 550"/>
              <a:gd name="T55" fmla="*/ 367 h 499"/>
              <a:gd name="T56" fmla="*/ 280 w 550"/>
              <a:gd name="T57" fmla="*/ 419 h 499"/>
              <a:gd name="T58" fmla="*/ 248 w 550"/>
              <a:gd name="T59" fmla="*/ 439 h 499"/>
              <a:gd name="T60" fmla="*/ 208 w 550"/>
              <a:gd name="T61" fmla="*/ 409 h 499"/>
              <a:gd name="T62" fmla="*/ 218 w 550"/>
              <a:gd name="T63" fmla="*/ 367 h 499"/>
              <a:gd name="T64" fmla="*/ 256 w 550"/>
              <a:gd name="T65" fmla="*/ 335 h 499"/>
              <a:gd name="T66" fmla="*/ 282 w 550"/>
              <a:gd name="T67" fmla="*/ 346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50" h="499">
                <a:moveTo>
                  <a:pt x="505" y="159"/>
                </a:moveTo>
                <a:cubicBezTo>
                  <a:pt x="517" y="159"/>
                  <a:pt x="528" y="164"/>
                  <a:pt x="537" y="173"/>
                </a:cubicBezTo>
                <a:cubicBezTo>
                  <a:pt x="546" y="182"/>
                  <a:pt x="550" y="193"/>
                  <a:pt x="550" y="205"/>
                </a:cubicBezTo>
                <a:cubicBezTo>
                  <a:pt x="550" y="216"/>
                  <a:pt x="547" y="226"/>
                  <a:pt x="541" y="234"/>
                </a:cubicBezTo>
                <a:cubicBezTo>
                  <a:pt x="534" y="242"/>
                  <a:pt x="526" y="247"/>
                  <a:pt x="515" y="250"/>
                </a:cubicBezTo>
                <a:cubicBezTo>
                  <a:pt x="494" y="259"/>
                  <a:pt x="463" y="266"/>
                  <a:pt x="421" y="271"/>
                </a:cubicBezTo>
                <a:cubicBezTo>
                  <a:pt x="378" y="276"/>
                  <a:pt x="330" y="279"/>
                  <a:pt x="278" y="279"/>
                </a:cubicBezTo>
                <a:cubicBezTo>
                  <a:pt x="229" y="279"/>
                  <a:pt x="184" y="276"/>
                  <a:pt x="142" y="271"/>
                </a:cubicBezTo>
                <a:cubicBezTo>
                  <a:pt x="101" y="267"/>
                  <a:pt x="70" y="260"/>
                  <a:pt x="48" y="253"/>
                </a:cubicBezTo>
                <a:cubicBezTo>
                  <a:pt x="34" y="249"/>
                  <a:pt x="23" y="242"/>
                  <a:pt x="14" y="231"/>
                </a:cubicBezTo>
                <a:cubicBezTo>
                  <a:pt x="5" y="219"/>
                  <a:pt x="0" y="206"/>
                  <a:pt x="0" y="192"/>
                </a:cubicBezTo>
                <a:cubicBezTo>
                  <a:pt x="0" y="174"/>
                  <a:pt x="6" y="160"/>
                  <a:pt x="19" y="147"/>
                </a:cubicBezTo>
                <a:cubicBezTo>
                  <a:pt x="31" y="135"/>
                  <a:pt x="45" y="129"/>
                  <a:pt x="63" y="129"/>
                </a:cubicBezTo>
                <a:cubicBezTo>
                  <a:pt x="74" y="129"/>
                  <a:pt x="84" y="132"/>
                  <a:pt x="94" y="137"/>
                </a:cubicBezTo>
                <a:cubicBezTo>
                  <a:pt x="92" y="129"/>
                  <a:pt x="92" y="122"/>
                  <a:pt x="92" y="117"/>
                </a:cubicBezTo>
                <a:cubicBezTo>
                  <a:pt x="92" y="85"/>
                  <a:pt x="103" y="57"/>
                  <a:pt x="126" y="34"/>
                </a:cubicBezTo>
                <a:cubicBezTo>
                  <a:pt x="148" y="12"/>
                  <a:pt x="176" y="0"/>
                  <a:pt x="208" y="0"/>
                </a:cubicBezTo>
                <a:cubicBezTo>
                  <a:pt x="235" y="0"/>
                  <a:pt x="259" y="9"/>
                  <a:pt x="281" y="26"/>
                </a:cubicBezTo>
                <a:cubicBezTo>
                  <a:pt x="301" y="43"/>
                  <a:pt x="315" y="64"/>
                  <a:pt x="321" y="90"/>
                </a:cubicBezTo>
                <a:cubicBezTo>
                  <a:pt x="329" y="80"/>
                  <a:pt x="339" y="73"/>
                  <a:pt x="351" y="67"/>
                </a:cubicBezTo>
                <a:cubicBezTo>
                  <a:pt x="363" y="61"/>
                  <a:pt x="375" y="59"/>
                  <a:pt x="389" y="59"/>
                </a:cubicBezTo>
                <a:cubicBezTo>
                  <a:pt x="413" y="59"/>
                  <a:pt x="434" y="67"/>
                  <a:pt x="451" y="85"/>
                </a:cubicBezTo>
                <a:cubicBezTo>
                  <a:pt x="468" y="102"/>
                  <a:pt x="477" y="123"/>
                  <a:pt x="477" y="147"/>
                </a:cubicBezTo>
                <a:cubicBezTo>
                  <a:pt x="477" y="156"/>
                  <a:pt x="476" y="164"/>
                  <a:pt x="474" y="172"/>
                </a:cubicBezTo>
                <a:cubicBezTo>
                  <a:pt x="482" y="163"/>
                  <a:pt x="493" y="159"/>
                  <a:pt x="505" y="159"/>
                </a:cubicBezTo>
                <a:moveTo>
                  <a:pt x="410" y="328"/>
                </a:moveTo>
                <a:cubicBezTo>
                  <a:pt x="453" y="284"/>
                  <a:pt x="453" y="284"/>
                  <a:pt x="453" y="284"/>
                </a:cubicBezTo>
                <a:cubicBezTo>
                  <a:pt x="452" y="308"/>
                  <a:pt x="452" y="308"/>
                  <a:pt x="452" y="308"/>
                </a:cubicBezTo>
                <a:cubicBezTo>
                  <a:pt x="452" y="347"/>
                  <a:pt x="452" y="347"/>
                  <a:pt x="452" y="347"/>
                </a:cubicBezTo>
                <a:cubicBezTo>
                  <a:pt x="455" y="381"/>
                  <a:pt x="455" y="381"/>
                  <a:pt x="455" y="381"/>
                </a:cubicBezTo>
                <a:cubicBezTo>
                  <a:pt x="457" y="398"/>
                  <a:pt x="457" y="412"/>
                  <a:pt x="457" y="423"/>
                </a:cubicBezTo>
                <a:cubicBezTo>
                  <a:pt x="457" y="442"/>
                  <a:pt x="455" y="456"/>
                  <a:pt x="450" y="467"/>
                </a:cubicBezTo>
                <a:cubicBezTo>
                  <a:pt x="446" y="475"/>
                  <a:pt x="440" y="483"/>
                  <a:pt x="431" y="489"/>
                </a:cubicBezTo>
                <a:cubicBezTo>
                  <a:pt x="421" y="496"/>
                  <a:pt x="410" y="499"/>
                  <a:pt x="397" y="499"/>
                </a:cubicBezTo>
                <a:cubicBezTo>
                  <a:pt x="388" y="499"/>
                  <a:pt x="379" y="498"/>
                  <a:pt x="370" y="494"/>
                </a:cubicBezTo>
                <a:cubicBezTo>
                  <a:pt x="351" y="486"/>
                  <a:pt x="338" y="471"/>
                  <a:pt x="331" y="450"/>
                </a:cubicBezTo>
                <a:cubicBezTo>
                  <a:pt x="327" y="439"/>
                  <a:pt x="327" y="426"/>
                  <a:pt x="330" y="413"/>
                </a:cubicBezTo>
                <a:cubicBezTo>
                  <a:pt x="333" y="400"/>
                  <a:pt x="339" y="389"/>
                  <a:pt x="347" y="381"/>
                </a:cubicBezTo>
                <a:cubicBezTo>
                  <a:pt x="356" y="373"/>
                  <a:pt x="367" y="363"/>
                  <a:pt x="382" y="352"/>
                </a:cubicBezTo>
                <a:cubicBezTo>
                  <a:pt x="410" y="328"/>
                  <a:pt x="410" y="328"/>
                  <a:pt x="410" y="328"/>
                </a:cubicBezTo>
                <a:moveTo>
                  <a:pt x="114" y="329"/>
                </a:moveTo>
                <a:cubicBezTo>
                  <a:pt x="153" y="288"/>
                  <a:pt x="153" y="288"/>
                  <a:pt x="153" y="288"/>
                </a:cubicBezTo>
                <a:cubicBezTo>
                  <a:pt x="152" y="346"/>
                  <a:pt x="152" y="346"/>
                  <a:pt x="152" y="346"/>
                </a:cubicBezTo>
                <a:cubicBezTo>
                  <a:pt x="155" y="377"/>
                  <a:pt x="155" y="377"/>
                  <a:pt x="155" y="377"/>
                </a:cubicBezTo>
                <a:cubicBezTo>
                  <a:pt x="156" y="393"/>
                  <a:pt x="157" y="406"/>
                  <a:pt x="157" y="416"/>
                </a:cubicBezTo>
                <a:cubicBezTo>
                  <a:pt x="157" y="433"/>
                  <a:pt x="155" y="446"/>
                  <a:pt x="150" y="456"/>
                </a:cubicBezTo>
                <a:cubicBezTo>
                  <a:pt x="146" y="464"/>
                  <a:pt x="141" y="471"/>
                  <a:pt x="132" y="477"/>
                </a:cubicBezTo>
                <a:cubicBezTo>
                  <a:pt x="124" y="483"/>
                  <a:pt x="114" y="486"/>
                  <a:pt x="102" y="486"/>
                </a:cubicBezTo>
                <a:cubicBezTo>
                  <a:pt x="93" y="486"/>
                  <a:pt x="85" y="484"/>
                  <a:pt x="77" y="481"/>
                </a:cubicBezTo>
                <a:cubicBezTo>
                  <a:pt x="59" y="473"/>
                  <a:pt x="47" y="459"/>
                  <a:pt x="41" y="440"/>
                </a:cubicBezTo>
                <a:cubicBezTo>
                  <a:pt x="38" y="430"/>
                  <a:pt x="38" y="419"/>
                  <a:pt x="41" y="407"/>
                </a:cubicBezTo>
                <a:cubicBezTo>
                  <a:pt x="43" y="395"/>
                  <a:pt x="49" y="385"/>
                  <a:pt x="56" y="378"/>
                </a:cubicBezTo>
                <a:cubicBezTo>
                  <a:pt x="64" y="370"/>
                  <a:pt x="75" y="361"/>
                  <a:pt x="88" y="350"/>
                </a:cubicBezTo>
                <a:cubicBezTo>
                  <a:pt x="114" y="329"/>
                  <a:pt x="114" y="329"/>
                  <a:pt x="114" y="329"/>
                </a:cubicBezTo>
                <a:moveTo>
                  <a:pt x="282" y="346"/>
                </a:moveTo>
                <a:cubicBezTo>
                  <a:pt x="283" y="367"/>
                  <a:pt x="283" y="367"/>
                  <a:pt x="283" y="367"/>
                </a:cubicBezTo>
                <a:cubicBezTo>
                  <a:pt x="284" y="377"/>
                  <a:pt x="285" y="386"/>
                  <a:pt x="285" y="393"/>
                </a:cubicBezTo>
                <a:cubicBezTo>
                  <a:pt x="285" y="404"/>
                  <a:pt x="283" y="413"/>
                  <a:pt x="280" y="419"/>
                </a:cubicBezTo>
                <a:cubicBezTo>
                  <a:pt x="278" y="425"/>
                  <a:pt x="274" y="429"/>
                  <a:pt x="269" y="433"/>
                </a:cubicBezTo>
                <a:cubicBezTo>
                  <a:pt x="263" y="437"/>
                  <a:pt x="256" y="439"/>
                  <a:pt x="248" y="439"/>
                </a:cubicBezTo>
                <a:cubicBezTo>
                  <a:pt x="243" y="439"/>
                  <a:pt x="237" y="438"/>
                  <a:pt x="231" y="436"/>
                </a:cubicBezTo>
                <a:cubicBezTo>
                  <a:pt x="220" y="430"/>
                  <a:pt x="212" y="422"/>
                  <a:pt x="208" y="409"/>
                </a:cubicBezTo>
                <a:cubicBezTo>
                  <a:pt x="206" y="402"/>
                  <a:pt x="205" y="395"/>
                  <a:pt x="207" y="387"/>
                </a:cubicBezTo>
                <a:cubicBezTo>
                  <a:pt x="209" y="378"/>
                  <a:pt x="213" y="372"/>
                  <a:pt x="218" y="367"/>
                </a:cubicBezTo>
                <a:cubicBezTo>
                  <a:pt x="223" y="362"/>
                  <a:pt x="230" y="356"/>
                  <a:pt x="239" y="349"/>
                </a:cubicBezTo>
                <a:cubicBezTo>
                  <a:pt x="256" y="335"/>
                  <a:pt x="256" y="335"/>
                  <a:pt x="256" y="335"/>
                </a:cubicBezTo>
                <a:cubicBezTo>
                  <a:pt x="282" y="308"/>
                  <a:pt x="282" y="308"/>
                  <a:pt x="282" y="308"/>
                </a:cubicBezTo>
                <a:cubicBezTo>
                  <a:pt x="282" y="346"/>
                  <a:pt x="282" y="346"/>
                  <a:pt x="282" y="346"/>
                </a:cubicBezTo>
              </a:path>
            </a:pathLst>
          </a:custGeom>
          <a:solidFill>
            <a:srgbClr val="B32229"/>
          </a:solidFill>
          <a:ln>
            <a:noFill/>
          </a:ln>
        </p:spPr>
        <p:txBody>
          <a:bodyPr vert="horz" wrap="square" lIns="91438" tIns="45719" rIns="91438" bIns="45719"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584014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EMPLOYEE  DESKTOP</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grpSp>
        <p:nvGrpSpPr>
          <p:cNvPr id="81" name="组合 80"/>
          <p:cNvGrpSpPr/>
          <p:nvPr/>
        </p:nvGrpSpPr>
        <p:grpSpPr>
          <a:xfrm flipH="1">
            <a:off x="-10223" y="2111467"/>
            <a:ext cx="8638826" cy="936104"/>
            <a:chOff x="613694" y="2111467"/>
            <a:chExt cx="8638826" cy="936104"/>
          </a:xfrm>
        </p:grpSpPr>
        <p:sp>
          <p:nvSpPr>
            <p:cNvPr id="82" name="椭圆 81"/>
            <p:cNvSpPr/>
            <p:nvPr/>
          </p:nvSpPr>
          <p:spPr>
            <a:xfrm>
              <a:off x="3085969" y="2363495"/>
              <a:ext cx="432048" cy="432048"/>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054188" y="2363495"/>
              <a:ext cx="432048" cy="432048"/>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7022406" y="2363495"/>
              <a:ext cx="432048" cy="432048"/>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13694" y="2111467"/>
              <a:ext cx="936104" cy="936104"/>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6" name="直接连接符 85"/>
            <p:cNvCxnSpPr>
              <a:stCxn id="85" idx="6"/>
            </p:cNvCxnSpPr>
            <p:nvPr/>
          </p:nvCxnSpPr>
          <p:spPr>
            <a:xfrm>
              <a:off x="1549798" y="2579519"/>
              <a:ext cx="7702722" cy="1121"/>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grpSp>
      <p:sp>
        <p:nvSpPr>
          <p:cNvPr id="88" name="TextBox 87"/>
          <p:cNvSpPr txBox="1"/>
          <p:nvPr/>
        </p:nvSpPr>
        <p:spPr>
          <a:xfrm>
            <a:off x="1747090" y="2913661"/>
            <a:ext cx="770083" cy="276998"/>
          </a:xfrm>
          <a:prstGeom prst="rect">
            <a:avLst/>
          </a:prstGeom>
          <a:noFill/>
        </p:spPr>
        <p:txBody>
          <a:bodyPr wrap="none" rtlCol="0">
            <a:spAutoFit/>
          </a:bodyPr>
          <a:lstStyle/>
          <a:p>
            <a:r>
              <a:rPr lang="en-US" altLang="zh-CN" sz="1200" b="1" dirty="0">
                <a:solidFill>
                  <a:srgbClr val="B32229"/>
                </a:solidFill>
                <a:latin typeface="微软雅黑" pitchFamily="34" charset="-122"/>
                <a:ea typeface="微软雅黑" pitchFamily="34" charset="-122"/>
              </a:rPr>
              <a:t>AUG 22</a:t>
            </a:r>
            <a:endParaRPr lang="zh-CN" altLang="en-US" sz="1200" b="1" dirty="0">
              <a:solidFill>
                <a:srgbClr val="B32229"/>
              </a:solidFill>
              <a:latin typeface="微软雅黑" pitchFamily="34" charset="-122"/>
              <a:ea typeface="微软雅黑" pitchFamily="34" charset="-122"/>
            </a:endParaRPr>
          </a:p>
        </p:txBody>
      </p:sp>
      <p:grpSp>
        <p:nvGrpSpPr>
          <p:cNvPr id="89" name="组合 88"/>
          <p:cNvGrpSpPr/>
          <p:nvPr/>
        </p:nvGrpSpPr>
        <p:grpSpPr>
          <a:xfrm>
            <a:off x="1515841" y="3209104"/>
            <a:ext cx="936104" cy="276999"/>
            <a:chOff x="2777419" y="3225662"/>
            <a:chExt cx="936104" cy="276999"/>
          </a:xfrm>
        </p:grpSpPr>
        <p:sp>
          <p:nvSpPr>
            <p:cNvPr id="90" name="矩形 89"/>
            <p:cNvSpPr/>
            <p:nvPr/>
          </p:nvSpPr>
          <p:spPr>
            <a:xfrm>
              <a:off x="2777419" y="3257832"/>
              <a:ext cx="936104" cy="216024"/>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TextBox 90"/>
            <p:cNvSpPr txBox="1"/>
            <p:nvPr/>
          </p:nvSpPr>
          <p:spPr>
            <a:xfrm>
              <a:off x="2826670" y="3225662"/>
              <a:ext cx="837602" cy="276999"/>
            </a:xfrm>
            <a:prstGeom prst="rect">
              <a:avLst/>
            </a:prstGeom>
            <a:noFill/>
          </p:spPr>
          <p:txBody>
            <a:bodyPr wrap="none" rtlCol="0">
              <a:spAutoFit/>
            </a:bodyPr>
            <a:lstStyle/>
            <a:p>
              <a:r>
                <a:rPr lang="en-US" altLang="zh-CN" sz="1200" b="1" dirty="0">
                  <a:solidFill>
                    <a:schemeClr val="bg1"/>
                  </a:solidFill>
                  <a:latin typeface="微软雅黑" pitchFamily="34" charset="-122"/>
                  <a:ea typeface="微软雅黑" pitchFamily="34" charset="-122"/>
                </a:rPr>
                <a:t>CLOUDY</a:t>
              </a:r>
              <a:endParaRPr lang="zh-CN" altLang="en-US" sz="1200" b="1" dirty="0">
                <a:solidFill>
                  <a:schemeClr val="bg1"/>
                </a:solidFill>
                <a:latin typeface="微软雅黑" pitchFamily="34" charset="-122"/>
                <a:ea typeface="微软雅黑" pitchFamily="34" charset="-122"/>
              </a:endParaRPr>
            </a:p>
          </p:txBody>
        </p:sp>
      </p:grpSp>
      <p:sp>
        <p:nvSpPr>
          <p:cNvPr id="93" name="TextBox 92"/>
          <p:cNvSpPr txBox="1"/>
          <p:nvPr/>
        </p:nvSpPr>
        <p:spPr>
          <a:xfrm>
            <a:off x="3664564" y="1615271"/>
            <a:ext cx="710451" cy="276998"/>
          </a:xfrm>
          <a:prstGeom prst="rect">
            <a:avLst/>
          </a:prstGeom>
          <a:noFill/>
        </p:spPr>
        <p:txBody>
          <a:bodyPr wrap="none" rtlCol="0">
            <a:spAutoFit/>
          </a:bodyPr>
          <a:lstStyle/>
          <a:p>
            <a:r>
              <a:rPr lang="en-US" altLang="zh-CN" sz="1200" b="1" dirty="0">
                <a:solidFill>
                  <a:srgbClr val="B32229"/>
                </a:solidFill>
                <a:latin typeface="微软雅黑" pitchFamily="34" charset="-122"/>
                <a:ea typeface="微软雅黑" pitchFamily="34" charset="-122"/>
              </a:rPr>
              <a:t>STP 11</a:t>
            </a:r>
            <a:endParaRPr lang="zh-CN" altLang="en-US" sz="1200" b="1" dirty="0">
              <a:solidFill>
                <a:srgbClr val="B32229"/>
              </a:solidFill>
              <a:latin typeface="微软雅黑" pitchFamily="34" charset="-122"/>
              <a:ea typeface="微软雅黑" pitchFamily="34" charset="-122"/>
            </a:endParaRPr>
          </a:p>
        </p:txBody>
      </p:sp>
      <p:grpSp>
        <p:nvGrpSpPr>
          <p:cNvPr id="94" name="组合 93"/>
          <p:cNvGrpSpPr/>
          <p:nvPr/>
        </p:nvGrpSpPr>
        <p:grpSpPr>
          <a:xfrm>
            <a:off x="3451155" y="1910714"/>
            <a:ext cx="936104" cy="276999"/>
            <a:chOff x="2777419" y="3225662"/>
            <a:chExt cx="936104" cy="276999"/>
          </a:xfrm>
        </p:grpSpPr>
        <p:sp>
          <p:nvSpPr>
            <p:cNvPr id="95" name="矩形 94"/>
            <p:cNvSpPr/>
            <p:nvPr/>
          </p:nvSpPr>
          <p:spPr>
            <a:xfrm>
              <a:off x="2777419" y="3257832"/>
              <a:ext cx="936104" cy="216024"/>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6" name="TextBox 95"/>
            <p:cNvSpPr txBox="1"/>
            <p:nvPr/>
          </p:nvSpPr>
          <p:spPr>
            <a:xfrm>
              <a:off x="2844088" y="3225662"/>
              <a:ext cx="752129" cy="276999"/>
            </a:xfrm>
            <a:prstGeom prst="rect">
              <a:avLst/>
            </a:prstGeom>
            <a:noFill/>
          </p:spPr>
          <p:txBody>
            <a:bodyPr wrap="none" rtlCol="0">
              <a:spAutoFit/>
            </a:bodyPr>
            <a:lstStyle/>
            <a:p>
              <a:r>
                <a:rPr lang="en-US" altLang="zh-CN" sz="1200" b="1" dirty="0">
                  <a:solidFill>
                    <a:schemeClr val="bg1"/>
                  </a:solidFill>
                  <a:latin typeface="微软雅黑" pitchFamily="34" charset="-122"/>
                  <a:ea typeface="微软雅黑" pitchFamily="34" charset="-122"/>
                </a:rPr>
                <a:t>WINDY</a:t>
              </a:r>
              <a:endParaRPr lang="zh-CN" altLang="en-US" sz="1200" b="1" dirty="0">
                <a:solidFill>
                  <a:schemeClr val="bg1"/>
                </a:solidFill>
                <a:latin typeface="微软雅黑" pitchFamily="34" charset="-122"/>
                <a:ea typeface="微软雅黑" pitchFamily="34" charset="-122"/>
              </a:endParaRPr>
            </a:p>
          </p:txBody>
        </p:sp>
      </p:grpSp>
      <p:sp>
        <p:nvSpPr>
          <p:cNvPr id="98" name="TextBox 97"/>
          <p:cNvSpPr txBox="1"/>
          <p:nvPr/>
        </p:nvSpPr>
        <p:spPr>
          <a:xfrm>
            <a:off x="5569050" y="2901087"/>
            <a:ext cx="1019831" cy="276998"/>
          </a:xfrm>
          <a:prstGeom prst="rect">
            <a:avLst/>
          </a:prstGeom>
          <a:noFill/>
        </p:spPr>
        <p:txBody>
          <a:bodyPr wrap="none" rtlCol="0">
            <a:spAutoFit/>
          </a:bodyPr>
          <a:lstStyle/>
          <a:p>
            <a:r>
              <a:rPr lang="en-US" altLang="zh-CN" sz="1200" b="1" dirty="0">
                <a:solidFill>
                  <a:srgbClr val="B32229"/>
                </a:solidFill>
                <a:latin typeface="微软雅黑" pitchFamily="34" charset="-122"/>
                <a:ea typeface="微软雅黑" pitchFamily="34" charset="-122"/>
              </a:rPr>
              <a:t>DCEPTE 15</a:t>
            </a:r>
            <a:endParaRPr lang="zh-CN" altLang="en-US" sz="1200" b="1" dirty="0">
              <a:solidFill>
                <a:srgbClr val="B32229"/>
              </a:solidFill>
              <a:latin typeface="微软雅黑" pitchFamily="34" charset="-122"/>
              <a:ea typeface="微软雅黑" pitchFamily="34" charset="-122"/>
            </a:endParaRPr>
          </a:p>
        </p:txBody>
      </p:sp>
      <p:grpSp>
        <p:nvGrpSpPr>
          <p:cNvPr id="99" name="组合 98"/>
          <p:cNvGrpSpPr/>
          <p:nvPr/>
        </p:nvGrpSpPr>
        <p:grpSpPr>
          <a:xfrm>
            <a:off x="5337800" y="3200541"/>
            <a:ext cx="1147157" cy="276999"/>
            <a:chOff x="2777418" y="3229673"/>
            <a:chExt cx="1147157" cy="276999"/>
          </a:xfrm>
        </p:grpSpPr>
        <p:sp>
          <p:nvSpPr>
            <p:cNvPr id="100" name="矩形 99"/>
            <p:cNvSpPr/>
            <p:nvPr/>
          </p:nvSpPr>
          <p:spPr>
            <a:xfrm>
              <a:off x="2777418" y="3257832"/>
              <a:ext cx="1147157" cy="216024"/>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1" name="TextBox 100"/>
            <p:cNvSpPr txBox="1"/>
            <p:nvPr/>
          </p:nvSpPr>
          <p:spPr>
            <a:xfrm>
              <a:off x="2893260" y="3229673"/>
              <a:ext cx="951286" cy="276999"/>
            </a:xfrm>
            <a:prstGeom prst="rect">
              <a:avLst/>
            </a:prstGeom>
            <a:noFill/>
          </p:spPr>
          <p:txBody>
            <a:bodyPr wrap="none" rtlCol="0">
              <a:spAutoFit/>
            </a:bodyPr>
            <a:lstStyle/>
            <a:p>
              <a:r>
                <a:rPr lang="en-US" altLang="zh-CN" sz="1200" b="1" dirty="0">
                  <a:solidFill>
                    <a:schemeClr val="bg1"/>
                  </a:solidFill>
                  <a:latin typeface="微软雅黑" pitchFamily="34" charset="-122"/>
                  <a:ea typeface="微软雅黑" pitchFamily="34" charset="-122"/>
                </a:rPr>
                <a:t>RAINFALL</a:t>
              </a:r>
              <a:endParaRPr lang="zh-CN" altLang="en-US" sz="1200" b="1" dirty="0">
                <a:solidFill>
                  <a:schemeClr val="bg1"/>
                </a:solidFill>
                <a:latin typeface="微软雅黑" pitchFamily="34" charset="-122"/>
                <a:ea typeface="微软雅黑" pitchFamily="34" charset="-122"/>
              </a:endParaRPr>
            </a:p>
          </p:txBody>
        </p:sp>
      </p:grpSp>
      <p:sp>
        <p:nvSpPr>
          <p:cNvPr id="102" name="Freeform 566"/>
          <p:cNvSpPr>
            <a:spLocks noEditPoints="1"/>
          </p:cNvSpPr>
          <p:nvPr/>
        </p:nvSpPr>
        <p:spPr bwMode="auto">
          <a:xfrm>
            <a:off x="1504671" y="2916438"/>
            <a:ext cx="335458" cy="246295"/>
          </a:xfrm>
          <a:custGeom>
            <a:avLst/>
            <a:gdLst>
              <a:gd name="T0" fmla="*/ 450 w 534"/>
              <a:gd name="T1" fmla="*/ 79 h 392"/>
              <a:gd name="T2" fmla="*/ 439 w 534"/>
              <a:gd name="T3" fmla="*/ 106 h 392"/>
              <a:gd name="T4" fmla="*/ 435 w 534"/>
              <a:gd name="T5" fmla="*/ 126 h 392"/>
              <a:gd name="T6" fmla="*/ 431 w 534"/>
              <a:gd name="T7" fmla="*/ 106 h 392"/>
              <a:gd name="T8" fmla="*/ 420 w 534"/>
              <a:gd name="T9" fmla="*/ 78 h 392"/>
              <a:gd name="T10" fmla="*/ 393 w 534"/>
              <a:gd name="T11" fmla="*/ 67 h 392"/>
              <a:gd name="T12" fmla="*/ 372 w 534"/>
              <a:gd name="T13" fmla="*/ 63 h 392"/>
              <a:gd name="T14" fmla="*/ 393 w 534"/>
              <a:gd name="T15" fmla="*/ 59 h 392"/>
              <a:gd name="T16" fmla="*/ 421 w 534"/>
              <a:gd name="T17" fmla="*/ 47 h 392"/>
              <a:gd name="T18" fmla="*/ 431 w 534"/>
              <a:gd name="T19" fmla="*/ 20 h 392"/>
              <a:gd name="T20" fmla="*/ 435 w 534"/>
              <a:gd name="T21" fmla="*/ 0 h 392"/>
              <a:gd name="T22" fmla="*/ 440 w 534"/>
              <a:gd name="T23" fmla="*/ 20 h 392"/>
              <a:gd name="T24" fmla="*/ 450 w 534"/>
              <a:gd name="T25" fmla="*/ 47 h 392"/>
              <a:gd name="T26" fmla="*/ 478 w 534"/>
              <a:gd name="T27" fmla="*/ 59 h 392"/>
              <a:gd name="T28" fmla="*/ 498 w 534"/>
              <a:gd name="T29" fmla="*/ 63 h 392"/>
              <a:gd name="T30" fmla="*/ 478 w 534"/>
              <a:gd name="T31" fmla="*/ 67 h 392"/>
              <a:gd name="T32" fmla="*/ 450 w 534"/>
              <a:gd name="T33" fmla="*/ 79 h 392"/>
              <a:gd name="T34" fmla="*/ 303 w 534"/>
              <a:gd name="T35" fmla="*/ 70 h 392"/>
              <a:gd name="T36" fmla="*/ 291 w 534"/>
              <a:gd name="T37" fmla="*/ 127 h 392"/>
              <a:gd name="T38" fmla="*/ 347 w 534"/>
              <a:gd name="T39" fmla="*/ 155 h 392"/>
              <a:gd name="T40" fmla="*/ 384 w 534"/>
              <a:gd name="T41" fmla="*/ 226 h 392"/>
              <a:gd name="T42" fmla="*/ 415 w 534"/>
              <a:gd name="T43" fmla="*/ 247 h 392"/>
              <a:gd name="T44" fmla="*/ 428 w 534"/>
              <a:gd name="T45" fmla="*/ 284 h 392"/>
              <a:gd name="T46" fmla="*/ 416 w 534"/>
              <a:gd name="T47" fmla="*/ 320 h 392"/>
              <a:gd name="T48" fmla="*/ 484 w 534"/>
              <a:gd name="T49" fmla="*/ 331 h 392"/>
              <a:gd name="T50" fmla="*/ 534 w 534"/>
              <a:gd name="T51" fmla="*/ 325 h 392"/>
              <a:gd name="T52" fmla="*/ 469 w 534"/>
              <a:gd name="T53" fmla="*/ 375 h 392"/>
              <a:gd name="T54" fmla="*/ 354 w 534"/>
              <a:gd name="T55" fmla="*/ 391 h 392"/>
              <a:gd name="T56" fmla="*/ 251 w 534"/>
              <a:gd name="T57" fmla="*/ 356 h 392"/>
              <a:gd name="T58" fmla="*/ 209 w 534"/>
              <a:gd name="T59" fmla="*/ 357 h 392"/>
              <a:gd name="T60" fmla="*/ 108 w 534"/>
              <a:gd name="T61" fmla="*/ 353 h 392"/>
              <a:gd name="T62" fmla="*/ 40 w 534"/>
              <a:gd name="T63" fmla="*/ 343 h 392"/>
              <a:gd name="T64" fmla="*/ 11 w 534"/>
              <a:gd name="T65" fmla="*/ 327 h 392"/>
              <a:gd name="T66" fmla="*/ 0 w 534"/>
              <a:gd name="T67" fmla="*/ 297 h 392"/>
              <a:gd name="T68" fmla="*/ 13 w 534"/>
              <a:gd name="T69" fmla="*/ 264 h 392"/>
              <a:gd name="T70" fmla="*/ 46 w 534"/>
              <a:gd name="T71" fmla="*/ 250 h 392"/>
              <a:gd name="T72" fmla="*/ 62 w 534"/>
              <a:gd name="T73" fmla="*/ 253 h 392"/>
              <a:gd name="T74" fmla="*/ 91 w 534"/>
              <a:gd name="T75" fmla="*/ 199 h 392"/>
              <a:gd name="T76" fmla="*/ 148 w 534"/>
              <a:gd name="T77" fmla="*/ 178 h 392"/>
              <a:gd name="T78" fmla="*/ 174 w 534"/>
              <a:gd name="T79" fmla="*/ 182 h 392"/>
              <a:gd name="T80" fmla="*/ 191 w 534"/>
              <a:gd name="T81" fmla="*/ 160 h 392"/>
              <a:gd name="T82" fmla="*/ 234 w 534"/>
              <a:gd name="T83" fmla="*/ 81 h 392"/>
              <a:gd name="T84" fmla="*/ 337 w 534"/>
              <a:gd name="T85" fmla="*/ 12 h 392"/>
              <a:gd name="T86" fmla="*/ 303 w 534"/>
              <a:gd name="T87" fmla="*/ 7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4" h="392">
                <a:moveTo>
                  <a:pt x="450" y="79"/>
                </a:moveTo>
                <a:cubicBezTo>
                  <a:pt x="447" y="83"/>
                  <a:pt x="443" y="92"/>
                  <a:pt x="439" y="106"/>
                </a:cubicBezTo>
                <a:cubicBezTo>
                  <a:pt x="435" y="126"/>
                  <a:pt x="435" y="126"/>
                  <a:pt x="435" y="126"/>
                </a:cubicBezTo>
                <a:cubicBezTo>
                  <a:pt x="434" y="120"/>
                  <a:pt x="433" y="113"/>
                  <a:pt x="431" y="106"/>
                </a:cubicBezTo>
                <a:cubicBezTo>
                  <a:pt x="428" y="91"/>
                  <a:pt x="424" y="82"/>
                  <a:pt x="420" y="78"/>
                </a:cubicBezTo>
                <a:cubicBezTo>
                  <a:pt x="416" y="75"/>
                  <a:pt x="407" y="71"/>
                  <a:pt x="393" y="67"/>
                </a:cubicBezTo>
                <a:cubicBezTo>
                  <a:pt x="372" y="63"/>
                  <a:pt x="372" y="63"/>
                  <a:pt x="372" y="63"/>
                </a:cubicBezTo>
                <a:cubicBezTo>
                  <a:pt x="393" y="59"/>
                  <a:pt x="393" y="59"/>
                  <a:pt x="393" y="59"/>
                </a:cubicBezTo>
                <a:cubicBezTo>
                  <a:pt x="408" y="56"/>
                  <a:pt x="417" y="52"/>
                  <a:pt x="421" y="47"/>
                </a:cubicBezTo>
                <a:cubicBezTo>
                  <a:pt x="425" y="44"/>
                  <a:pt x="428" y="35"/>
                  <a:pt x="431" y="20"/>
                </a:cubicBezTo>
                <a:cubicBezTo>
                  <a:pt x="435" y="0"/>
                  <a:pt x="435" y="0"/>
                  <a:pt x="435" y="0"/>
                </a:cubicBezTo>
                <a:cubicBezTo>
                  <a:pt x="436" y="6"/>
                  <a:pt x="438" y="13"/>
                  <a:pt x="440" y="20"/>
                </a:cubicBezTo>
                <a:cubicBezTo>
                  <a:pt x="443" y="34"/>
                  <a:pt x="447" y="43"/>
                  <a:pt x="450" y="47"/>
                </a:cubicBezTo>
                <a:cubicBezTo>
                  <a:pt x="454" y="51"/>
                  <a:pt x="463" y="55"/>
                  <a:pt x="478" y="59"/>
                </a:cubicBezTo>
                <a:cubicBezTo>
                  <a:pt x="498" y="63"/>
                  <a:pt x="498" y="63"/>
                  <a:pt x="498" y="63"/>
                </a:cubicBezTo>
                <a:cubicBezTo>
                  <a:pt x="478" y="67"/>
                  <a:pt x="478" y="67"/>
                  <a:pt x="478" y="67"/>
                </a:cubicBezTo>
                <a:cubicBezTo>
                  <a:pt x="463" y="71"/>
                  <a:pt x="454" y="75"/>
                  <a:pt x="450" y="79"/>
                </a:cubicBezTo>
                <a:moveTo>
                  <a:pt x="303" y="70"/>
                </a:moveTo>
                <a:cubicBezTo>
                  <a:pt x="296" y="88"/>
                  <a:pt x="292" y="108"/>
                  <a:pt x="291" y="127"/>
                </a:cubicBezTo>
                <a:cubicBezTo>
                  <a:pt x="312" y="131"/>
                  <a:pt x="331" y="140"/>
                  <a:pt x="347" y="155"/>
                </a:cubicBezTo>
                <a:cubicBezTo>
                  <a:pt x="369" y="174"/>
                  <a:pt x="381" y="197"/>
                  <a:pt x="384" y="226"/>
                </a:cubicBezTo>
                <a:cubicBezTo>
                  <a:pt x="397" y="229"/>
                  <a:pt x="407" y="237"/>
                  <a:pt x="415" y="247"/>
                </a:cubicBezTo>
                <a:cubicBezTo>
                  <a:pt x="424" y="258"/>
                  <a:pt x="428" y="270"/>
                  <a:pt x="428" y="284"/>
                </a:cubicBezTo>
                <a:cubicBezTo>
                  <a:pt x="428" y="297"/>
                  <a:pt x="424" y="309"/>
                  <a:pt x="416" y="320"/>
                </a:cubicBezTo>
                <a:cubicBezTo>
                  <a:pt x="437" y="328"/>
                  <a:pt x="460" y="331"/>
                  <a:pt x="484" y="331"/>
                </a:cubicBezTo>
                <a:cubicBezTo>
                  <a:pt x="501" y="331"/>
                  <a:pt x="517" y="329"/>
                  <a:pt x="534" y="325"/>
                </a:cubicBezTo>
                <a:cubicBezTo>
                  <a:pt x="516" y="346"/>
                  <a:pt x="494" y="363"/>
                  <a:pt x="469" y="375"/>
                </a:cubicBezTo>
                <a:cubicBezTo>
                  <a:pt x="443" y="387"/>
                  <a:pt x="405" y="392"/>
                  <a:pt x="354" y="391"/>
                </a:cubicBezTo>
                <a:cubicBezTo>
                  <a:pt x="316" y="390"/>
                  <a:pt x="282" y="378"/>
                  <a:pt x="251" y="356"/>
                </a:cubicBezTo>
                <a:cubicBezTo>
                  <a:pt x="209" y="357"/>
                  <a:pt x="209" y="357"/>
                  <a:pt x="209" y="357"/>
                </a:cubicBezTo>
                <a:cubicBezTo>
                  <a:pt x="108" y="353"/>
                  <a:pt x="108" y="353"/>
                  <a:pt x="108" y="353"/>
                </a:cubicBezTo>
                <a:cubicBezTo>
                  <a:pt x="78" y="350"/>
                  <a:pt x="56" y="347"/>
                  <a:pt x="40" y="343"/>
                </a:cubicBezTo>
                <a:cubicBezTo>
                  <a:pt x="29" y="341"/>
                  <a:pt x="19" y="336"/>
                  <a:pt x="11" y="327"/>
                </a:cubicBezTo>
                <a:cubicBezTo>
                  <a:pt x="4" y="319"/>
                  <a:pt x="0" y="308"/>
                  <a:pt x="0" y="297"/>
                </a:cubicBezTo>
                <a:cubicBezTo>
                  <a:pt x="0" y="284"/>
                  <a:pt x="4" y="273"/>
                  <a:pt x="13" y="264"/>
                </a:cubicBezTo>
                <a:cubicBezTo>
                  <a:pt x="22" y="255"/>
                  <a:pt x="33" y="250"/>
                  <a:pt x="46" y="250"/>
                </a:cubicBezTo>
                <a:cubicBezTo>
                  <a:pt x="52" y="250"/>
                  <a:pt x="57" y="251"/>
                  <a:pt x="62" y="253"/>
                </a:cubicBezTo>
                <a:cubicBezTo>
                  <a:pt x="65" y="232"/>
                  <a:pt x="74" y="214"/>
                  <a:pt x="91" y="199"/>
                </a:cubicBezTo>
                <a:cubicBezTo>
                  <a:pt x="107" y="185"/>
                  <a:pt x="126" y="178"/>
                  <a:pt x="148" y="178"/>
                </a:cubicBezTo>
                <a:cubicBezTo>
                  <a:pt x="157" y="178"/>
                  <a:pt x="166" y="179"/>
                  <a:pt x="174" y="182"/>
                </a:cubicBezTo>
                <a:cubicBezTo>
                  <a:pt x="179" y="174"/>
                  <a:pt x="185" y="166"/>
                  <a:pt x="191" y="160"/>
                </a:cubicBezTo>
                <a:cubicBezTo>
                  <a:pt x="201" y="130"/>
                  <a:pt x="215" y="104"/>
                  <a:pt x="234" y="81"/>
                </a:cubicBezTo>
                <a:cubicBezTo>
                  <a:pt x="261" y="46"/>
                  <a:pt x="295" y="23"/>
                  <a:pt x="337" y="12"/>
                </a:cubicBezTo>
                <a:cubicBezTo>
                  <a:pt x="322" y="30"/>
                  <a:pt x="311" y="49"/>
                  <a:pt x="303" y="70"/>
                </a:cubicBezTo>
              </a:path>
            </a:pathLst>
          </a:custGeom>
          <a:solidFill>
            <a:srgbClr val="B32229"/>
          </a:solid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103" name="Freeform 565"/>
          <p:cNvSpPr>
            <a:spLocks noEditPoints="1"/>
          </p:cNvSpPr>
          <p:nvPr/>
        </p:nvSpPr>
        <p:spPr bwMode="auto">
          <a:xfrm>
            <a:off x="3451154" y="1635647"/>
            <a:ext cx="239865" cy="250152"/>
          </a:xfrm>
          <a:custGeom>
            <a:avLst/>
            <a:gdLst>
              <a:gd name="T0" fmla="*/ 461 w 515"/>
              <a:gd name="T1" fmla="*/ 120 h 537"/>
              <a:gd name="T2" fmla="*/ 461 w 515"/>
              <a:gd name="T3" fmla="*/ 114 h 537"/>
              <a:gd name="T4" fmla="*/ 464 w 515"/>
              <a:gd name="T5" fmla="*/ 103 h 537"/>
              <a:gd name="T6" fmla="*/ 469 w 515"/>
              <a:gd name="T7" fmla="*/ 119 h 537"/>
              <a:gd name="T8" fmla="*/ 514 w 515"/>
              <a:gd name="T9" fmla="*/ 153 h 537"/>
              <a:gd name="T10" fmla="*/ 514 w 515"/>
              <a:gd name="T11" fmla="*/ 154 h 537"/>
              <a:gd name="T12" fmla="*/ 477 w 515"/>
              <a:gd name="T13" fmla="*/ 167 h 537"/>
              <a:gd name="T14" fmla="*/ 464 w 515"/>
              <a:gd name="T15" fmla="*/ 204 h 537"/>
              <a:gd name="T16" fmla="*/ 452 w 515"/>
              <a:gd name="T17" fmla="*/ 166 h 537"/>
              <a:gd name="T18" fmla="*/ 414 w 515"/>
              <a:gd name="T19" fmla="*/ 154 h 537"/>
              <a:gd name="T20" fmla="*/ 414 w 515"/>
              <a:gd name="T21" fmla="*/ 153 h 537"/>
              <a:gd name="T22" fmla="*/ 457 w 515"/>
              <a:gd name="T23" fmla="*/ 127 h 537"/>
              <a:gd name="T24" fmla="*/ 460 w 515"/>
              <a:gd name="T25" fmla="*/ 119 h 537"/>
              <a:gd name="T26" fmla="*/ 453 w 515"/>
              <a:gd name="T27" fmla="*/ 141 h 537"/>
              <a:gd name="T28" fmla="*/ 417 w 515"/>
              <a:gd name="T29" fmla="*/ 88 h 537"/>
              <a:gd name="T30" fmla="*/ 353 w 515"/>
              <a:gd name="T31" fmla="*/ 110 h 537"/>
              <a:gd name="T32" fmla="*/ 333 w 515"/>
              <a:gd name="T33" fmla="*/ 173 h 537"/>
              <a:gd name="T34" fmla="*/ 330 w 515"/>
              <a:gd name="T35" fmla="*/ 173 h 537"/>
              <a:gd name="T36" fmla="*/ 310 w 515"/>
              <a:gd name="T37" fmla="*/ 109 h 537"/>
              <a:gd name="T38" fmla="*/ 246 w 515"/>
              <a:gd name="T39" fmla="*/ 88 h 537"/>
              <a:gd name="T40" fmla="*/ 246 w 515"/>
              <a:gd name="T41" fmla="*/ 85 h 537"/>
              <a:gd name="T42" fmla="*/ 311 w 515"/>
              <a:gd name="T43" fmla="*/ 65 h 537"/>
              <a:gd name="T44" fmla="*/ 330 w 515"/>
              <a:gd name="T45" fmla="*/ 1 h 537"/>
              <a:gd name="T46" fmla="*/ 333 w 515"/>
              <a:gd name="T47" fmla="*/ 1 h 537"/>
              <a:gd name="T48" fmla="*/ 353 w 515"/>
              <a:gd name="T49" fmla="*/ 64 h 537"/>
              <a:gd name="T50" fmla="*/ 417 w 515"/>
              <a:gd name="T51" fmla="*/ 85 h 537"/>
              <a:gd name="T52" fmla="*/ 417 w 515"/>
              <a:gd name="T53" fmla="*/ 88 h 537"/>
              <a:gd name="T54" fmla="*/ 155 w 515"/>
              <a:gd name="T55" fmla="*/ 99 h 537"/>
              <a:gd name="T56" fmla="*/ 215 w 515"/>
              <a:gd name="T57" fmla="*/ 371 h 537"/>
              <a:gd name="T58" fmla="*/ 463 w 515"/>
              <a:gd name="T59" fmla="*/ 438 h 537"/>
              <a:gd name="T60" fmla="*/ 467 w 515"/>
              <a:gd name="T61" fmla="*/ 444 h 537"/>
              <a:gd name="T62" fmla="*/ 265 w 515"/>
              <a:gd name="T63" fmla="*/ 537 h 537"/>
              <a:gd name="T64" fmla="*/ 0 w 515"/>
              <a:gd name="T65" fmla="*/ 272 h 537"/>
              <a:gd name="T66" fmla="*/ 197 w 515"/>
              <a:gd name="T67" fmla="*/ 15 h 537"/>
              <a:gd name="T68" fmla="*/ 201 w 515"/>
              <a:gd name="T69" fmla="*/ 21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5" h="537">
                <a:moveTo>
                  <a:pt x="453" y="141"/>
                </a:moveTo>
                <a:cubicBezTo>
                  <a:pt x="456" y="138"/>
                  <a:pt x="458" y="131"/>
                  <a:pt x="461" y="120"/>
                </a:cubicBezTo>
                <a:cubicBezTo>
                  <a:pt x="464" y="104"/>
                  <a:pt x="464" y="104"/>
                  <a:pt x="464" y="104"/>
                </a:cubicBezTo>
                <a:cubicBezTo>
                  <a:pt x="464" y="107"/>
                  <a:pt x="463" y="111"/>
                  <a:pt x="461" y="114"/>
                </a:cubicBezTo>
                <a:cubicBezTo>
                  <a:pt x="463" y="103"/>
                  <a:pt x="463" y="103"/>
                  <a:pt x="463" y="103"/>
                </a:cubicBezTo>
                <a:cubicBezTo>
                  <a:pt x="463" y="103"/>
                  <a:pt x="464" y="103"/>
                  <a:pt x="464" y="103"/>
                </a:cubicBezTo>
                <a:cubicBezTo>
                  <a:pt x="465" y="103"/>
                  <a:pt x="465" y="103"/>
                  <a:pt x="465" y="103"/>
                </a:cubicBezTo>
                <a:cubicBezTo>
                  <a:pt x="469" y="119"/>
                  <a:pt x="469" y="119"/>
                  <a:pt x="469" y="119"/>
                </a:cubicBezTo>
                <a:cubicBezTo>
                  <a:pt x="471" y="130"/>
                  <a:pt x="474" y="137"/>
                  <a:pt x="477" y="140"/>
                </a:cubicBezTo>
                <a:cubicBezTo>
                  <a:pt x="482" y="145"/>
                  <a:pt x="494" y="149"/>
                  <a:pt x="514" y="153"/>
                </a:cubicBezTo>
                <a:cubicBezTo>
                  <a:pt x="515" y="154"/>
                  <a:pt x="515" y="154"/>
                  <a:pt x="515" y="154"/>
                </a:cubicBezTo>
                <a:cubicBezTo>
                  <a:pt x="514" y="154"/>
                  <a:pt x="514" y="154"/>
                  <a:pt x="514" y="154"/>
                </a:cubicBezTo>
                <a:cubicBezTo>
                  <a:pt x="498" y="158"/>
                  <a:pt x="498" y="158"/>
                  <a:pt x="498" y="158"/>
                </a:cubicBezTo>
                <a:cubicBezTo>
                  <a:pt x="487" y="161"/>
                  <a:pt x="480" y="164"/>
                  <a:pt x="477" y="167"/>
                </a:cubicBezTo>
                <a:cubicBezTo>
                  <a:pt x="472" y="171"/>
                  <a:pt x="468" y="184"/>
                  <a:pt x="465" y="203"/>
                </a:cubicBezTo>
                <a:cubicBezTo>
                  <a:pt x="464" y="204"/>
                  <a:pt x="464" y="204"/>
                  <a:pt x="464" y="204"/>
                </a:cubicBezTo>
                <a:cubicBezTo>
                  <a:pt x="463" y="203"/>
                  <a:pt x="463" y="203"/>
                  <a:pt x="463" y="203"/>
                </a:cubicBezTo>
                <a:cubicBezTo>
                  <a:pt x="460" y="183"/>
                  <a:pt x="456" y="171"/>
                  <a:pt x="452" y="166"/>
                </a:cubicBezTo>
                <a:cubicBezTo>
                  <a:pt x="449" y="164"/>
                  <a:pt x="442" y="161"/>
                  <a:pt x="430" y="158"/>
                </a:cubicBezTo>
                <a:cubicBezTo>
                  <a:pt x="414" y="154"/>
                  <a:pt x="414" y="154"/>
                  <a:pt x="414" y="154"/>
                </a:cubicBezTo>
                <a:cubicBezTo>
                  <a:pt x="413" y="154"/>
                  <a:pt x="413" y="154"/>
                  <a:pt x="414" y="154"/>
                </a:cubicBezTo>
                <a:cubicBezTo>
                  <a:pt x="414" y="153"/>
                  <a:pt x="414" y="153"/>
                  <a:pt x="414" y="153"/>
                </a:cubicBezTo>
                <a:cubicBezTo>
                  <a:pt x="435" y="150"/>
                  <a:pt x="448" y="146"/>
                  <a:pt x="452" y="141"/>
                </a:cubicBezTo>
                <a:cubicBezTo>
                  <a:pt x="454" y="139"/>
                  <a:pt x="456" y="134"/>
                  <a:pt x="457" y="127"/>
                </a:cubicBezTo>
                <a:moveTo>
                  <a:pt x="461" y="114"/>
                </a:moveTo>
                <a:cubicBezTo>
                  <a:pt x="460" y="119"/>
                  <a:pt x="460" y="119"/>
                  <a:pt x="460" y="119"/>
                </a:cubicBezTo>
                <a:cubicBezTo>
                  <a:pt x="460" y="122"/>
                  <a:pt x="459" y="125"/>
                  <a:pt x="457" y="127"/>
                </a:cubicBezTo>
                <a:cubicBezTo>
                  <a:pt x="457" y="134"/>
                  <a:pt x="455" y="139"/>
                  <a:pt x="453" y="141"/>
                </a:cubicBezTo>
                <a:cubicBezTo>
                  <a:pt x="458" y="128"/>
                  <a:pt x="461" y="119"/>
                  <a:pt x="461" y="114"/>
                </a:cubicBezTo>
                <a:moveTo>
                  <a:pt x="417" y="88"/>
                </a:moveTo>
                <a:cubicBezTo>
                  <a:pt x="389" y="94"/>
                  <a:pt x="389" y="94"/>
                  <a:pt x="389" y="94"/>
                </a:cubicBezTo>
                <a:cubicBezTo>
                  <a:pt x="370" y="99"/>
                  <a:pt x="358" y="105"/>
                  <a:pt x="353" y="110"/>
                </a:cubicBezTo>
                <a:cubicBezTo>
                  <a:pt x="348" y="114"/>
                  <a:pt x="343" y="126"/>
                  <a:pt x="338" y="145"/>
                </a:cubicBezTo>
                <a:cubicBezTo>
                  <a:pt x="333" y="173"/>
                  <a:pt x="333" y="173"/>
                  <a:pt x="333" y="173"/>
                </a:cubicBezTo>
                <a:cubicBezTo>
                  <a:pt x="331" y="174"/>
                  <a:pt x="331" y="174"/>
                  <a:pt x="331" y="174"/>
                </a:cubicBezTo>
                <a:cubicBezTo>
                  <a:pt x="330" y="174"/>
                  <a:pt x="330" y="173"/>
                  <a:pt x="330" y="173"/>
                </a:cubicBezTo>
                <a:cubicBezTo>
                  <a:pt x="329" y="164"/>
                  <a:pt x="327" y="154"/>
                  <a:pt x="325" y="145"/>
                </a:cubicBezTo>
                <a:cubicBezTo>
                  <a:pt x="320" y="126"/>
                  <a:pt x="315" y="114"/>
                  <a:pt x="310" y="109"/>
                </a:cubicBezTo>
                <a:cubicBezTo>
                  <a:pt x="305" y="104"/>
                  <a:pt x="293" y="99"/>
                  <a:pt x="274" y="94"/>
                </a:cubicBezTo>
                <a:cubicBezTo>
                  <a:pt x="246" y="88"/>
                  <a:pt x="246" y="88"/>
                  <a:pt x="246" y="88"/>
                </a:cubicBezTo>
                <a:cubicBezTo>
                  <a:pt x="245" y="87"/>
                  <a:pt x="245" y="87"/>
                  <a:pt x="245" y="87"/>
                </a:cubicBezTo>
                <a:cubicBezTo>
                  <a:pt x="245" y="86"/>
                  <a:pt x="245" y="85"/>
                  <a:pt x="246" y="85"/>
                </a:cubicBezTo>
                <a:cubicBezTo>
                  <a:pt x="274" y="80"/>
                  <a:pt x="274" y="80"/>
                  <a:pt x="274" y="80"/>
                </a:cubicBezTo>
                <a:cubicBezTo>
                  <a:pt x="294" y="75"/>
                  <a:pt x="306" y="70"/>
                  <a:pt x="311" y="65"/>
                </a:cubicBezTo>
                <a:cubicBezTo>
                  <a:pt x="316" y="60"/>
                  <a:pt x="320" y="48"/>
                  <a:pt x="325" y="29"/>
                </a:cubicBezTo>
                <a:cubicBezTo>
                  <a:pt x="330" y="1"/>
                  <a:pt x="330" y="1"/>
                  <a:pt x="330" y="1"/>
                </a:cubicBezTo>
                <a:cubicBezTo>
                  <a:pt x="330" y="0"/>
                  <a:pt x="330" y="0"/>
                  <a:pt x="331" y="0"/>
                </a:cubicBezTo>
                <a:cubicBezTo>
                  <a:pt x="332" y="0"/>
                  <a:pt x="333" y="0"/>
                  <a:pt x="333" y="1"/>
                </a:cubicBezTo>
                <a:cubicBezTo>
                  <a:pt x="339" y="28"/>
                  <a:pt x="339" y="28"/>
                  <a:pt x="339" y="28"/>
                </a:cubicBezTo>
                <a:cubicBezTo>
                  <a:pt x="343" y="47"/>
                  <a:pt x="348" y="59"/>
                  <a:pt x="353" y="64"/>
                </a:cubicBezTo>
                <a:cubicBezTo>
                  <a:pt x="358" y="69"/>
                  <a:pt x="370" y="74"/>
                  <a:pt x="389" y="79"/>
                </a:cubicBezTo>
                <a:cubicBezTo>
                  <a:pt x="417" y="85"/>
                  <a:pt x="417" y="85"/>
                  <a:pt x="417" y="85"/>
                </a:cubicBezTo>
                <a:cubicBezTo>
                  <a:pt x="418" y="85"/>
                  <a:pt x="418" y="86"/>
                  <a:pt x="418" y="87"/>
                </a:cubicBezTo>
                <a:cubicBezTo>
                  <a:pt x="417" y="88"/>
                  <a:pt x="417" y="88"/>
                  <a:pt x="417" y="88"/>
                </a:cubicBezTo>
                <a:moveTo>
                  <a:pt x="201" y="21"/>
                </a:moveTo>
                <a:cubicBezTo>
                  <a:pt x="181" y="44"/>
                  <a:pt x="166" y="70"/>
                  <a:pt x="155" y="99"/>
                </a:cubicBezTo>
                <a:cubicBezTo>
                  <a:pt x="144" y="128"/>
                  <a:pt x="139" y="158"/>
                  <a:pt x="139" y="188"/>
                </a:cubicBezTo>
                <a:cubicBezTo>
                  <a:pt x="139" y="260"/>
                  <a:pt x="164" y="321"/>
                  <a:pt x="215" y="371"/>
                </a:cubicBezTo>
                <a:cubicBezTo>
                  <a:pt x="265" y="422"/>
                  <a:pt x="326" y="447"/>
                  <a:pt x="397" y="447"/>
                </a:cubicBezTo>
                <a:cubicBezTo>
                  <a:pt x="420" y="447"/>
                  <a:pt x="442" y="444"/>
                  <a:pt x="463" y="438"/>
                </a:cubicBezTo>
                <a:cubicBezTo>
                  <a:pt x="475" y="435"/>
                  <a:pt x="475" y="435"/>
                  <a:pt x="475" y="435"/>
                </a:cubicBezTo>
                <a:cubicBezTo>
                  <a:pt x="467" y="444"/>
                  <a:pt x="467" y="444"/>
                  <a:pt x="467" y="444"/>
                </a:cubicBezTo>
                <a:cubicBezTo>
                  <a:pt x="442" y="474"/>
                  <a:pt x="412" y="497"/>
                  <a:pt x="376" y="513"/>
                </a:cubicBezTo>
                <a:cubicBezTo>
                  <a:pt x="341" y="529"/>
                  <a:pt x="304" y="537"/>
                  <a:pt x="265" y="537"/>
                </a:cubicBezTo>
                <a:cubicBezTo>
                  <a:pt x="192" y="537"/>
                  <a:pt x="130" y="511"/>
                  <a:pt x="77" y="459"/>
                </a:cubicBezTo>
                <a:cubicBezTo>
                  <a:pt x="26" y="407"/>
                  <a:pt x="0" y="345"/>
                  <a:pt x="0" y="272"/>
                </a:cubicBezTo>
                <a:cubicBezTo>
                  <a:pt x="0" y="211"/>
                  <a:pt x="18" y="157"/>
                  <a:pt x="55" y="110"/>
                </a:cubicBezTo>
                <a:cubicBezTo>
                  <a:pt x="92" y="62"/>
                  <a:pt x="139" y="30"/>
                  <a:pt x="197" y="15"/>
                </a:cubicBezTo>
                <a:cubicBezTo>
                  <a:pt x="209" y="12"/>
                  <a:pt x="209" y="12"/>
                  <a:pt x="209" y="12"/>
                </a:cubicBezTo>
                <a:cubicBezTo>
                  <a:pt x="201" y="21"/>
                  <a:pt x="201" y="21"/>
                  <a:pt x="201" y="21"/>
                </a:cubicBezTo>
              </a:path>
            </a:pathLst>
          </a:custGeom>
          <a:solidFill>
            <a:srgbClr val="B32229"/>
          </a:solid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104" name="Freeform 570"/>
          <p:cNvSpPr>
            <a:spLocks noEditPoints="1"/>
          </p:cNvSpPr>
          <p:nvPr/>
        </p:nvSpPr>
        <p:spPr bwMode="auto">
          <a:xfrm>
            <a:off x="5330301" y="2950190"/>
            <a:ext cx="301376" cy="212543"/>
          </a:xfrm>
          <a:custGeom>
            <a:avLst/>
            <a:gdLst>
              <a:gd name="T0" fmla="*/ 533 w 533"/>
              <a:gd name="T1" fmla="*/ 194 h 375"/>
              <a:gd name="T2" fmla="*/ 50 w 533"/>
              <a:gd name="T3" fmla="*/ 152 h 375"/>
              <a:gd name="T4" fmla="*/ 144 w 533"/>
              <a:gd name="T5" fmla="*/ 69 h 375"/>
              <a:gd name="T6" fmla="*/ 234 w 533"/>
              <a:gd name="T7" fmla="*/ 0 h 375"/>
              <a:gd name="T8" fmla="*/ 359 w 533"/>
              <a:gd name="T9" fmla="*/ 24 h 375"/>
              <a:gd name="T10" fmla="*/ 446 w 533"/>
              <a:gd name="T11" fmla="*/ 92 h 375"/>
              <a:gd name="T12" fmla="*/ 502 w 533"/>
              <a:gd name="T13" fmla="*/ 145 h 375"/>
              <a:gd name="T14" fmla="*/ 325 w 533"/>
              <a:gd name="T15" fmla="*/ 239 h 375"/>
              <a:gd name="T16" fmla="*/ 325 w 533"/>
              <a:gd name="T17" fmla="*/ 266 h 375"/>
              <a:gd name="T18" fmla="*/ 344 w 533"/>
              <a:gd name="T19" fmla="*/ 281 h 375"/>
              <a:gd name="T20" fmla="*/ 325 w 533"/>
              <a:gd name="T21" fmla="*/ 304 h 375"/>
              <a:gd name="T22" fmla="*/ 310 w 533"/>
              <a:gd name="T23" fmla="*/ 281 h 375"/>
              <a:gd name="T24" fmla="*/ 284 w 533"/>
              <a:gd name="T25" fmla="*/ 277 h 375"/>
              <a:gd name="T26" fmla="*/ 287 w 533"/>
              <a:gd name="T27" fmla="*/ 250 h 375"/>
              <a:gd name="T28" fmla="*/ 314 w 533"/>
              <a:gd name="T29" fmla="*/ 258 h 375"/>
              <a:gd name="T30" fmla="*/ 133 w 533"/>
              <a:gd name="T31" fmla="*/ 315 h 375"/>
              <a:gd name="T32" fmla="*/ 144 w 533"/>
              <a:gd name="T33" fmla="*/ 341 h 375"/>
              <a:gd name="T34" fmla="*/ 118 w 533"/>
              <a:gd name="T35" fmla="*/ 349 h 375"/>
              <a:gd name="T36" fmla="*/ 106 w 533"/>
              <a:gd name="T37" fmla="*/ 375 h 375"/>
              <a:gd name="T38" fmla="*/ 83 w 533"/>
              <a:gd name="T39" fmla="*/ 360 h 375"/>
              <a:gd name="T40" fmla="*/ 99 w 533"/>
              <a:gd name="T41" fmla="*/ 337 h 375"/>
              <a:gd name="T42" fmla="*/ 91 w 533"/>
              <a:gd name="T43" fmla="*/ 311 h 375"/>
              <a:gd name="T44" fmla="*/ 122 w 533"/>
              <a:gd name="T45" fmla="*/ 307 h 375"/>
              <a:gd name="T46" fmla="*/ 212 w 533"/>
              <a:gd name="T47" fmla="*/ 269 h 375"/>
              <a:gd name="T48" fmla="*/ 189 w 533"/>
              <a:gd name="T49" fmla="*/ 277 h 375"/>
              <a:gd name="T50" fmla="*/ 178 w 533"/>
              <a:gd name="T51" fmla="*/ 304 h 375"/>
              <a:gd name="T52" fmla="*/ 155 w 533"/>
              <a:gd name="T53" fmla="*/ 288 h 375"/>
              <a:gd name="T54" fmla="*/ 171 w 533"/>
              <a:gd name="T55" fmla="*/ 269 h 375"/>
              <a:gd name="T56" fmla="*/ 163 w 533"/>
              <a:gd name="T57" fmla="*/ 242 h 375"/>
              <a:gd name="T58" fmla="*/ 189 w 533"/>
              <a:gd name="T59" fmla="*/ 239 h 375"/>
              <a:gd name="T60" fmla="*/ 189 w 533"/>
              <a:gd name="T61" fmla="*/ 266 h 375"/>
              <a:gd name="T62" fmla="*/ 253 w 533"/>
              <a:gd name="T63" fmla="*/ 337 h 375"/>
              <a:gd name="T64" fmla="*/ 276 w 533"/>
              <a:gd name="T65" fmla="*/ 352 h 375"/>
              <a:gd name="T66" fmla="*/ 253 w 533"/>
              <a:gd name="T67" fmla="*/ 372 h 375"/>
              <a:gd name="T68" fmla="*/ 238 w 533"/>
              <a:gd name="T69" fmla="*/ 349 h 375"/>
              <a:gd name="T70" fmla="*/ 212 w 533"/>
              <a:gd name="T71" fmla="*/ 349 h 375"/>
              <a:gd name="T72" fmla="*/ 216 w 533"/>
              <a:gd name="T73" fmla="*/ 318 h 375"/>
              <a:gd name="T74" fmla="*/ 242 w 533"/>
              <a:gd name="T75" fmla="*/ 330 h 375"/>
              <a:gd name="T76" fmla="*/ 265 w 533"/>
              <a:gd name="T77" fmla="*/ 31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3" h="375">
                <a:moveTo>
                  <a:pt x="498" y="160"/>
                </a:moveTo>
                <a:cubicBezTo>
                  <a:pt x="519" y="165"/>
                  <a:pt x="530" y="176"/>
                  <a:pt x="533" y="194"/>
                </a:cubicBezTo>
                <a:cubicBezTo>
                  <a:pt x="0" y="194"/>
                  <a:pt x="0" y="194"/>
                  <a:pt x="0" y="194"/>
                </a:cubicBezTo>
                <a:cubicBezTo>
                  <a:pt x="13" y="168"/>
                  <a:pt x="30" y="154"/>
                  <a:pt x="50" y="152"/>
                </a:cubicBezTo>
                <a:cubicBezTo>
                  <a:pt x="50" y="94"/>
                  <a:pt x="75" y="65"/>
                  <a:pt x="125" y="65"/>
                </a:cubicBezTo>
                <a:cubicBezTo>
                  <a:pt x="144" y="69"/>
                  <a:pt x="144" y="69"/>
                  <a:pt x="144" y="69"/>
                </a:cubicBezTo>
                <a:cubicBezTo>
                  <a:pt x="149" y="46"/>
                  <a:pt x="160" y="30"/>
                  <a:pt x="178" y="20"/>
                </a:cubicBezTo>
                <a:cubicBezTo>
                  <a:pt x="196" y="7"/>
                  <a:pt x="214" y="0"/>
                  <a:pt x="234" y="0"/>
                </a:cubicBezTo>
                <a:cubicBezTo>
                  <a:pt x="262" y="0"/>
                  <a:pt x="289" y="12"/>
                  <a:pt x="314" y="35"/>
                </a:cubicBezTo>
                <a:cubicBezTo>
                  <a:pt x="359" y="24"/>
                  <a:pt x="359" y="24"/>
                  <a:pt x="359" y="24"/>
                </a:cubicBezTo>
                <a:cubicBezTo>
                  <a:pt x="405" y="24"/>
                  <a:pt x="429" y="47"/>
                  <a:pt x="431" y="95"/>
                </a:cubicBezTo>
                <a:cubicBezTo>
                  <a:pt x="446" y="92"/>
                  <a:pt x="446" y="92"/>
                  <a:pt x="446" y="92"/>
                </a:cubicBezTo>
                <a:cubicBezTo>
                  <a:pt x="487" y="107"/>
                  <a:pt x="487" y="107"/>
                  <a:pt x="487" y="107"/>
                </a:cubicBezTo>
                <a:cubicBezTo>
                  <a:pt x="497" y="122"/>
                  <a:pt x="502" y="135"/>
                  <a:pt x="502" y="145"/>
                </a:cubicBezTo>
                <a:cubicBezTo>
                  <a:pt x="502" y="152"/>
                  <a:pt x="501" y="157"/>
                  <a:pt x="498" y="160"/>
                </a:cubicBezTo>
                <a:moveTo>
                  <a:pt x="325" y="239"/>
                </a:moveTo>
                <a:cubicBezTo>
                  <a:pt x="337" y="246"/>
                  <a:pt x="337" y="246"/>
                  <a:pt x="337" y="246"/>
                </a:cubicBezTo>
                <a:cubicBezTo>
                  <a:pt x="325" y="266"/>
                  <a:pt x="325" y="266"/>
                  <a:pt x="325" y="266"/>
                </a:cubicBezTo>
                <a:cubicBezTo>
                  <a:pt x="348" y="269"/>
                  <a:pt x="348" y="269"/>
                  <a:pt x="348" y="269"/>
                </a:cubicBezTo>
                <a:cubicBezTo>
                  <a:pt x="344" y="281"/>
                  <a:pt x="344" y="281"/>
                  <a:pt x="344" y="281"/>
                </a:cubicBezTo>
                <a:cubicBezTo>
                  <a:pt x="321" y="277"/>
                  <a:pt x="321" y="277"/>
                  <a:pt x="321" y="277"/>
                </a:cubicBezTo>
                <a:cubicBezTo>
                  <a:pt x="325" y="304"/>
                  <a:pt x="325" y="304"/>
                  <a:pt x="325" y="304"/>
                </a:cubicBezTo>
                <a:cubicBezTo>
                  <a:pt x="310" y="304"/>
                  <a:pt x="310" y="304"/>
                  <a:pt x="310" y="304"/>
                </a:cubicBezTo>
                <a:cubicBezTo>
                  <a:pt x="310" y="281"/>
                  <a:pt x="310" y="281"/>
                  <a:pt x="310" y="281"/>
                </a:cubicBezTo>
                <a:cubicBezTo>
                  <a:pt x="287" y="288"/>
                  <a:pt x="287" y="288"/>
                  <a:pt x="287" y="288"/>
                </a:cubicBezTo>
                <a:cubicBezTo>
                  <a:pt x="284" y="277"/>
                  <a:pt x="284" y="277"/>
                  <a:pt x="284" y="277"/>
                </a:cubicBezTo>
                <a:cubicBezTo>
                  <a:pt x="307" y="269"/>
                  <a:pt x="307" y="269"/>
                  <a:pt x="307" y="269"/>
                </a:cubicBezTo>
                <a:cubicBezTo>
                  <a:pt x="287" y="250"/>
                  <a:pt x="287" y="250"/>
                  <a:pt x="287" y="250"/>
                </a:cubicBezTo>
                <a:cubicBezTo>
                  <a:pt x="299" y="242"/>
                  <a:pt x="299" y="242"/>
                  <a:pt x="299" y="242"/>
                </a:cubicBezTo>
                <a:cubicBezTo>
                  <a:pt x="314" y="258"/>
                  <a:pt x="314" y="258"/>
                  <a:pt x="314" y="258"/>
                </a:cubicBezTo>
                <a:cubicBezTo>
                  <a:pt x="325" y="239"/>
                  <a:pt x="325" y="239"/>
                  <a:pt x="325" y="239"/>
                </a:cubicBezTo>
                <a:moveTo>
                  <a:pt x="133" y="315"/>
                </a:moveTo>
                <a:cubicBezTo>
                  <a:pt x="122" y="337"/>
                  <a:pt x="122" y="337"/>
                  <a:pt x="122" y="337"/>
                </a:cubicBezTo>
                <a:cubicBezTo>
                  <a:pt x="144" y="341"/>
                  <a:pt x="144" y="341"/>
                  <a:pt x="144" y="341"/>
                </a:cubicBezTo>
                <a:cubicBezTo>
                  <a:pt x="140" y="352"/>
                  <a:pt x="140" y="352"/>
                  <a:pt x="140" y="352"/>
                </a:cubicBezTo>
                <a:cubicBezTo>
                  <a:pt x="118" y="349"/>
                  <a:pt x="118" y="349"/>
                  <a:pt x="118" y="349"/>
                </a:cubicBezTo>
                <a:cubicBezTo>
                  <a:pt x="122" y="372"/>
                  <a:pt x="122" y="372"/>
                  <a:pt x="122" y="372"/>
                </a:cubicBezTo>
                <a:cubicBezTo>
                  <a:pt x="106" y="375"/>
                  <a:pt x="106" y="375"/>
                  <a:pt x="106" y="375"/>
                </a:cubicBezTo>
                <a:cubicBezTo>
                  <a:pt x="106" y="349"/>
                  <a:pt x="106" y="349"/>
                  <a:pt x="106" y="349"/>
                </a:cubicBezTo>
                <a:cubicBezTo>
                  <a:pt x="83" y="360"/>
                  <a:pt x="83" y="360"/>
                  <a:pt x="83" y="360"/>
                </a:cubicBezTo>
                <a:cubicBezTo>
                  <a:pt x="80" y="349"/>
                  <a:pt x="80" y="349"/>
                  <a:pt x="80" y="349"/>
                </a:cubicBezTo>
                <a:cubicBezTo>
                  <a:pt x="99" y="337"/>
                  <a:pt x="99" y="337"/>
                  <a:pt x="99" y="337"/>
                </a:cubicBezTo>
                <a:cubicBezTo>
                  <a:pt x="83" y="318"/>
                  <a:pt x="83" y="318"/>
                  <a:pt x="83" y="318"/>
                </a:cubicBezTo>
                <a:cubicBezTo>
                  <a:pt x="91" y="311"/>
                  <a:pt x="91" y="311"/>
                  <a:pt x="91" y="311"/>
                </a:cubicBezTo>
                <a:cubicBezTo>
                  <a:pt x="110" y="330"/>
                  <a:pt x="110" y="330"/>
                  <a:pt x="110" y="330"/>
                </a:cubicBezTo>
                <a:cubicBezTo>
                  <a:pt x="122" y="307"/>
                  <a:pt x="122" y="307"/>
                  <a:pt x="122" y="307"/>
                </a:cubicBezTo>
                <a:cubicBezTo>
                  <a:pt x="133" y="315"/>
                  <a:pt x="133" y="315"/>
                  <a:pt x="133" y="315"/>
                </a:cubicBezTo>
                <a:moveTo>
                  <a:pt x="212" y="269"/>
                </a:moveTo>
                <a:cubicBezTo>
                  <a:pt x="212" y="281"/>
                  <a:pt x="212" y="281"/>
                  <a:pt x="212" y="281"/>
                </a:cubicBezTo>
                <a:cubicBezTo>
                  <a:pt x="189" y="277"/>
                  <a:pt x="189" y="277"/>
                  <a:pt x="189" y="277"/>
                </a:cubicBezTo>
                <a:cubicBezTo>
                  <a:pt x="189" y="304"/>
                  <a:pt x="189" y="304"/>
                  <a:pt x="189" y="304"/>
                </a:cubicBezTo>
                <a:cubicBezTo>
                  <a:pt x="178" y="304"/>
                  <a:pt x="178" y="304"/>
                  <a:pt x="178" y="304"/>
                </a:cubicBezTo>
                <a:cubicBezTo>
                  <a:pt x="175" y="281"/>
                  <a:pt x="175" y="281"/>
                  <a:pt x="175" y="281"/>
                </a:cubicBezTo>
                <a:cubicBezTo>
                  <a:pt x="155" y="288"/>
                  <a:pt x="155" y="288"/>
                  <a:pt x="155" y="288"/>
                </a:cubicBezTo>
                <a:cubicBezTo>
                  <a:pt x="148" y="277"/>
                  <a:pt x="148" y="277"/>
                  <a:pt x="148" y="277"/>
                </a:cubicBezTo>
                <a:cubicBezTo>
                  <a:pt x="171" y="269"/>
                  <a:pt x="171" y="269"/>
                  <a:pt x="171" y="269"/>
                </a:cubicBezTo>
                <a:cubicBezTo>
                  <a:pt x="155" y="250"/>
                  <a:pt x="155" y="250"/>
                  <a:pt x="155" y="250"/>
                </a:cubicBezTo>
                <a:cubicBezTo>
                  <a:pt x="163" y="242"/>
                  <a:pt x="163" y="242"/>
                  <a:pt x="163" y="242"/>
                </a:cubicBezTo>
                <a:cubicBezTo>
                  <a:pt x="178" y="258"/>
                  <a:pt x="178" y="258"/>
                  <a:pt x="178" y="258"/>
                </a:cubicBezTo>
                <a:cubicBezTo>
                  <a:pt x="189" y="239"/>
                  <a:pt x="189" y="239"/>
                  <a:pt x="189" y="239"/>
                </a:cubicBezTo>
                <a:cubicBezTo>
                  <a:pt x="201" y="246"/>
                  <a:pt x="201" y="246"/>
                  <a:pt x="201" y="246"/>
                </a:cubicBezTo>
                <a:cubicBezTo>
                  <a:pt x="189" y="266"/>
                  <a:pt x="189" y="266"/>
                  <a:pt x="189" y="266"/>
                </a:cubicBezTo>
                <a:cubicBezTo>
                  <a:pt x="212" y="269"/>
                  <a:pt x="212" y="269"/>
                  <a:pt x="212" y="269"/>
                </a:cubicBezTo>
                <a:moveTo>
                  <a:pt x="253" y="337"/>
                </a:moveTo>
                <a:cubicBezTo>
                  <a:pt x="276" y="341"/>
                  <a:pt x="276" y="341"/>
                  <a:pt x="276" y="341"/>
                </a:cubicBezTo>
                <a:cubicBezTo>
                  <a:pt x="276" y="352"/>
                  <a:pt x="276" y="352"/>
                  <a:pt x="276" y="352"/>
                </a:cubicBezTo>
                <a:cubicBezTo>
                  <a:pt x="253" y="349"/>
                  <a:pt x="253" y="349"/>
                  <a:pt x="253" y="349"/>
                </a:cubicBezTo>
                <a:cubicBezTo>
                  <a:pt x="253" y="372"/>
                  <a:pt x="253" y="372"/>
                  <a:pt x="253" y="372"/>
                </a:cubicBezTo>
                <a:cubicBezTo>
                  <a:pt x="242" y="375"/>
                  <a:pt x="242" y="375"/>
                  <a:pt x="242" y="375"/>
                </a:cubicBezTo>
                <a:cubicBezTo>
                  <a:pt x="238" y="349"/>
                  <a:pt x="238" y="349"/>
                  <a:pt x="238" y="349"/>
                </a:cubicBezTo>
                <a:cubicBezTo>
                  <a:pt x="216" y="360"/>
                  <a:pt x="216" y="360"/>
                  <a:pt x="216" y="360"/>
                </a:cubicBezTo>
                <a:cubicBezTo>
                  <a:pt x="212" y="349"/>
                  <a:pt x="212" y="349"/>
                  <a:pt x="212" y="349"/>
                </a:cubicBezTo>
                <a:cubicBezTo>
                  <a:pt x="234" y="337"/>
                  <a:pt x="234" y="337"/>
                  <a:pt x="234" y="337"/>
                </a:cubicBezTo>
                <a:cubicBezTo>
                  <a:pt x="216" y="318"/>
                  <a:pt x="216" y="318"/>
                  <a:pt x="216" y="318"/>
                </a:cubicBezTo>
                <a:cubicBezTo>
                  <a:pt x="227" y="311"/>
                  <a:pt x="227" y="311"/>
                  <a:pt x="227" y="311"/>
                </a:cubicBezTo>
                <a:cubicBezTo>
                  <a:pt x="242" y="330"/>
                  <a:pt x="242" y="330"/>
                  <a:pt x="242" y="330"/>
                </a:cubicBezTo>
                <a:cubicBezTo>
                  <a:pt x="253" y="307"/>
                  <a:pt x="253" y="307"/>
                  <a:pt x="253" y="307"/>
                </a:cubicBezTo>
                <a:cubicBezTo>
                  <a:pt x="265" y="315"/>
                  <a:pt x="265" y="315"/>
                  <a:pt x="265" y="315"/>
                </a:cubicBezTo>
                <a:cubicBezTo>
                  <a:pt x="253" y="337"/>
                  <a:pt x="253" y="337"/>
                  <a:pt x="253" y="337"/>
                </a:cubicBezTo>
              </a:path>
            </a:pathLst>
          </a:custGeom>
          <a:solidFill>
            <a:srgbClr val="B32229"/>
          </a:solid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105" name="Freeform 166"/>
          <p:cNvSpPr>
            <a:spLocks/>
          </p:cNvSpPr>
          <p:nvPr/>
        </p:nvSpPr>
        <p:spPr bwMode="auto">
          <a:xfrm>
            <a:off x="1914460" y="2470411"/>
            <a:ext cx="138867" cy="220458"/>
          </a:xfrm>
          <a:custGeom>
            <a:avLst/>
            <a:gdLst>
              <a:gd name="T0" fmla="*/ 93 w 161"/>
              <a:gd name="T1" fmla="*/ 256 h 256"/>
              <a:gd name="T2" fmla="*/ 67 w 161"/>
              <a:gd name="T3" fmla="*/ 256 h 256"/>
              <a:gd name="T4" fmla="*/ 67 w 161"/>
              <a:gd name="T5" fmla="*/ 226 h 256"/>
              <a:gd name="T6" fmla="*/ 24 w 161"/>
              <a:gd name="T7" fmla="*/ 210 h 256"/>
              <a:gd name="T8" fmla="*/ 0 w 161"/>
              <a:gd name="T9" fmla="*/ 172 h 256"/>
              <a:gd name="T10" fmla="*/ 42 w 161"/>
              <a:gd name="T11" fmla="*/ 163 h 256"/>
              <a:gd name="T12" fmla="*/ 83 w 161"/>
              <a:gd name="T13" fmla="*/ 190 h 256"/>
              <a:gd name="T14" fmla="*/ 105 w 161"/>
              <a:gd name="T15" fmla="*/ 185 h 256"/>
              <a:gd name="T16" fmla="*/ 114 w 161"/>
              <a:gd name="T17" fmla="*/ 169 h 256"/>
              <a:gd name="T18" fmla="*/ 105 w 161"/>
              <a:gd name="T19" fmla="*/ 155 h 256"/>
              <a:gd name="T20" fmla="*/ 80 w 161"/>
              <a:gd name="T21" fmla="*/ 147 h 256"/>
              <a:gd name="T22" fmla="*/ 44 w 161"/>
              <a:gd name="T23" fmla="*/ 137 h 256"/>
              <a:gd name="T24" fmla="*/ 20 w 161"/>
              <a:gd name="T25" fmla="*/ 119 h 256"/>
              <a:gd name="T26" fmla="*/ 10 w 161"/>
              <a:gd name="T27" fmla="*/ 87 h 256"/>
              <a:gd name="T28" fmla="*/ 26 w 161"/>
              <a:gd name="T29" fmla="*/ 45 h 256"/>
              <a:gd name="T30" fmla="*/ 67 w 161"/>
              <a:gd name="T31" fmla="*/ 25 h 256"/>
              <a:gd name="T32" fmla="*/ 67 w 161"/>
              <a:gd name="T33" fmla="*/ 0 h 256"/>
              <a:gd name="T34" fmla="*/ 93 w 161"/>
              <a:gd name="T35" fmla="*/ 0 h 256"/>
              <a:gd name="T36" fmla="*/ 93 w 161"/>
              <a:gd name="T37" fmla="*/ 25 h 256"/>
              <a:gd name="T38" fmla="*/ 113 w 161"/>
              <a:gd name="T39" fmla="*/ 28 h 256"/>
              <a:gd name="T40" fmla="*/ 132 w 161"/>
              <a:gd name="T41" fmla="*/ 38 h 256"/>
              <a:gd name="T42" fmla="*/ 155 w 161"/>
              <a:gd name="T43" fmla="*/ 70 h 256"/>
              <a:gd name="T44" fmla="*/ 116 w 161"/>
              <a:gd name="T45" fmla="*/ 83 h 256"/>
              <a:gd name="T46" fmla="*/ 83 w 161"/>
              <a:gd name="T47" fmla="*/ 60 h 256"/>
              <a:gd name="T48" fmla="*/ 55 w 161"/>
              <a:gd name="T49" fmla="*/ 78 h 256"/>
              <a:gd name="T50" fmla="*/ 63 w 161"/>
              <a:gd name="T51" fmla="*/ 92 h 256"/>
              <a:gd name="T52" fmla="*/ 84 w 161"/>
              <a:gd name="T53" fmla="*/ 98 h 256"/>
              <a:gd name="T54" fmla="*/ 134 w 161"/>
              <a:gd name="T55" fmla="*/ 114 h 256"/>
              <a:gd name="T56" fmla="*/ 161 w 161"/>
              <a:gd name="T57" fmla="*/ 162 h 256"/>
              <a:gd name="T58" fmla="*/ 152 w 161"/>
              <a:gd name="T59" fmla="*/ 194 h 256"/>
              <a:gd name="T60" fmla="*/ 127 w 161"/>
              <a:gd name="T61" fmla="*/ 217 h 256"/>
              <a:gd name="T62" fmla="*/ 110 w 161"/>
              <a:gd name="T63" fmla="*/ 224 h 256"/>
              <a:gd name="T64" fmla="*/ 93 w 161"/>
              <a:gd name="T65" fmla="*/ 226 h 256"/>
              <a:gd name="T66" fmla="*/ 93 w 161"/>
              <a:gd name="T67" fmla="*/ 25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1" h="256">
                <a:moveTo>
                  <a:pt x="93" y="256"/>
                </a:moveTo>
                <a:cubicBezTo>
                  <a:pt x="67" y="256"/>
                  <a:pt x="67" y="256"/>
                  <a:pt x="67" y="256"/>
                </a:cubicBezTo>
                <a:cubicBezTo>
                  <a:pt x="67" y="226"/>
                  <a:pt x="67" y="226"/>
                  <a:pt x="67" y="226"/>
                </a:cubicBezTo>
                <a:cubicBezTo>
                  <a:pt x="50" y="224"/>
                  <a:pt x="36" y="219"/>
                  <a:pt x="24" y="210"/>
                </a:cubicBezTo>
                <a:cubicBezTo>
                  <a:pt x="12" y="201"/>
                  <a:pt x="4" y="188"/>
                  <a:pt x="0" y="172"/>
                </a:cubicBezTo>
                <a:cubicBezTo>
                  <a:pt x="42" y="163"/>
                  <a:pt x="42" y="163"/>
                  <a:pt x="42" y="163"/>
                </a:cubicBezTo>
                <a:cubicBezTo>
                  <a:pt x="47" y="181"/>
                  <a:pt x="61" y="190"/>
                  <a:pt x="83" y="190"/>
                </a:cubicBezTo>
                <a:cubicBezTo>
                  <a:pt x="91" y="190"/>
                  <a:pt x="98" y="188"/>
                  <a:pt x="105" y="185"/>
                </a:cubicBezTo>
                <a:cubicBezTo>
                  <a:pt x="111" y="182"/>
                  <a:pt x="114" y="176"/>
                  <a:pt x="114" y="169"/>
                </a:cubicBezTo>
                <a:cubicBezTo>
                  <a:pt x="114" y="162"/>
                  <a:pt x="111" y="157"/>
                  <a:pt x="105" y="155"/>
                </a:cubicBezTo>
                <a:cubicBezTo>
                  <a:pt x="99" y="152"/>
                  <a:pt x="91" y="150"/>
                  <a:pt x="80" y="147"/>
                </a:cubicBezTo>
                <a:cubicBezTo>
                  <a:pt x="66" y="144"/>
                  <a:pt x="54" y="141"/>
                  <a:pt x="44" y="137"/>
                </a:cubicBezTo>
                <a:cubicBezTo>
                  <a:pt x="34" y="133"/>
                  <a:pt x="26" y="127"/>
                  <a:pt x="20" y="119"/>
                </a:cubicBezTo>
                <a:cubicBezTo>
                  <a:pt x="13" y="111"/>
                  <a:pt x="10" y="100"/>
                  <a:pt x="10" y="87"/>
                </a:cubicBezTo>
                <a:cubicBezTo>
                  <a:pt x="10" y="70"/>
                  <a:pt x="16" y="56"/>
                  <a:pt x="26" y="45"/>
                </a:cubicBezTo>
                <a:cubicBezTo>
                  <a:pt x="37" y="34"/>
                  <a:pt x="51" y="27"/>
                  <a:pt x="67" y="25"/>
                </a:cubicBezTo>
                <a:cubicBezTo>
                  <a:pt x="67" y="0"/>
                  <a:pt x="67" y="0"/>
                  <a:pt x="67" y="0"/>
                </a:cubicBezTo>
                <a:cubicBezTo>
                  <a:pt x="93" y="0"/>
                  <a:pt x="93" y="0"/>
                  <a:pt x="93" y="0"/>
                </a:cubicBezTo>
                <a:cubicBezTo>
                  <a:pt x="93" y="25"/>
                  <a:pt x="93" y="25"/>
                  <a:pt x="93" y="25"/>
                </a:cubicBezTo>
                <a:cubicBezTo>
                  <a:pt x="100" y="25"/>
                  <a:pt x="107" y="26"/>
                  <a:pt x="113" y="28"/>
                </a:cubicBezTo>
                <a:cubicBezTo>
                  <a:pt x="120" y="30"/>
                  <a:pt x="126" y="34"/>
                  <a:pt x="132" y="38"/>
                </a:cubicBezTo>
                <a:cubicBezTo>
                  <a:pt x="143" y="45"/>
                  <a:pt x="151" y="56"/>
                  <a:pt x="155" y="70"/>
                </a:cubicBezTo>
                <a:cubicBezTo>
                  <a:pt x="116" y="83"/>
                  <a:pt x="116" y="83"/>
                  <a:pt x="116" y="83"/>
                </a:cubicBezTo>
                <a:cubicBezTo>
                  <a:pt x="111" y="68"/>
                  <a:pt x="100" y="60"/>
                  <a:pt x="83" y="60"/>
                </a:cubicBezTo>
                <a:cubicBezTo>
                  <a:pt x="64" y="60"/>
                  <a:pt x="55" y="66"/>
                  <a:pt x="55" y="78"/>
                </a:cubicBezTo>
                <a:cubicBezTo>
                  <a:pt x="55" y="85"/>
                  <a:pt x="58" y="89"/>
                  <a:pt x="63" y="92"/>
                </a:cubicBezTo>
                <a:cubicBezTo>
                  <a:pt x="67" y="94"/>
                  <a:pt x="74" y="96"/>
                  <a:pt x="84" y="98"/>
                </a:cubicBezTo>
                <a:cubicBezTo>
                  <a:pt x="108" y="103"/>
                  <a:pt x="124" y="108"/>
                  <a:pt x="134" y="114"/>
                </a:cubicBezTo>
                <a:cubicBezTo>
                  <a:pt x="152" y="125"/>
                  <a:pt x="161" y="141"/>
                  <a:pt x="161" y="162"/>
                </a:cubicBezTo>
                <a:cubicBezTo>
                  <a:pt x="161" y="174"/>
                  <a:pt x="158" y="185"/>
                  <a:pt x="152" y="194"/>
                </a:cubicBezTo>
                <a:cubicBezTo>
                  <a:pt x="146" y="204"/>
                  <a:pt x="137" y="211"/>
                  <a:pt x="127" y="217"/>
                </a:cubicBezTo>
                <a:cubicBezTo>
                  <a:pt x="122" y="219"/>
                  <a:pt x="116" y="222"/>
                  <a:pt x="110" y="224"/>
                </a:cubicBezTo>
                <a:cubicBezTo>
                  <a:pt x="105" y="225"/>
                  <a:pt x="99" y="226"/>
                  <a:pt x="93" y="226"/>
                </a:cubicBezTo>
                <a:lnTo>
                  <a:pt x="93" y="256"/>
                </a:ln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endParaRPr lang="zh-CN" altLang="en-US"/>
          </a:p>
        </p:txBody>
      </p:sp>
      <p:grpSp>
        <p:nvGrpSpPr>
          <p:cNvPr id="106" name="组合 105"/>
          <p:cNvGrpSpPr/>
          <p:nvPr/>
        </p:nvGrpSpPr>
        <p:grpSpPr>
          <a:xfrm>
            <a:off x="3864782" y="2463803"/>
            <a:ext cx="214606" cy="205326"/>
            <a:chOff x="5392738" y="-3175"/>
            <a:chExt cx="587375" cy="561976"/>
          </a:xfrm>
          <a:solidFill>
            <a:schemeClr val="bg1"/>
          </a:solidFill>
        </p:grpSpPr>
        <p:sp>
          <p:nvSpPr>
            <p:cNvPr id="107" name="Rectangle 181"/>
            <p:cNvSpPr>
              <a:spLocks noChangeArrowheads="1"/>
            </p:cNvSpPr>
            <p:nvPr/>
          </p:nvSpPr>
          <p:spPr bwMode="auto">
            <a:xfrm>
              <a:off x="5392738" y="-3175"/>
              <a:ext cx="106363" cy="561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Rectangle 182"/>
            <p:cNvSpPr>
              <a:spLocks noChangeArrowheads="1"/>
            </p:cNvSpPr>
            <p:nvPr/>
          </p:nvSpPr>
          <p:spPr bwMode="auto">
            <a:xfrm>
              <a:off x="5554663" y="255588"/>
              <a:ext cx="106363"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183"/>
            <p:cNvSpPr>
              <a:spLocks noChangeArrowheads="1"/>
            </p:cNvSpPr>
            <p:nvPr/>
          </p:nvSpPr>
          <p:spPr bwMode="auto">
            <a:xfrm>
              <a:off x="5715000" y="188913"/>
              <a:ext cx="106363" cy="369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Rectangle 184"/>
            <p:cNvSpPr>
              <a:spLocks noChangeArrowheads="1"/>
            </p:cNvSpPr>
            <p:nvPr/>
          </p:nvSpPr>
          <p:spPr bwMode="auto">
            <a:xfrm>
              <a:off x="5873750" y="119063"/>
              <a:ext cx="106363" cy="439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85"/>
            <p:cNvSpPr>
              <a:spLocks/>
            </p:cNvSpPr>
            <p:nvPr/>
          </p:nvSpPr>
          <p:spPr bwMode="auto">
            <a:xfrm>
              <a:off x="5549900" y="-3175"/>
              <a:ext cx="265113" cy="215900"/>
            </a:xfrm>
            <a:custGeom>
              <a:avLst/>
              <a:gdLst>
                <a:gd name="T0" fmla="*/ 0 w 105"/>
                <a:gd name="T1" fmla="*/ 85 h 85"/>
                <a:gd name="T2" fmla="*/ 61 w 105"/>
                <a:gd name="T3" fmla="*/ 28 h 85"/>
                <a:gd name="T4" fmla="*/ 40 w 105"/>
                <a:gd name="T5" fmla="*/ 13 h 85"/>
                <a:gd name="T6" fmla="*/ 94 w 105"/>
                <a:gd name="T7" fmla="*/ 0 h 85"/>
                <a:gd name="T8" fmla="*/ 105 w 105"/>
                <a:gd name="T9" fmla="*/ 52 h 85"/>
                <a:gd name="T10" fmla="*/ 82 w 105"/>
                <a:gd name="T11" fmla="*/ 40 h 85"/>
                <a:gd name="T12" fmla="*/ 0 w 105"/>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105" h="85">
                  <a:moveTo>
                    <a:pt x="0" y="85"/>
                  </a:moveTo>
                  <a:cubicBezTo>
                    <a:pt x="0" y="85"/>
                    <a:pt x="56" y="70"/>
                    <a:pt x="61" y="28"/>
                  </a:cubicBezTo>
                  <a:cubicBezTo>
                    <a:pt x="40" y="13"/>
                    <a:pt x="40" y="13"/>
                    <a:pt x="40" y="13"/>
                  </a:cubicBezTo>
                  <a:cubicBezTo>
                    <a:pt x="94" y="0"/>
                    <a:pt x="94" y="0"/>
                    <a:pt x="94" y="0"/>
                  </a:cubicBezTo>
                  <a:cubicBezTo>
                    <a:pt x="105" y="52"/>
                    <a:pt x="105" y="52"/>
                    <a:pt x="105" y="52"/>
                  </a:cubicBezTo>
                  <a:cubicBezTo>
                    <a:pt x="82" y="40"/>
                    <a:pt x="82" y="40"/>
                    <a:pt x="82" y="40"/>
                  </a:cubicBezTo>
                  <a:cubicBezTo>
                    <a:pt x="82" y="40"/>
                    <a:pt x="66" y="85"/>
                    <a:pt x="0"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p:cNvGrpSpPr>
            <a:grpSpLocks noChangeAspect="1"/>
          </p:cNvGrpSpPr>
          <p:nvPr/>
        </p:nvGrpSpPr>
        <p:grpSpPr>
          <a:xfrm>
            <a:off x="5825201" y="2501323"/>
            <a:ext cx="230205" cy="174947"/>
            <a:chOff x="10004425" y="1971676"/>
            <a:chExt cx="1593850" cy="1211262"/>
          </a:xfrm>
          <a:solidFill>
            <a:schemeClr val="bg1"/>
          </a:solidFill>
        </p:grpSpPr>
        <p:sp>
          <p:nvSpPr>
            <p:cNvPr id="113" name="Freeform 267"/>
            <p:cNvSpPr>
              <a:spLocks/>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268"/>
            <p:cNvSpPr>
              <a:spLocks noChangeArrowheads="1"/>
            </p:cNvSpPr>
            <p:nvPr/>
          </p:nvSpPr>
          <p:spPr bwMode="auto">
            <a:xfrm>
              <a:off x="11474450" y="2297113"/>
              <a:ext cx="46038" cy="5032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269"/>
            <p:cNvSpPr>
              <a:spLocks noChangeArrowheads="1"/>
            </p:cNvSpPr>
            <p:nvPr/>
          </p:nvSpPr>
          <p:spPr bwMode="auto">
            <a:xfrm>
              <a:off x="11422063" y="274320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70"/>
            <p:cNvSpPr>
              <a:spLocks/>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71"/>
            <p:cNvSpPr>
              <a:spLocks/>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72"/>
            <p:cNvSpPr>
              <a:spLocks/>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9" name="Freeform 29"/>
          <p:cNvSpPr>
            <a:spLocks noEditPoints="1"/>
          </p:cNvSpPr>
          <p:nvPr/>
        </p:nvSpPr>
        <p:spPr bwMode="auto">
          <a:xfrm>
            <a:off x="7884368" y="2302285"/>
            <a:ext cx="495435" cy="52836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p:spPr>
        <p:txBody>
          <a:bodyPr vert="horz" wrap="square" lIns="91438" tIns="45719" rIns="91438" bIns="45719"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829031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EMPLOYEE  DESKTOP</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cxnSp>
        <p:nvCxnSpPr>
          <p:cNvPr id="81" name="Straight Connector 8"/>
          <p:cNvCxnSpPr/>
          <p:nvPr/>
        </p:nvCxnSpPr>
        <p:spPr>
          <a:xfrm>
            <a:off x="685800" y="3736910"/>
            <a:ext cx="7772400" cy="0"/>
          </a:xfrm>
          <a:prstGeom prst="line">
            <a:avLst/>
          </a:prstGeom>
          <a:ln w="3175">
            <a:solidFill>
              <a:srgbClr val="B32229"/>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82" name="Oval 9"/>
          <p:cNvSpPr/>
          <p:nvPr/>
        </p:nvSpPr>
        <p:spPr>
          <a:xfrm>
            <a:off x="1680528" y="3673117"/>
            <a:ext cx="127591" cy="12759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US">
              <a:solidFill>
                <a:prstClr val="white"/>
              </a:solidFill>
            </a:endParaRPr>
          </a:p>
        </p:txBody>
      </p:sp>
      <p:sp>
        <p:nvSpPr>
          <p:cNvPr id="83" name="Oval 10"/>
          <p:cNvSpPr/>
          <p:nvPr/>
        </p:nvSpPr>
        <p:spPr>
          <a:xfrm>
            <a:off x="3568757" y="3673117"/>
            <a:ext cx="127591" cy="12759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US">
              <a:solidFill>
                <a:prstClr val="white"/>
              </a:solidFill>
            </a:endParaRPr>
          </a:p>
        </p:txBody>
      </p:sp>
      <p:sp>
        <p:nvSpPr>
          <p:cNvPr id="84" name="Oval 11"/>
          <p:cNvSpPr/>
          <p:nvPr/>
        </p:nvSpPr>
        <p:spPr>
          <a:xfrm>
            <a:off x="5452322" y="3673117"/>
            <a:ext cx="127591" cy="12759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US">
              <a:solidFill>
                <a:prstClr val="white"/>
              </a:solidFill>
            </a:endParaRPr>
          </a:p>
        </p:txBody>
      </p:sp>
      <p:sp>
        <p:nvSpPr>
          <p:cNvPr id="85" name="Oval 12"/>
          <p:cNvSpPr/>
          <p:nvPr/>
        </p:nvSpPr>
        <p:spPr>
          <a:xfrm>
            <a:off x="7335887" y="3673117"/>
            <a:ext cx="127591" cy="12759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US">
              <a:solidFill>
                <a:prstClr val="white"/>
              </a:solidFill>
            </a:endParaRPr>
          </a:p>
        </p:txBody>
      </p:sp>
      <p:sp>
        <p:nvSpPr>
          <p:cNvPr id="86" name="TextBox 85"/>
          <p:cNvSpPr txBox="1"/>
          <p:nvPr/>
        </p:nvSpPr>
        <p:spPr>
          <a:xfrm>
            <a:off x="1515668" y="3865498"/>
            <a:ext cx="452687" cy="253914"/>
          </a:xfrm>
          <a:prstGeom prst="rect">
            <a:avLst/>
          </a:prstGeom>
          <a:noFill/>
        </p:spPr>
        <p:txBody>
          <a:bodyPr wrap="none" lIns="68577" tIns="34289" rIns="68577" bIns="34289" rtlCol="0">
            <a:spAutoFit/>
          </a:bodyPr>
          <a:lstStyle/>
          <a:p>
            <a:pPr algn="ctr" defTabSz="685766"/>
            <a:r>
              <a:rPr lang="en-US" sz="1200" b="1" dirty="0">
                <a:solidFill>
                  <a:srgbClr val="272E38"/>
                </a:solidFill>
                <a:ea typeface="Open Sans" panose="020B0606030504020204" pitchFamily="34" charset="0"/>
                <a:cs typeface="Open Sans" panose="020B0606030504020204" pitchFamily="34" charset="0"/>
              </a:rPr>
              <a:t>2013</a:t>
            </a:r>
          </a:p>
        </p:txBody>
      </p:sp>
      <p:sp>
        <p:nvSpPr>
          <p:cNvPr id="87" name="TextBox 86"/>
          <p:cNvSpPr txBox="1"/>
          <p:nvPr/>
        </p:nvSpPr>
        <p:spPr>
          <a:xfrm>
            <a:off x="3399233" y="3865498"/>
            <a:ext cx="452687" cy="253914"/>
          </a:xfrm>
          <a:prstGeom prst="rect">
            <a:avLst/>
          </a:prstGeom>
          <a:noFill/>
        </p:spPr>
        <p:txBody>
          <a:bodyPr wrap="none" lIns="68577" tIns="34289" rIns="68577" bIns="34289" rtlCol="0">
            <a:spAutoFit/>
          </a:bodyPr>
          <a:lstStyle/>
          <a:p>
            <a:pPr algn="ctr" defTabSz="685766"/>
            <a:r>
              <a:rPr lang="en-US" sz="1200" b="1">
                <a:solidFill>
                  <a:srgbClr val="272E38"/>
                </a:solidFill>
                <a:ea typeface="Open Sans" panose="020B0606030504020204" pitchFamily="34" charset="0"/>
                <a:cs typeface="Open Sans" panose="020B0606030504020204" pitchFamily="34" charset="0"/>
              </a:rPr>
              <a:t>2014</a:t>
            </a:r>
          </a:p>
        </p:txBody>
      </p:sp>
      <p:sp>
        <p:nvSpPr>
          <p:cNvPr id="88" name="Rounded Rectangle 18"/>
          <p:cNvSpPr/>
          <p:nvPr/>
        </p:nvSpPr>
        <p:spPr>
          <a:xfrm>
            <a:off x="685802" y="3168737"/>
            <a:ext cx="2946749" cy="95693"/>
          </a:xfrm>
          <a:prstGeom prst="round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US">
              <a:solidFill>
                <a:prstClr val="white"/>
              </a:solidFill>
            </a:endParaRPr>
          </a:p>
        </p:txBody>
      </p:sp>
      <p:sp>
        <p:nvSpPr>
          <p:cNvPr id="89" name="Rounded Rectangle 19"/>
          <p:cNvSpPr/>
          <p:nvPr/>
        </p:nvSpPr>
        <p:spPr>
          <a:xfrm>
            <a:off x="2561392" y="2923296"/>
            <a:ext cx="2946749" cy="95693"/>
          </a:xfrm>
          <a:prstGeom prst="round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US">
              <a:solidFill>
                <a:prstClr val="white"/>
              </a:solidFill>
            </a:endParaRPr>
          </a:p>
        </p:txBody>
      </p:sp>
      <p:sp>
        <p:nvSpPr>
          <p:cNvPr id="90" name="Rounded Rectangle 20"/>
          <p:cNvSpPr/>
          <p:nvPr/>
        </p:nvSpPr>
        <p:spPr>
          <a:xfrm>
            <a:off x="4452932" y="2677859"/>
            <a:ext cx="2946749" cy="95693"/>
          </a:xfrm>
          <a:prstGeom prst="round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US">
              <a:solidFill>
                <a:prstClr val="white"/>
              </a:solidFill>
            </a:endParaRPr>
          </a:p>
        </p:txBody>
      </p:sp>
      <p:sp>
        <p:nvSpPr>
          <p:cNvPr id="91" name="Rounded Rectangle 21"/>
          <p:cNvSpPr/>
          <p:nvPr/>
        </p:nvSpPr>
        <p:spPr>
          <a:xfrm>
            <a:off x="6197253" y="2432420"/>
            <a:ext cx="2946749" cy="95693"/>
          </a:xfrm>
          <a:prstGeom prst="round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US">
              <a:solidFill>
                <a:prstClr val="white"/>
              </a:solidFill>
            </a:endParaRPr>
          </a:p>
        </p:txBody>
      </p:sp>
      <p:sp>
        <p:nvSpPr>
          <p:cNvPr id="92" name="TextBox 91"/>
          <p:cNvSpPr txBox="1"/>
          <p:nvPr/>
        </p:nvSpPr>
        <p:spPr>
          <a:xfrm>
            <a:off x="678688" y="2441024"/>
            <a:ext cx="1713638" cy="715578"/>
          </a:xfrm>
          <a:prstGeom prst="rect">
            <a:avLst/>
          </a:prstGeom>
          <a:noFill/>
        </p:spPr>
        <p:txBody>
          <a:bodyPr wrap="square" lIns="68577" tIns="34289" rIns="68577" bIns="34289" rtlCol="0">
            <a:spAutoFit/>
          </a:bodyPr>
          <a:lstStyle/>
          <a:p>
            <a:pPr defTabSz="685766"/>
            <a:r>
              <a:rPr lang="en-US" sz="1200" b="1" dirty="0">
                <a:solidFill>
                  <a:schemeClr val="accent1">
                    <a:lumMod val="50000"/>
                  </a:schemeClr>
                </a:solidFill>
                <a:ea typeface="Open Sans" panose="020B0606030504020204" pitchFamily="34" charset="0"/>
                <a:cs typeface="Open Sans" panose="020B0606030504020204" pitchFamily="34" charset="0"/>
              </a:rPr>
              <a:t>NEW GROUP</a:t>
            </a:r>
          </a:p>
          <a:p>
            <a:pPr defTabSz="685766"/>
            <a:r>
              <a:rPr lang="en-US" sz="1000" dirty="0" err="1">
                <a:solidFill>
                  <a:srgbClr val="272E38"/>
                </a:solidFill>
                <a:ea typeface="Open Sans" panose="020B0606030504020204" pitchFamily="34" charset="0"/>
                <a:cs typeface="Open Sans" panose="020B0606030504020204" pitchFamily="34" charset="0"/>
              </a:rPr>
              <a:t>Sed</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ut</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perspiciatis</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unde</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omnis</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iste</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natus</a:t>
            </a:r>
            <a:r>
              <a:rPr lang="en-US" sz="1000" dirty="0">
                <a:solidFill>
                  <a:srgbClr val="272E38"/>
                </a:solidFill>
                <a:ea typeface="Open Sans" panose="020B0606030504020204" pitchFamily="34" charset="0"/>
                <a:cs typeface="Open Sans" panose="020B0606030504020204" pitchFamily="34" charset="0"/>
              </a:rPr>
              <a:t> error sit </a:t>
            </a:r>
            <a:r>
              <a:rPr lang="en-US" sz="1000" dirty="0" err="1">
                <a:solidFill>
                  <a:srgbClr val="272E38"/>
                </a:solidFill>
                <a:ea typeface="Open Sans" panose="020B0606030504020204" pitchFamily="34" charset="0"/>
                <a:cs typeface="Open Sans" panose="020B0606030504020204" pitchFamily="34" charset="0"/>
              </a:rPr>
              <a:t>voluptatem</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accusantium</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doloremque</a:t>
            </a:r>
            <a:endParaRPr lang="en-US" sz="1000" dirty="0">
              <a:solidFill>
                <a:srgbClr val="272E38"/>
              </a:solidFill>
              <a:ea typeface="Open Sans" panose="020B0606030504020204" pitchFamily="34" charset="0"/>
              <a:cs typeface="Open Sans" panose="020B0606030504020204" pitchFamily="34" charset="0"/>
            </a:endParaRPr>
          </a:p>
        </p:txBody>
      </p:sp>
      <p:sp>
        <p:nvSpPr>
          <p:cNvPr id="93" name="TextBox 92"/>
          <p:cNvSpPr txBox="1"/>
          <p:nvPr/>
        </p:nvSpPr>
        <p:spPr>
          <a:xfrm>
            <a:off x="2488795" y="2196683"/>
            <a:ext cx="1713638" cy="715578"/>
          </a:xfrm>
          <a:prstGeom prst="rect">
            <a:avLst/>
          </a:prstGeom>
          <a:noFill/>
        </p:spPr>
        <p:txBody>
          <a:bodyPr wrap="square" lIns="68577" tIns="34289" rIns="68577" bIns="34289" rtlCol="0">
            <a:spAutoFit/>
          </a:bodyPr>
          <a:lstStyle/>
          <a:p>
            <a:pPr defTabSz="685766"/>
            <a:r>
              <a:rPr lang="en-US" sz="1200" b="1" dirty="0">
                <a:solidFill>
                  <a:srgbClr val="272E38"/>
                </a:solidFill>
                <a:ea typeface="Open Sans" panose="020B0606030504020204" pitchFamily="34" charset="0"/>
                <a:cs typeface="Open Sans" panose="020B0606030504020204" pitchFamily="34" charset="0"/>
              </a:rPr>
              <a:t>MARKETING</a:t>
            </a:r>
          </a:p>
          <a:p>
            <a:pPr defTabSz="685766"/>
            <a:r>
              <a:rPr lang="en-US" sz="1000" dirty="0" err="1">
                <a:solidFill>
                  <a:srgbClr val="272E38"/>
                </a:solidFill>
                <a:ea typeface="Open Sans" panose="020B0606030504020204" pitchFamily="34" charset="0"/>
                <a:cs typeface="Open Sans" panose="020B0606030504020204" pitchFamily="34" charset="0"/>
              </a:rPr>
              <a:t>Sed</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ut</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perspiciatis</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unde</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omnis</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iste</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natus</a:t>
            </a:r>
            <a:r>
              <a:rPr lang="en-US" sz="1000" dirty="0">
                <a:solidFill>
                  <a:srgbClr val="272E38"/>
                </a:solidFill>
                <a:ea typeface="Open Sans" panose="020B0606030504020204" pitchFamily="34" charset="0"/>
                <a:cs typeface="Open Sans" panose="020B0606030504020204" pitchFamily="34" charset="0"/>
              </a:rPr>
              <a:t> error sit </a:t>
            </a:r>
            <a:r>
              <a:rPr lang="en-US" sz="1000" dirty="0" err="1">
                <a:solidFill>
                  <a:srgbClr val="272E38"/>
                </a:solidFill>
                <a:ea typeface="Open Sans" panose="020B0606030504020204" pitchFamily="34" charset="0"/>
                <a:cs typeface="Open Sans" panose="020B0606030504020204" pitchFamily="34" charset="0"/>
              </a:rPr>
              <a:t>voluptatem</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accusantium</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doloremque</a:t>
            </a:r>
            <a:endParaRPr lang="en-US" sz="1000" dirty="0">
              <a:solidFill>
                <a:srgbClr val="272E38"/>
              </a:solidFill>
              <a:ea typeface="Open Sans" panose="020B0606030504020204" pitchFamily="34" charset="0"/>
              <a:cs typeface="Open Sans" panose="020B0606030504020204" pitchFamily="34" charset="0"/>
            </a:endParaRPr>
          </a:p>
        </p:txBody>
      </p:sp>
      <p:sp>
        <p:nvSpPr>
          <p:cNvPr id="94" name="TextBox 93"/>
          <p:cNvSpPr txBox="1"/>
          <p:nvPr/>
        </p:nvSpPr>
        <p:spPr>
          <a:xfrm>
            <a:off x="4398103" y="1947725"/>
            <a:ext cx="1713638" cy="715578"/>
          </a:xfrm>
          <a:prstGeom prst="rect">
            <a:avLst/>
          </a:prstGeom>
          <a:noFill/>
        </p:spPr>
        <p:txBody>
          <a:bodyPr wrap="square" lIns="68577" tIns="34289" rIns="68577" bIns="34289" rtlCol="0">
            <a:spAutoFit/>
          </a:bodyPr>
          <a:lstStyle/>
          <a:p>
            <a:pPr defTabSz="685766"/>
            <a:r>
              <a:rPr lang="en-US" sz="1200" b="1" dirty="0">
                <a:solidFill>
                  <a:schemeClr val="accent1">
                    <a:lumMod val="50000"/>
                  </a:schemeClr>
                </a:solidFill>
                <a:ea typeface="Open Sans" panose="020B0606030504020204" pitchFamily="34" charset="0"/>
                <a:cs typeface="Open Sans" panose="020B0606030504020204" pitchFamily="34" charset="0"/>
              </a:rPr>
              <a:t>CONSULTING</a:t>
            </a:r>
          </a:p>
          <a:p>
            <a:pPr defTabSz="685766"/>
            <a:r>
              <a:rPr lang="en-US" sz="1000" dirty="0" err="1">
                <a:solidFill>
                  <a:srgbClr val="272E38"/>
                </a:solidFill>
                <a:ea typeface="Open Sans" panose="020B0606030504020204" pitchFamily="34" charset="0"/>
                <a:cs typeface="Open Sans" panose="020B0606030504020204" pitchFamily="34" charset="0"/>
              </a:rPr>
              <a:t>Sed</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ut</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perspiciatis</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unde</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omnis</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iste</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natus</a:t>
            </a:r>
            <a:r>
              <a:rPr lang="en-US" sz="1000" dirty="0">
                <a:solidFill>
                  <a:srgbClr val="272E38"/>
                </a:solidFill>
                <a:ea typeface="Open Sans" panose="020B0606030504020204" pitchFamily="34" charset="0"/>
                <a:cs typeface="Open Sans" panose="020B0606030504020204" pitchFamily="34" charset="0"/>
              </a:rPr>
              <a:t> error sit </a:t>
            </a:r>
            <a:r>
              <a:rPr lang="en-US" sz="1000" dirty="0" err="1">
                <a:solidFill>
                  <a:srgbClr val="272E38"/>
                </a:solidFill>
                <a:ea typeface="Open Sans" panose="020B0606030504020204" pitchFamily="34" charset="0"/>
                <a:cs typeface="Open Sans" panose="020B0606030504020204" pitchFamily="34" charset="0"/>
              </a:rPr>
              <a:t>voluptatem</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accusantium</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doloremque</a:t>
            </a:r>
            <a:endParaRPr lang="en-US" sz="1000" dirty="0">
              <a:solidFill>
                <a:srgbClr val="272E38"/>
              </a:solidFill>
              <a:ea typeface="Open Sans" panose="020B0606030504020204" pitchFamily="34" charset="0"/>
              <a:cs typeface="Open Sans" panose="020B0606030504020204" pitchFamily="34" charset="0"/>
            </a:endParaRPr>
          </a:p>
        </p:txBody>
      </p:sp>
      <p:sp>
        <p:nvSpPr>
          <p:cNvPr id="95" name="TextBox 94"/>
          <p:cNvSpPr txBox="1"/>
          <p:nvPr/>
        </p:nvSpPr>
        <p:spPr>
          <a:xfrm>
            <a:off x="6195067" y="1710002"/>
            <a:ext cx="1713638" cy="715578"/>
          </a:xfrm>
          <a:prstGeom prst="rect">
            <a:avLst/>
          </a:prstGeom>
          <a:noFill/>
        </p:spPr>
        <p:txBody>
          <a:bodyPr wrap="square" lIns="68577" tIns="34289" rIns="68577" bIns="34289" rtlCol="0">
            <a:spAutoFit/>
          </a:bodyPr>
          <a:lstStyle/>
          <a:p>
            <a:pPr defTabSz="685766"/>
            <a:r>
              <a:rPr lang="en-US" sz="1200" b="1" dirty="0">
                <a:solidFill>
                  <a:srgbClr val="272E38"/>
                </a:solidFill>
                <a:ea typeface="Open Sans" panose="020B0606030504020204" pitchFamily="34" charset="0"/>
                <a:cs typeface="Open Sans" panose="020B0606030504020204" pitchFamily="34" charset="0"/>
              </a:rPr>
              <a:t>PROMOTION</a:t>
            </a:r>
          </a:p>
          <a:p>
            <a:pPr defTabSz="685766"/>
            <a:r>
              <a:rPr lang="en-US" sz="1000" dirty="0" err="1">
                <a:solidFill>
                  <a:srgbClr val="272E38"/>
                </a:solidFill>
                <a:ea typeface="Open Sans" panose="020B0606030504020204" pitchFamily="34" charset="0"/>
                <a:cs typeface="Open Sans" panose="020B0606030504020204" pitchFamily="34" charset="0"/>
              </a:rPr>
              <a:t>Sed</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ut</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perspiciatis</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unde</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omnis</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iste</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natus</a:t>
            </a:r>
            <a:r>
              <a:rPr lang="en-US" sz="1000" dirty="0">
                <a:solidFill>
                  <a:srgbClr val="272E38"/>
                </a:solidFill>
                <a:ea typeface="Open Sans" panose="020B0606030504020204" pitchFamily="34" charset="0"/>
                <a:cs typeface="Open Sans" panose="020B0606030504020204" pitchFamily="34" charset="0"/>
              </a:rPr>
              <a:t> error sit </a:t>
            </a:r>
            <a:r>
              <a:rPr lang="en-US" sz="1000" dirty="0" err="1">
                <a:solidFill>
                  <a:srgbClr val="272E38"/>
                </a:solidFill>
                <a:ea typeface="Open Sans" panose="020B0606030504020204" pitchFamily="34" charset="0"/>
                <a:cs typeface="Open Sans" panose="020B0606030504020204" pitchFamily="34" charset="0"/>
              </a:rPr>
              <a:t>voluptatem</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accusantium</a:t>
            </a:r>
            <a:r>
              <a:rPr lang="en-US" sz="1000" dirty="0">
                <a:solidFill>
                  <a:srgbClr val="272E38"/>
                </a:solidFill>
                <a:ea typeface="Open Sans" panose="020B0606030504020204" pitchFamily="34" charset="0"/>
                <a:cs typeface="Open Sans" panose="020B0606030504020204" pitchFamily="34" charset="0"/>
              </a:rPr>
              <a:t> </a:t>
            </a:r>
            <a:r>
              <a:rPr lang="en-US" sz="1000" dirty="0" err="1">
                <a:solidFill>
                  <a:srgbClr val="272E38"/>
                </a:solidFill>
                <a:ea typeface="Open Sans" panose="020B0606030504020204" pitchFamily="34" charset="0"/>
                <a:cs typeface="Open Sans" panose="020B0606030504020204" pitchFamily="34" charset="0"/>
              </a:rPr>
              <a:t>doloremque</a:t>
            </a:r>
            <a:endParaRPr lang="en-US" sz="1000" dirty="0">
              <a:solidFill>
                <a:srgbClr val="272E38"/>
              </a:solidFill>
              <a:ea typeface="Open Sans" panose="020B0606030504020204" pitchFamily="34" charset="0"/>
              <a:cs typeface="Open Sans" panose="020B0606030504020204" pitchFamily="34" charset="0"/>
            </a:endParaRPr>
          </a:p>
        </p:txBody>
      </p:sp>
      <p:sp>
        <p:nvSpPr>
          <p:cNvPr id="96" name="TextBox 95"/>
          <p:cNvSpPr txBox="1"/>
          <p:nvPr/>
        </p:nvSpPr>
        <p:spPr>
          <a:xfrm>
            <a:off x="5287491" y="3865498"/>
            <a:ext cx="452683" cy="253914"/>
          </a:xfrm>
          <a:prstGeom prst="rect">
            <a:avLst/>
          </a:prstGeom>
          <a:noFill/>
        </p:spPr>
        <p:txBody>
          <a:bodyPr wrap="none" lIns="68577" tIns="34289" rIns="68577" bIns="34289" rtlCol="0">
            <a:spAutoFit/>
          </a:bodyPr>
          <a:lstStyle/>
          <a:p>
            <a:pPr algn="ctr" defTabSz="685766"/>
            <a:r>
              <a:rPr lang="en-US" sz="1200" b="1" dirty="0" smtClean="0">
                <a:solidFill>
                  <a:srgbClr val="272E38"/>
                </a:solidFill>
                <a:ea typeface="Open Sans" panose="020B0606030504020204" pitchFamily="34" charset="0"/>
                <a:cs typeface="Open Sans" panose="020B0606030504020204" pitchFamily="34" charset="0"/>
              </a:rPr>
              <a:t>2015</a:t>
            </a:r>
            <a:endParaRPr lang="en-US" sz="1200" b="1" dirty="0">
              <a:solidFill>
                <a:srgbClr val="272E38"/>
              </a:solidFill>
              <a:ea typeface="Open Sans" panose="020B0606030504020204" pitchFamily="34" charset="0"/>
              <a:cs typeface="Open Sans" panose="020B0606030504020204" pitchFamily="34" charset="0"/>
            </a:endParaRPr>
          </a:p>
        </p:txBody>
      </p:sp>
      <p:sp>
        <p:nvSpPr>
          <p:cNvPr id="97" name="TextBox 96"/>
          <p:cNvSpPr txBox="1"/>
          <p:nvPr/>
        </p:nvSpPr>
        <p:spPr>
          <a:xfrm>
            <a:off x="7171056" y="3865498"/>
            <a:ext cx="452683" cy="253914"/>
          </a:xfrm>
          <a:prstGeom prst="rect">
            <a:avLst/>
          </a:prstGeom>
          <a:noFill/>
        </p:spPr>
        <p:txBody>
          <a:bodyPr wrap="none" lIns="68577" tIns="34289" rIns="68577" bIns="34289" rtlCol="0">
            <a:spAutoFit/>
          </a:bodyPr>
          <a:lstStyle/>
          <a:p>
            <a:pPr algn="ctr" defTabSz="685766"/>
            <a:r>
              <a:rPr lang="en-US" sz="1200" b="1" dirty="0" smtClean="0">
                <a:solidFill>
                  <a:srgbClr val="272E38"/>
                </a:solidFill>
                <a:ea typeface="Open Sans" panose="020B0606030504020204" pitchFamily="34" charset="0"/>
                <a:cs typeface="Open Sans" panose="020B0606030504020204" pitchFamily="34" charset="0"/>
              </a:rPr>
              <a:t>2016</a:t>
            </a:r>
            <a:endParaRPr lang="en-US" sz="1200" b="1" dirty="0">
              <a:solidFill>
                <a:srgbClr val="272E38"/>
              </a:solidFill>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377428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EMPLOYEE  DESKTOP</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509209" y="2124064"/>
            <a:ext cx="2717346" cy="288032"/>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2" name="矩形 81"/>
          <p:cNvSpPr/>
          <p:nvPr/>
        </p:nvSpPr>
        <p:spPr>
          <a:xfrm>
            <a:off x="3226554" y="2124064"/>
            <a:ext cx="2160000" cy="288032"/>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3" name="矩形 82"/>
          <p:cNvSpPr/>
          <p:nvPr/>
        </p:nvSpPr>
        <p:spPr>
          <a:xfrm>
            <a:off x="5371952" y="2124064"/>
            <a:ext cx="1991413" cy="288032"/>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4" name="矩形 83"/>
          <p:cNvSpPr/>
          <p:nvPr/>
        </p:nvSpPr>
        <p:spPr>
          <a:xfrm>
            <a:off x="7363365" y="2124064"/>
            <a:ext cx="1189354" cy="288032"/>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cxnSp>
        <p:nvCxnSpPr>
          <p:cNvPr id="85" name="直接连接符 84"/>
          <p:cNvCxnSpPr/>
          <p:nvPr/>
        </p:nvCxnSpPr>
        <p:spPr>
          <a:xfrm>
            <a:off x="3224967" y="1740209"/>
            <a:ext cx="0" cy="64807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86" name="TextBox 85"/>
          <p:cNvSpPr txBox="1"/>
          <p:nvPr/>
        </p:nvSpPr>
        <p:spPr>
          <a:xfrm>
            <a:off x="2636516" y="1655130"/>
            <a:ext cx="583810" cy="369330"/>
          </a:xfrm>
          <a:prstGeom prst="rect">
            <a:avLst/>
          </a:prstGeom>
          <a:noFill/>
        </p:spPr>
        <p:txBody>
          <a:bodyPr wrap="none" lIns="91438" tIns="45719" rIns="91438" bIns="45719" rtlCol="0">
            <a:spAutoFit/>
          </a:bodyPr>
          <a:lstStyle/>
          <a:p>
            <a:r>
              <a:rPr lang="en-US" altLang="zh-CN" b="1" dirty="0" smtClean="0">
                <a:solidFill>
                  <a:srgbClr val="B32229"/>
                </a:solidFill>
              </a:rPr>
              <a:t>40%</a:t>
            </a:r>
            <a:endParaRPr lang="zh-CN" altLang="en-US" b="1" dirty="0">
              <a:solidFill>
                <a:srgbClr val="B32229"/>
              </a:solidFill>
            </a:endParaRPr>
          </a:p>
        </p:txBody>
      </p:sp>
      <p:cxnSp>
        <p:nvCxnSpPr>
          <p:cNvPr id="87" name="直接连接符 86"/>
          <p:cNvCxnSpPr/>
          <p:nvPr/>
        </p:nvCxnSpPr>
        <p:spPr>
          <a:xfrm>
            <a:off x="5368427" y="1740209"/>
            <a:ext cx="0" cy="64807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88" name="TextBox 87"/>
          <p:cNvSpPr txBox="1"/>
          <p:nvPr/>
        </p:nvSpPr>
        <p:spPr>
          <a:xfrm>
            <a:off x="4775212" y="1655130"/>
            <a:ext cx="582207" cy="369330"/>
          </a:xfrm>
          <a:prstGeom prst="rect">
            <a:avLst/>
          </a:prstGeom>
          <a:noFill/>
        </p:spPr>
        <p:txBody>
          <a:bodyPr wrap="none" lIns="91438" tIns="45719" rIns="91438" bIns="45719" rtlCol="0">
            <a:spAutoFit/>
          </a:bodyPr>
          <a:lstStyle/>
          <a:p>
            <a:r>
              <a:rPr lang="en-US" altLang="zh-CN" b="1" dirty="0" smtClean="0">
                <a:solidFill>
                  <a:srgbClr val="B32229"/>
                </a:solidFill>
              </a:rPr>
              <a:t>32%</a:t>
            </a:r>
            <a:endParaRPr lang="zh-CN" altLang="en-US" b="1" dirty="0">
              <a:solidFill>
                <a:srgbClr val="B32229"/>
              </a:solidFill>
            </a:endParaRPr>
          </a:p>
        </p:txBody>
      </p:sp>
      <p:cxnSp>
        <p:nvCxnSpPr>
          <p:cNvPr id="89" name="直接连接符 88"/>
          <p:cNvCxnSpPr/>
          <p:nvPr/>
        </p:nvCxnSpPr>
        <p:spPr>
          <a:xfrm>
            <a:off x="7367237" y="1740209"/>
            <a:ext cx="0" cy="64807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774022" y="1655130"/>
            <a:ext cx="583810" cy="369330"/>
          </a:xfrm>
          <a:prstGeom prst="rect">
            <a:avLst/>
          </a:prstGeom>
          <a:noFill/>
        </p:spPr>
        <p:txBody>
          <a:bodyPr wrap="none" lIns="91438" tIns="45719" rIns="91438" bIns="45719" rtlCol="0">
            <a:spAutoFit/>
          </a:bodyPr>
          <a:lstStyle/>
          <a:p>
            <a:r>
              <a:rPr lang="en-US" altLang="zh-CN" b="1" dirty="0" smtClean="0">
                <a:solidFill>
                  <a:srgbClr val="B32229"/>
                </a:solidFill>
              </a:rPr>
              <a:t>18%</a:t>
            </a:r>
            <a:endParaRPr lang="zh-CN" altLang="en-US" b="1" dirty="0">
              <a:solidFill>
                <a:srgbClr val="B32229"/>
              </a:solidFill>
            </a:endParaRPr>
          </a:p>
        </p:txBody>
      </p:sp>
      <p:cxnSp>
        <p:nvCxnSpPr>
          <p:cNvPr id="91" name="直接连接符 90"/>
          <p:cNvCxnSpPr/>
          <p:nvPr/>
        </p:nvCxnSpPr>
        <p:spPr>
          <a:xfrm>
            <a:off x="8547885" y="1740209"/>
            <a:ext cx="0" cy="64807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7954670" y="1655130"/>
            <a:ext cx="583810" cy="369330"/>
          </a:xfrm>
          <a:prstGeom prst="rect">
            <a:avLst/>
          </a:prstGeom>
          <a:noFill/>
        </p:spPr>
        <p:txBody>
          <a:bodyPr wrap="none" lIns="91438" tIns="45719" rIns="91438" bIns="45719" rtlCol="0">
            <a:spAutoFit/>
          </a:bodyPr>
          <a:lstStyle/>
          <a:p>
            <a:r>
              <a:rPr lang="en-US" altLang="zh-CN" b="1" dirty="0" smtClean="0">
                <a:solidFill>
                  <a:srgbClr val="B32229"/>
                </a:solidFill>
              </a:rPr>
              <a:t>10%</a:t>
            </a:r>
            <a:endParaRPr lang="zh-CN" altLang="en-US" b="1" dirty="0">
              <a:solidFill>
                <a:srgbClr val="B32229"/>
              </a:solidFill>
            </a:endParaRPr>
          </a:p>
        </p:txBody>
      </p:sp>
      <p:sp>
        <p:nvSpPr>
          <p:cNvPr id="93" name="矩形 92"/>
          <p:cNvSpPr/>
          <p:nvPr/>
        </p:nvSpPr>
        <p:spPr>
          <a:xfrm>
            <a:off x="509209" y="2763293"/>
            <a:ext cx="288000" cy="288032"/>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94" name="矩形 93"/>
          <p:cNvSpPr/>
          <p:nvPr/>
        </p:nvSpPr>
        <p:spPr>
          <a:xfrm>
            <a:off x="797210" y="2677369"/>
            <a:ext cx="963725" cy="276999"/>
          </a:xfrm>
          <a:prstGeom prst="rect">
            <a:avLst/>
          </a:prstGeom>
        </p:spPr>
        <p:txBody>
          <a:bodyPr wrap="none" lIns="91438" tIns="45719" rIns="91438" bIns="45719">
            <a:spAutoFit/>
          </a:bodyPr>
          <a:lstStyle/>
          <a:p>
            <a:r>
              <a:rPr lang="en-US" altLang="zh-CN" sz="1200" dirty="0" err="1">
                <a:solidFill>
                  <a:schemeClr val="tx1">
                    <a:lumMod val="85000"/>
                    <a:lumOff val="15000"/>
                  </a:schemeClr>
                </a:solidFill>
                <a:latin typeface="微软雅黑" pitchFamily="34" charset="-122"/>
                <a:ea typeface="微软雅黑" pitchFamily="34" charset="-122"/>
              </a:rPr>
              <a:t>Kaleidome</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95" name="矩形 94"/>
          <p:cNvSpPr/>
          <p:nvPr/>
        </p:nvSpPr>
        <p:spPr>
          <a:xfrm>
            <a:off x="794463" y="2884537"/>
            <a:ext cx="3507274" cy="400110"/>
          </a:xfrm>
          <a:prstGeom prst="rect">
            <a:avLst/>
          </a:prstGeom>
        </p:spPr>
        <p:txBody>
          <a:bodyPr wrap="square" lIns="91438" tIns="45719" rIns="91438" bIns="45719">
            <a:spAutoFit/>
          </a:bodyPr>
          <a:lstStyle/>
          <a:p>
            <a:r>
              <a:rPr lang="en-US" altLang="zh-CN" sz="1000" dirty="0"/>
              <a:t>In its simplest form, </a:t>
            </a:r>
            <a:r>
              <a:rPr lang="en-US" altLang="zh-CN" sz="1000" dirty="0" err="1"/>
              <a:t>Troxes</a:t>
            </a:r>
            <a:r>
              <a:rPr lang="en-US" altLang="zh-CN" sz="1000" dirty="0"/>
              <a:t> are triangular building bricks, ready to be combined with neighbors. How those neighbors </a:t>
            </a:r>
            <a:endParaRPr lang="zh-CN" altLang="en-US" sz="1000" dirty="0"/>
          </a:p>
        </p:txBody>
      </p:sp>
      <p:sp>
        <p:nvSpPr>
          <p:cNvPr id="96" name="矩形 95"/>
          <p:cNvSpPr/>
          <p:nvPr/>
        </p:nvSpPr>
        <p:spPr>
          <a:xfrm>
            <a:off x="4700534" y="2765947"/>
            <a:ext cx="288000" cy="288032"/>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97" name="矩形 96"/>
          <p:cNvSpPr/>
          <p:nvPr/>
        </p:nvSpPr>
        <p:spPr>
          <a:xfrm>
            <a:off x="4988534" y="2680022"/>
            <a:ext cx="1177758" cy="276999"/>
          </a:xfrm>
          <a:prstGeom prst="rect">
            <a:avLst/>
          </a:prstGeom>
        </p:spPr>
        <p:txBody>
          <a:bodyPr wrap="none" lIns="91438" tIns="45719" rIns="91438" bIns="45719">
            <a:spAutoFit/>
          </a:bodyPr>
          <a:lstStyle/>
          <a:p>
            <a:r>
              <a:rPr lang="en-US" altLang="zh-CN" sz="1200" dirty="0">
                <a:solidFill>
                  <a:schemeClr val="tx1">
                    <a:lumMod val="85000"/>
                    <a:lumOff val="15000"/>
                  </a:schemeClr>
                </a:solidFill>
                <a:latin typeface="微软雅黑" pitchFamily="34" charset="-122"/>
                <a:ea typeface="微软雅黑" pitchFamily="34" charset="-122"/>
              </a:rPr>
              <a:t>Felted Terrain</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98" name="矩形 97"/>
          <p:cNvSpPr/>
          <p:nvPr/>
        </p:nvSpPr>
        <p:spPr>
          <a:xfrm>
            <a:off x="4985787" y="2887191"/>
            <a:ext cx="3507274" cy="400110"/>
          </a:xfrm>
          <a:prstGeom prst="rect">
            <a:avLst/>
          </a:prstGeom>
        </p:spPr>
        <p:txBody>
          <a:bodyPr wrap="square" lIns="91438" tIns="45719" rIns="91438" bIns="45719">
            <a:spAutoFit/>
          </a:bodyPr>
          <a:lstStyle/>
          <a:p>
            <a:r>
              <a:rPr lang="en-US" altLang="zh-CN" sz="1000" dirty="0"/>
              <a:t>In its simplest form, </a:t>
            </a:r>
            <a:r>
              <a:rPr lang="en-US" altLang="zh-CN" sz="1000" dirty="0" err="1"/>
              <a:t>Troxes</a:t>
            </a:r>
            <a:r>
              <a:rPr lang="en-US" altLang="zh-CN" sz="1000" dirty="0"/>
              <a:t> are triangular building bricks, ready to be combined with neighbors. How those neighbors </a:t>
            </a:r>
            <a:endParaRPr lang="zh-CN" altLang="en-US" sz="1000" dirty="0"/>
          </a:p>
        </p:txBody>
      </p:sp>
      <p:sp>
        <p:nvSpPr>
          <p:cNvPr id="99" name="矩形 98"/>
          <p:cNvSpPr/>
          <p:nvPr/>
        </p:nvSpPr>
        <p:spPr>
          <a:xfrm>
            <a:off x="509209" y="3526114"/>
            <a:ext cx="288000" cy="288032"/>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00" name="矩形 99"/>
          <p:cNvSpPr/>
          <p:nvPr/>
        </p:nvSpPr>
        <p:spPr>
          <a:xfrm>
            <a:off x="797210" y="3440189"/>
            <a:ext cx="1105816" cy="276999"/>
          </a:xfrm>
          <a:prstGeom prst="rect">
            <a:avLst/>
          </a:prstGeom>
        </p:spPr>
        <p:txBody>
          <a:bodyPr wrap="none" lIns="91438" tIns="45719" rIns="91438" bIns="45719">
            <a:spAutoFit/>
          </a:bodyPr>
          <a:lstStyle/>
          <a:p>
            <a:r>
              <a:rPr lang="en-US" altLang="zh-CN" sz="1200" dirty="0" err="1">
                <a:solidFill>
                  <a:schemeClr val="tx1">
                    <a:lumMod val="85000"/>
                    <a:lumOff val="15000"/>
                  </a:schemeClr>
                </a:solidFill>
                <a:latin typeface="微软雅黑" pitchFamily="34" charset="-122"/>
                <a:ea typeface="微软雅黑" pitchFamily="34" charset="-122"/>
              </a:rPr>
              <a:t>MirrorFugue</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1" name="矩形 100"/>
          <p:cNvSpPr/>
          <p:nvPr/>
        </p:nvSpPr>
        <p:spPr>
          <a:xfrm>
            <a:off x="794463" y="3647358"/>
            <a:ext cx="3507274" cy="400110"/>
          </a:xfrm>
          <a:prstGeom prst="rect">
            <a:avLst/>
          </a:prstGeom>
        </p:spPr>
        <p:txBody>
          <a:bodyPr wrap="square" lIns="91438" tIns="45719" rIns="91438" bIns="45719">
            <a:spAutoFit/>
          </a:bodyPr>
          <a:lstStyle/>
          <a:p>
            <a:r>
              <a:rPr lang="en-US" altLang="zh-CN" sz="1000" dirty="0"/>
              <a:t>In its simplest form, </a:t>
            </a:r>
            <a:r>
              <a:rPr lang="en-US" altLang="zh-CN" sz="1000" dirty="0" err="1"/>
              <a:t>Troxes</a:t>
            </a:r>
            <a:r>
              <a:rPr lang="en-US" altLang="zh-CN" sz="1000" dirty="0"/>
              <a:t> are triangular building bricks, ready to be combined with neighbors. How those neighbors </a:t>
            </a:r>
            <a:endParaRPr lang="zh-CN" altLang="en-US" sz="1000" dirty="0"/>
          </a:p>
        </p:txBody>
      </p:sp>
      <p:sp>
        <p:nvSpPr>
          <p:cNvPr id="102" name="矩形 101"/>
          <p:cNvSpPr/>
          <p:nvPr/>
        </p:nvSpPr>
        <p:spPr>
          <a:xfrm>
            <a:off x="4700534" y="3528769"/>
            <a:ext cx="288000" cy="288032"/>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03" name="矩形 102"/>
          <p:cNvSpPr/>
          <p:nvPr/>
        </p:nvSpPr>
        <p:spPr>
          <a:xfrm>
            <a:off x="4988535" y="3442844"/>
            <a:ext cx="1545616" cy="276999"/>
          </a:xfrm>
          <a:prstGeom prst="rect">
            <a:avLst/>
          </a:prstGeom>
        </p:spPr>
        <p:txBody>
          <a:bodyPr wrap="none" lIns="91438" tIns="45719" rIns="91438" bIns="45719">
            <a:spAutoFit/>
          </a:bodyPr>
          <a:lstStyle/>
          <a:p>
            <a:r>
              <a:rPr lang="en-US" altLang="zh-CN" sz="1200" dirty="0">
                <a:solidFill>
                  <a:schemeClr val="tx1">
                    <a:lumMod val="85000"/>
                    <a:lumOff val="15000"/>
                  </a:schemeClr>
                </a:solidFill>
                <a:latin typeface="微软雅黑" pitchFamily="34" charset="-122"/>
                <a:ea typeface="微软雅黑" pitchFamily="34" charset="-122"/>
              </a:rPr>
              <a:t>Robotic Extrusions</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85787" y="3650012"/>
            <a:ext cx="3507274" cy="400110"/>
          </a:xfrm>
          <a:prstGeom prst="rect">
            <a:avLst/>
          </a:prstGeom>
        </p:spPr>
        <p:txBody>
          <a:bodyPr wrap="square" lIns="91438" tIns="45719" rIns="91438" bIns="45719">
            <a:spAutoFit/>
          </a:bodyPr>
          <a:lstStyle/>
          <a:p>
            <a:r>
              <a:rPr lang="en-US" altLang="zh-CN" sz="1000" dirty="0"/>
              <a:t>In its simplest form, </a:t>
            </a:r>
            <a:r>
              <a:rPr lang="en-US" altLang="zh-CN" sz="1000" dirty="0" err="1"/>
              <a:t>Troxes</a:t>
            </a:r>
            <a:r>
              <a:rPr lang="en-US" altLang="zh-CN" sz="1000" dirty="0"/>
              <a:t> are triangular building bricks, ready to be combined with neighbors. How those neighbors </a:t>
            </a:r>
            <a:endParaRPr lang="zh-CN" altLang="en-US" sz="1000" dirty="0"/>
          </a:p>
        </p:txBody>
      </p:sp>
    </p:spTree>
    <p:extLst>
      <p:ext uri="{BB962C8B-B14F-4D97-AF65-F5344CB8AC3E}">
        <p14:creationId xmlns:p14="http://schemas.microsoft.com/office/powerpoint/2010/main" val="30635439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9455" t="38977" r="28052" b="3250"/>
          <a:stretch/>
        </p:blipFill>
        <p:spPr bwMode="auto">
          <a:xfrm flipH="1">
            <a:off x="-73398" y="-509588"/>
            <a:ext cx="9215438" cy="5653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rot="1626607" flipH="1">
            <a:off x="5276090" y="862677"/>
            <a:ext cx="2746036" cy="707886"/>
          </a:xfrm>
          <a:prstGeom prst="rect">
            <a:avLst/>
          </a:prstGeom>
          <a:noFill/>
        </p:spPr>
        <p:txBody>
          <a:bodyPr wrap="square" rtlCol="0">
            <a:spAutoFit/>
          </a:bodyPr>
          <a:lstStyle/>
          <a:p>
            <a:pPr algn="ctr"/>
            <a:r>
              <a:rPr lang="en-US" altLang="zh-CN" sz="4000" b="1" dirty="0" smtClean="0">
                <a:solidFill>
                  <a:srgbClr val="2D221B"/>
                </a:solidFill>
                <a:latin typeface="微软雅黑" pitchFamily="34" charset="-122"/>
                <a:ea typeface="微软雅黑" pitchFamily="34" charset="-122"/>
                <a:cs typeface="Vrinda" panose="020B0502040204020203" pitchFamily="34" charset="0"/>
              </a:rPr>
              <a:t>CONTENT</a:t>
            </a:r>
            <a:endParaRPr lang="en-US" altLang="zh-CN" sz="4000" b="1" dirty="0">
              <a:solidFill>
                <a:srgbClr val="2D221B"/>
              </a:solidFill>
              <a:latin typeface="微软雅黑" pitchFamily="34" charset="-122"/>
              <a:ea typeface="微软雅黑" pitchFamily="34" charset="-122"/>
              <a:cs typeface="Vrinda" panose="020B0502040204020203" pitchFamily="34" charset="0"/>
            </a:endParaRPr>
          </a:p>
        </p:txBody>
      </p:sp>
      <p:grpSp>
        <p:nvGrpSpPr>
          <p:cNvPr id="2" name="组合 1"/>
          <p:cNvGrpSpPr/>
          <p:nvPr/>
        </p:nvGrpSpPr>
        <p:grpSpPr>
          <a:xfrm>
            <a:off x="3664549" y="1275606"/>
            <a:ext cx="3859779" cy="2510157"/>
            <a:chOff x="4093354" y="1196963"/>
            <a:chExt cx="3859779" cy="2510157"/>
          </a:xfrm>
        </p:grpSpPr>
        <p:sp>
          <p:nvSpPr>
            <p:cNvPr id="8" name="TextBox 7"/>
            <p:cNvSpPr txBox="1"/>
            <p:nvPr/>
          </p:nvSpPr>
          <p:spPr>
            <a:xfrm rot="1626607" flipH="1">
              <a:off x="5002322" y="1896727"/>
              <a:ext cx="2950811"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CREATIVE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sp>
          <p:nvSpPr>
            <p:cNvPr id="4" name="Freeform 56"/>
            <p:cNvSpPr>
              <a:spLocks noEditPoints="1"/>
            </p:cNvSpPr>
            <p:nvPr/>
          </p:nvSpPr>
          <p:spPr bwMode="auto">
            <a:xfrm rot="1603853">
              <a:off x="4871132" y="1196963"/>
              <a:ext cx="338981" cy="293597"/>
            </a:xfrm>
            <a:custGeom>
              <a:avLst/>
              <a:gdLst/>
              <a:ahLst/>
              <a:cxnLst>
                <a:cxn ang="0">
                  <a:pos x="67" y="63"/>
                </a:cxn>
                <a:cxn ang="0">
                  <a:pos x="0" y="57"/>
                </a:cxn>
                <a:cxn ang="0">
                  <a:pos x="7" y="0"/>
                </a:cxn>
                <a:cxn ang="0">
                  <a:pos x="73" y="6"/>
                </a:cxn>
                <a:cxn ang="0">
                  <a:pos x="15" y="7"/>
                </a:cxn>
                <a:cxn ang="0">
                  <a:pos x="8" y="4"/>
                </a:cxn>
                <a:cxn ang="0">
                  <a:pos x="5" y="12"/>
                </a:cxn>
                <a:cxn ang="0">
                  <a:pos x="13" y="14"/>
                </a:cxn>
                <a:cxn ang="0">
                  <a:pos x="15" y="7"/>
                </a:cxn>
                <a:cxn ang="0">
                  <a:pos x="13" y="19"/>
                </a:cxn>
                <a:cxn ang="0">
                  <a:pos x="5" y="21"/>
                </a:cxn>
                <a:cxn ang="0">
                  <a:pos x="8" y="29"/>
                </a:cxn>
                <a:cxn ang="0">
                  <a:pos x="15" y="26"/>
                </a:cxn>
                <a:cxn ang="0">
                  <a:pos x="15" y="36"/>
                </a:cxn>
                <a:cxn ang="0">
                  <a:pos x="8" y="34"/>
                </a:cxn>
                <a:cxn ang="0">
                  <a:pos x="5" y="41"/>
                </a:cxn>
                <a:cxn ang="0">
                  <a:pos x="13" y="43"/>
                </a:cxn>
                <a:cxn ang="0">
                  <a:pos x="15" y="36"/>
                </a:cxn>
                <a:cxn ang="0">
                  <a:pos x="13" y="48"/>
                </a:cxn>
                <a:cxn ang="0">
                  <a:pos x="5" y="51"/>
                </a:cxn>
                <a:cxn ang="0">
                  <a:pos x="8" y="58"/>
                </a:cxn>
                <a:cxn ang="0">
                  <a:pos x="15" y="55"/>
                </a:cxn>
                <a:cxn ang="0">
                  <a:pos x="54" y="7"/>
                </a:cxn>
                <a:cxn ang="0">
                  <a:pos x="22" y="4"/>
                </a:cxn>
                <a:cxn ang="0">
                  <a:pos x="20" y="26"/>
                </a:cxn>
                <a:cxn ang="0">
                  <a:pos x="51" y="29"/>
                </a:cxn>
                <a:cxn ang="0">
                  <a:pos x="54" y="7"/>
                </a:cxn>
                <a:cxn ang="0">
                  <a:pos x="51" y="34"/>
                </a:cxn>
                <a:cxn ang="0">
                  <a:pos x="20" y="36"/>
                </a:cxn>
                <a:cxn ang="0">
                  <a:pos x="22" y="58"/>
                </a:cxn>
                <a:cxn ang="0">
                  <a:pos x="54" y="55"/>
                </a:cxn>
                <a:cxn ang="0">
                  <a:pos x="68" y="7"/>
                </a:cxn>
                <a:cxn ang="0">
                  <a:pos x="61" y="4"/>
                </a:cxn>
                <a:cxn ang="0">
                  <a:pos x="59" y="12"/>
                </a:cxn>
                <a:cxn ang="0">
                  <a:pos x="66" y="14"/>
                </a:cxn>
                <a:cxn ang="0">
                  <a:pos x="68" y="7"/>
                </a:cxn>
                <a:cxn ang="0">
                  <a:pos x="66" y="19"/>
                </a:cxn>
                <a:cxn ang="0">
                  <a:pos x="59" y="21"/>
                </a:cxn>
                <a:cxn ang="0">
                  <a:pos x="61" y="29"/>
                </a:cxn>
                <a:cxn ang="0">
                  <a:pos x="68" y="26"/>
                </a:cxn>
                <a:cxn ang="0">
                  <a:pos x="68" y="36"/>
                </a:cxn>
                <a:cxn ang="0">
                  <a:pos x="61" y="34"/>
                </a:cxn>
                <a:cxn ang="0">
                  <a:pos x="59" y="41"/>
                </a:cxn>
                <a:cxn ang="0">
                  <a:pos x="66" y="43"/>
                </a:cxn>
                <a:cxn ang="0">
                  <a:pos x="68" y="36"/>
                </a:cxn>
                <a:cxn ang="0">
                  <a:pos x="66" y="48"/>
                </a:cxn>
                <a:cxn ang="0">
                  <a:pos x="59" y="51"/>
                </a:cxn>
                <a:cxn ang="0">
                  <a:pos x="61" y="58"/>
                </a:cxn>
                <a:cxn ang="0">
                  <a:pos x="68" y="55"/>
                </a:cxn>
              </a:cxnLst>
              <a:rect l="0" t="0" r="r" b="b"/>
              <a:pathLst>
                <a:path w="73" h="63">
                  <a:moveTo>
                    <a:pt x="73" y="57"/>
                  </a:moveTo>
                  <a:cubicBezTo>
                    <a:pt x="73" y="60"/>
                    <a:pt x="71" y="63"/>
                    <a:pt x="67" y="63"/>
                  </a:cubicBezTo>
                  <a:cubicBezTo>
                    <a:pt x="7" y="63"/>
                    <a:pt x="7" y="63"/>
                    <a:pt x="7" y="63"/>
                  </a:cubicBezTo>
                  <a:cubicBezTo>
                    <a:pt x="3" y="63"/>
                    <a:pt x="0" y="60"/>
                    <a:pt x="0" y="57"/>
                  </a:cubicBezTo>
                  <a:cubicBezTo>
                    <a:pt x="0" y="6"/>
                    <a:pt x="0" y="6"/>
                    <a:pt x="0" y="6"/>
                  </a:cubicBezTo>
                  <a:cubicBezTo>
                    <a:pt x="0" y="2"/>
                    <a:pt x="3" y="0"/>
                    <a:pt x="7" y="0"/>
                  </a:cubicBezTo>
                  <a:cubicBezTo>
                    <a:pt x="67" y="0"/>
                    <a:pt x="67" y="0"/>
                    <a:pt x="67" y="0"/>
                  </a:cubicBezTo>
                  <a:cubicBezTo>
                    <a:pt x="71" y="0"/>
                    <a:pt x="73" y="2"/>
                    <a:pt x="73" y="6"/>
                  </a:cubicBezTo>
                  <a:lnTo>
                    <a:pt x="73" y="57"/>
                  </a:lnTo>
                  <a:close/>
                  <a:moveTo>
                    <a:pt x="15" y="7"/>
                  </a:moveTo>
                  <a:cubicBezTo>
                    <a:pt x="15" y="6"/>
                    <a:pt x="14" y="4"/>
                    <a:pt x="13" y="4"/>
                  </a:cubicBezTo>
                  <a:cubicBezTo>
                    <a:pt x="8" y="4"/>
                    <a:pt x="8" y="4"/>
                    <a:pt x="8" y="4"/>
                  </a:cubicBezTo>
                  <a:cubicBezTo>
                    <a:pt x="6" y="4"/>
                    <a:pt x="5" y="6"/>
                    <a:pt x="5" y="7"/>
                  </a:cubicBezTo>
                  <a:cubicBezTo>
                    <a:pt x="5" y="12"/>
                    <a:pt x="5" y="12"/>
                    <a:pt x="5" y="12"/>
                  </a:cubicBezTo>
                  <a:cubicBezTo>
                    <a:pt x="5" y="13"/>
                    <a:pt x="6" y="14"/>
                    <a:pt x="8" y="14"/>
                  </a:cubicBezTo>
                  <a:cubicBezTo>
                    <a:pt x="13" y="14"/>
                    <a:pt x="13" y="14"/>
                    <a:pt x="13" y="14"/>
                  </a:cubicBezTo>
                  <a:cubicBezTo>
                    <a:pt x="14" y="14"/>
                    <a:pt x="15" y="13"/>
                    <a:pt x="15" y="12"/>
                  </a:cubicBezTo>
                  <a:lnTo>
                    <a:pt x="15" y="7"/>
                  </a:lnTo>
                  <a:close/>
                  <a:moveTo>
                    <a:pt x="15" y="21"/>
                  </a:moveTo>
                  <a:cubicBezTo>
                    <a:pt x="15" y="20"/>
                    <a:pt x="14" y="19"/>
                    <a:pt x="13" y="19"/>
                  </a:cubicBezTo>
                  <a:cubicBezTo>
                    <a:pt x="8" y="19"/>
                    <a:pt x="8" y="19"/>
                    <a:pt x="8" y="19"/>
                  </a:cubicBezTo>
                  <a:cubicBezTo>
                    <a:pt x="6" y="19"/>
                    <a:pt x="5" y="20"/>
                    <a:pt x="5" y="21"/>
                  </a:cubicBezTo>
                  <a:cubicBezTo>
                    <a:pt x="5" y="26"/>
                    <a:pt x="5" y="26"/>
                    <a:pt x="5" y="26"/>
                  </a:cubicBezTo>
                  <a:cubicBezTo>
                    <a:pt x="5" y="28"/>
                    <a:pt x="6" y="29"/>
                    <a:pt x="8" y="29"/>
                  </a:cubicBezTo>
                  <a:cubicBezTo>
                    <a:pt x="13" y="29"/>
                    <a:pt x="13" y="29"/>
                    <a:pt x="13" y="29"/>
                  </a:cubicBezTo>
                  <a:cubicBezTo>
                    <a:pt x="14" y="29"/>
                    <a:pt x="15" y="28"/>
                    <a:pt x="15" y="26"/>
                  </a:cubicBezTo>
                  <a:lnTo>
                    <a:pt x="15" y="21"/>
                  </a:lnTo>
                  <a:close/>
                  <a:moveTo>
                    <a:pt x="15" y="36"/>
                  </a:moveTo>
                  <a:cubicBezTo>
                    <a:pt x="15" y="35"/>
                    <a:pt x="14" y="34"/>
                    <a:pt x="13" y="34"/>
                  </a:cubicBezTo>
                  <a:cubicBezTo>
                    <a:pt x="8" y="34"/>
                    <a:pt x="8" y="34"/>
                    <a:pt x="8" y="34"/>
                  </a:cubicBezTo>
                  <a:cubicBezTo>
                    <a:pt x="6" y="34"/>
                    <a:pt x="5" y="35"/>
                    <a:pt x="5" y="36"/>
                  </a:cubicBezTo>
                  <a:cubicBezTo>
                    <a:pt x="5" y="41"/>
                    <a:pt x="5" y="41"/>
                    <a:pt x="5" y="41"/>
                  </a:cubicBezTo>
                  <a:cubicBezTo>
                    <a:pt x="5" y="42"/>
                    <a:pt x="6" y="43"/>
                    <a:pt x="8" y="43"/>
                  </a:cubicBezTo>
                  <a:cubicBezTo>
                    <a:pt x="13" y="43"/>
                    <a:pt x="13" y="43"/>
                    <a:pt x="13" y="43"/>
                  </a:cubicBezTo>
                  <a:cubicBezTo>
                    <a:pt x="14" y="43"/>
                    <a:pt x="15" y="42"/>
                    <a:pt x="15" y="41"/>
                  </a:cubicBezTo>
                  <a:lnTo>
                    <a:pt x="15" y="36"/>
                  </a:lnTo>
                  <a:close/>
                  <a:moveTo>
                    <a:pt x="15" y="51"/>
                  </a:moveTo>
                  <a:cubicBezTo>
                    <a:pt x="15" y="49"/>
                    <a:pt x="14" y="48"/>
                    <a:pt x="13" y="48"/>
                  </a:cubicBezTo>
                  <a:cubicBezTo>
                    <a:pt x="8" y="48"/>
                    <a:pt x="8" y="48"/>
                    <a:pt x="8" y="48"/>
                  </a:cubicBezTo>
                  <a:cubicBezTo>
                    <a:pt x="6" y="48"/>
                    <a:pt x="5" y="49"/>
                    <a:pt x="5" y="51"/>
                  </a:cubicBezTo>
                  <a:cubicBezTo>
                    <a:pt x="5" y="55"/>
                    <a:pt x="5" y="55"/>
                    <a:pt x="5" y="55"/>
                  </a:cubicBezTo>
                  <a:cubicBezTo>
                    <a:pt x="5" y="57"/>
                    <a:pt x="6" y="58"/>
                    <a:pt x="8" y="58"/>
                  </a:cubicBezTo>
                  <a:cubicBezTo>
                    <a:pt x="13" y="58"/>
                    <a:pt x="13" y="58"/>
                    <a:pt x="13" y="58"/>
                  </a:cubicBezTo>
                  <a:cubicBezTo>
                    <a:pt x="14" y="58"/>
                    <a:pt x="15" y="57"/>
                    <a:pt x="15" y="55"/>
                  </a:cubicBezTo>
                  <a:lnTo>
                    <a:pt x="15" y="51"/>
                  </a:lnTo>
                  <a:close/>
                  <a:moveTo>
                    <a:pt x="54" y="7"/>
                  </a:moveTo>
                  <a:cubicBezTo>
                    <a:pt x="54" y="6"/>
                    <a:pt x="53" y="4"/>
                    <a:pt x="51" y="4"/>
                  </a:cubicBezTo>
                  <a:cubicBezTo>
                    <a:pt x="22" y="4"/>
                    <a:pt x="22" y="4"/>
                    <a:pt x="22" y="4"/>
                  </a:cubicBezTo>
                  <a:cubicBezTo>
                    <a:pt x="21" y="4"/>
                    <a:pt x="20" y="6"/>
                    <a:pt x="20" y="7"/>
                  </a:cubicBezTo>
                  <a:cubicBezTo>
                    <a:pt x="20" y="26"/>
                    <a:pt x="20" y="26"/>
                    <a:pt x="20" y="26"/>
                  </a:cubicBezTo>
                  <a:cubicBezTo>
                    <a:pt x="20" y="28"/>
                    <a:pt x="21" y="29"/>
                    <a:pt x="22" y="29"/>
                  </a:cubicBezTo>
                  <a:cubicBezTo>
                    <a:pt x="51" y="29"/>
                    <a:pt x="51" y="29"/>
                    <a:pt x="51" y="29"/>
                  </a:cubicBezTo>
                  <a:cubicBezTo>
                    <a:pt x="53" y="29"/>
                    <a:pt x="54" y="28"/>
                    <a:pt x="54" y="26"/>
                  </a:cubicBezTo>
                  <a:lnTo>
                    <a:pt x="54" y="7"/>
                  </a:lnTo>
                  <a:close/>
                  <a:moveTo>
                    <a:pt x="54" y="36"/>
                  </a:moveTo>
                  <a:cubicBezTo>
                    <a:pt x="54" y="35"/>
                    <a:pt x="53" y="34"/>
                    <a:pt x="51" y="34"/>
                  </a:cubicBezTo>
                  <a:cubicBezTo>
                    <a:pt x="22" y="34"/>
                    <a:pt x="22" y="34"/>
                    <a:pt x="22" y="34"/>
                  </a:cubicBezTo>
                  <a:cubicBezTo>
                    <a:pt x="21" y="34"/>
                    <a:pt x="20" y="35"/>
                    <a:pt x="20" y="36"/>
                  </a:cubicBezTo>
                  <a:cubicBezTo>
                    <a:pt x="20" y="55"/>
                    <a:pt x="20" y="55"/>
                    <a:pt x="20" y="55"/>
                  </a:cubicBezTo>
                  <a:cubicBezTo>
                    <a:pt x="20" y="57"/>
                    <a:pt x="21" y="58"/>
                    <a:pt x="22" y="58"/>
                  </a:cubicBezTo>
                  <a:cubicBezTo>
                    <a:pt x="51" y="58"/>
                    <a:pt x="51" y="58"/>
                    <a:pt x="51" y="58"/>
                  </a:cubicBezTo>
                  <a:cubicBezTo>
                    <a:pt x="53" y="58"/>
                    <a:pt x="54" y="57"/>
                    <a:pt x="54" y="55"/>
                  </a:cubicBezTo>
                  <a:lnTo>
                    <a:pt x="54" y="36"/>
                  </a:lnTo>
                  <a:close/>
                  <a:moveTo>
                    <a:pt x="68" y="7"/>
                  </a:moveTo>
                  <a:cubicBezTo>
                    <a:pt x="68" y="6"/>
                    <a:pt x="67" y="4"/>
                    <a:pt x="66" y="4"/>
                  </a:cubicBezTo>
                  <a:cubicBezTo>
                    <a:pt x="61" y="4"/>
                    <a:pt x="61" y="4"/>
                    <a:pt x="61" y="4"/>
                  </a:cubicBezTo>
                  <a:cubicBezTo>
                    <a:pt x="60" y="4"/>
                    <a:pt x="59" y="6"/>
                    <a:pt x="59" y="7"/>
                  </a:cubicBezTo>
                  <a:cubicBezTo>
                    <a:pt x="59" y="12"/>
                    <a:pt x="59" y="12"/>
                    <a:pt x="59" y="12"/>
                  </a:cubicBezTo>
                  <a:cubicBezTo>
                    <a:pt x="59" y="13"/>
                    <a:pt x="60" y="14"/>
                    <a:pt x="61" y="14"/>
                  </a:cubicBezTo>
                  <a:cubicBezTo>
                    <a:pt x="66" y="14"/>
                    <a:pt x="66" y="14"/>
                    <a:pt x="66" y="14"/>
                  </a:cubicBezTo>
                  <a:cubicBezTo>
                    <a:pt x="67" y="14"/>
                    <a:pt x="68" y="13"/>
                    <a:pt x="68" y="12"/>
                  </a:cubicBezTo>
                  <a:lnTo>
                    <a:pt x="68" y="7"/>
                  </a:lnTo>
                  <a:close/>
                  <a:moveTo>
                    <a:pt x="68" y="21"/>
                  </a:moveTo>
                  <a:cubicBezTo>
                    <a:pt x="68" y="20"/>
                    <a:pt x="67" y="19"/>
                    <a:pt x="66" y="19"/>
                  </a:cubicBezTo>
                  <a:cubicBezTo>
                    <a:pt x="61" y="19"/>
                    <a:pt x="61" y="19"/>
                    <a:pt x="61" y="19"/>
                  </a:cubicBezTo>
                  <a:cubicBezTo>
                    <a:pt x="60" y="19"/>
                    <a:pt x="59" y="20"/>
                    <a:pt x="59" y="21"/>
                  </a:cubicBezTo>
                  <a:cubicBezTo>
                    <a:pt x="59" y="26"/>
                    <a:pt x="59" y="26"/>
                    <a:pt x="59" y="26"/>
                  </a:cubicBezTo>
                  <a:cubicBezTo>
                    <a:pt x="59" y="28"/>
                    <a:pt x="60" y="29"/>
                    <a:pt x="61" y="29"/>
                  </a:cubicBezTo>
                  <a:cubicBezTo>
                    <a:pt x="66" y="29"/>
                    <a:pt x="66" y="29"/>
                    <a:pt x="66" y="29"/>
                  </a:cubicBezTo>
                  <a:cubicBezTo>
                    <a:pt x="67" y="29"/>
                    <a:pt x="68" y="28"/>
                    <a:pt x="68" y="26"/>
                  </a:cubicBezTo>
                  <a:lnTo>
                    <a:pt x="68" y="21"/>
                  </a:lnTo>
                  <a:close/>
                  <a:moveTo>
                    <a:pt x="68" y="36"/>
                  </a:moveTo>
                  <a:cubicBezTo>
                    <a:pt x="68" y="35"/>
                    <a:pt x="67" y="34"/>
                    <a:pt x="66" y="34"/>
                  </a:cubicBezTo>
                  <a:cubicBezTo>
                    <a:pt x="61" y="34"/>
                    <a:pt x="61" y="34"/>
                    <a:pt x="61" y="34"/>
                  </a:cubicBezTo>
                  <a:cubicBezTo>
                    <a:pt x="60" y="34"/>
                    <a:pt x="59" y="35"/>
                    <a:pt x="59" y="36"/>
                  </a:cubicBezTo>
                  <a:cubicBezTo>
                    <a:pt x="59" y="41"/>
                    <a:pt x="59" y="41"/>
                    <a:pt x="59" y="41"/>
                  </a:cubicBezTo>
                  <a:cubicBezTo>
                    <a:pt x="59" y="42"/>
                    <a:pt x="60" y="43"/>
                    <a:pt x="61" y="43"/>
                  </a:cubicBezTo>
                  <a:cubicBezTo>
                    <a:pt x="66" y="43"/>
                    <a:pt x="66" y="43"/>
                    <a:pt x="66" y="43"/>
                  </a:cubicBezTo>
                  <a:cubicBezTo>
                    <a:pt x="67" y="43"/>
                    <a:pt x="68" y="42"/>
                    <a:pt x="68" y="41"/>
                  </a:cubicBezTo>
                  <a:lnTo>
                    <a:pt x="68" y="36"/>
                  </a:lnTo>
                  <a:close/>
                  <a:moveTo>
                    <a:pt x="68" y="51"/>
                  </a:moveTo>
                  <a:cubicBezTo>
                    <a:pt x="68" y="49"/>
                    <a:pt x="67" y="48"/>
                    <a:pt x="66" y="48"/>
                  </a:cubicBezTo>
                  <a:cubicBezTo>
                    <a:pt x="61" y="48"/>
                    <a:pt x="61" y="48"/>
                    <a:pt x="61" y="48"/>
                  </a:cubicBezTo>
                  <a:cubicBezTo>
                    <a:pt x="60" y="48"/>
                    <a:pt x="59" y="49"/>
                    <a:pt x="59" y="51"/>
                  </a:cubicBezTo>
                  <a:cubicBezTo>
                    <a:pt x="59" y="55"/>
                    <a:pt x="59" y="55"/>
                    <a:pt x="59" y="55"/>
                  </a:cubicBezTo>
                  <a:cubicBezTo>
                    <a:pt x="59" y="57"/>
                    <a:pt x="60" y="58"/>
                    <a:pt x="61" y="58"/>
                  </a:cubicBezTo>
                  <a:cubicBezTo>
                    <a:pt x="66" y="58"/>
                    <a:pt x="66" y="58"/>
                    <a:pt x="66" y="58"/>
                  </a:cubicBezTo>
                  <a:cubicBezTo>
                    <a:pt x="67" y="58"/>
                    <a:pt x="68" y="57"/>
                    <a:pt x="68" y="55"/>
                  </a:cubicBezTo>
                  <a:lnTo>
                    <a:pt x="68" y="51"/>
                  </a:ln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
          <p:nvSpPr>
            <p:cNvPr id="5" name="Freeform 229"/>
            <p:cNvSpPr>
              <a:spLocks noEditPoints="1"/>
            </p:cNvSpPr>
            <p:nvPr/>
          </p:nvSpPr>
          <p:spPr bwMode="auto">
            <a:xfrm rot="1603853">
              <a:off x="4495634" y="1905979"/>
              <a:ext cx="317390" cy="319503"/>
            </a:xfrm>
            <a:custGeom>
              <a:avLst/>
              <a:gdLst/>
              <a:ahLst/>
              <a:cxnLst>
                <a:cxn ang="0">
                  <a:pos x="68" y="64"/>
                </a:cxn>
                <a:cxn ang="0">
                  <a:pos x="65" y="68"/>
                </a:cxn>
                <a:cxn ang="0">
                  <a:pos x="28" y="68"/>
                </a:cxn>
                <a:cxn ang="0">
                  <a:pos x="25" y="64"/>
                </a:cxn>
                <a:cxn ang="0">
                  <a:pos x="25" y="58"/>
                </a:cxn>
                <a:cxn ang="0">
                  <a:pos x="4" y="58"/>
                </a:cxn>
                <a:cxn ang="0">
                  <a:pos x="0" y="54"/>
                </a:cxn>
                <a:cxn ang="0">
                  <a:pos x="0" y="3"/>
                </a:cxn>
                <a:cxn ang="0">
                  <a:pos x="4" y="0"/>
                </a:cxn>
                <a:cxn ang="0">
                  <a:pos x="45" y="0"/>
                </a:cxn>
                <a:cxn ang="0">
                  <a:pos x="49" y="3"/>
                </a:cxn>
                <a:cxn ang="0">
                  <a:pos x="49" y="16"/>
                </a:cxn>
                <a:cxn ang="0">
                  <a:pos x="50" y="17"/>
                </a:cxn>
                <a:cxn ang="0">
                  <a:pos x="66" y="32"/>
                </a:cxn>
                <a:cxn ang="0">
                  <a:pos x="68" y="39"/>
                </a:cxn>
                <a:cxn ang="0">
                  <a:pos x="68" y="64"/>
                </a:cxn>
                <a:cxn ang="0">
                  <a:pos x="39" y="6"/>
                </a:cxn>
                <a:cxn ang="0">
                  <a:pos x="38" y="5"/>
                </a:cxn>
                <a:cxn ang="0">
                  <a:pos x="11" y="5"/>
                </a:cxn>
                <a:cxn ang="0">
                  <a:pos x="10" y="6"/>
                </a:cxn>
                <a:cxn ang="0">
                  <a:pos x="10" y="8"/>
                </a:cxn>
                <a:cxn ang="0">
                  <a:pos x="11" y="9"/>
                </a:cxn>
                <a:cxn ang="0">
                  <a:pos x="38" y="9"/>
                </a:cxn>
                <a:cxn ang="0">
                  <a:pos x="39" y="8"/>
                </a:cxn>
                <a:cxn ang="0">
                  <a:pos x="39" y="6"/>
                </a:cxn>
                <a:cxn ang="0">
                  <a:pos x="64" y="63"/>
                </a:cxn>
                <a:cxn ang="0">
                  <a:pos x="64" y="39"/>
                </a:cxn>
                <a:cxn ang="0">
                  <a:pos x="48" y="39"/>
                </a:cxn>
                <a:cxn ang="0">
                  <a:pos x="44" y="35"/>
                </a:cxn>
                <a:cxn ang="0">
                  <a:pos x="44" y="19"/>
                </a:cxn>
                <a:cxn ang="0">
                  <a:pos x="30" y="19"/>
                </a:cxn>
                <a:cxn ang="0">
                  <a:pos x="30" y="63"/>
                </a:cxn>
                <a:cxn ang="0">
                  <a:pos x="64" y="63"/>
                </a:cxn>
                <a:cxn ang="0">
                  <a:pos x="60" y="34"/>
                </a:cxn>
                <a:cxn ang="0">
                  <a:pos x="49" y="22"/>
                </a:cxn>
                <a:cxn ang="0">
                  <a:pos x="49" y="34"/>
                </a:cxn>
                <a:cxn ang="0">
                  <a:pos x="60" y="34"/>
                </a:cxn>
              </a:cxnLst>
              <a:rect l="0" t="0" r="r" b="b"/>
              <a:pathLst>
                <a:path w="68" h="68">
                  <a:moveTo>
                    <a:pt x="68" y="64"/>
                  </a:moveTo>
                  <a:cubicBezTo>
                    <a:pt x="68" y="66"/>
                    <a:pt x="67" y="68"/>
                    <a:pt x="65" y="68"/>
                  </a:cubicBezTo>
                  <a:cubicBezTo>
                    <a:pt x="28" y="68"/>
                    <a:pt x="28" y="68"/>
                    <a:pt x="28" y="68"/>
                  </a:cubicBezTo>
                  <a:cubicBezTo>
                    <a:pt x="26" y="68"/>
                    <a:pt x="25" y="66"/>
                    <a:pt x="25" y="64"/>
                  </a:cubicBezTo>
                  <a:cubicBezTo>
                    <a:pt x="25" y="58"/>
                    <a:pt x="25" y="58"/>
                    <a:pt x="25" y="58"/>
                  </a:cubicBezTo>
                  <a:cubicBezTo>
                    <a:pt x="4" y="58"/>
                    <a:pt x="4" y="58"/>
                    <a:pt x="4" y="58"/>
                  </a:cubicBezTo>
                  <a:cubicBezTo>
                    <a:pt x="2" y="58"/>
                    <a:pt x="0" y="56"/>
                    <a:pt x="0" y="54"/>
                  </a:cubicBezTo>
                  <a:cubicBezTo>
                    <a:pt x="0" y="3"/>
                    <a:pt x="0" y="3"/>
                    <a:pt x="0" y="3"/>
                  </a:cubicBezTo>
                  <a:cubicBezTo>
                    <a:pt x="0" y="1"/>
                    <a:pt x="2" y="0"/>
                    <a:pt x="4" y="0"/>
                  </a:cubicBezTo>
                  <a:cubicBezTo>
                    <a:pt x="45" y="0"/>
                    <a:pt x="45" y="0"/>
                    <a:pt x="45" y="0"/>
                  </a:cubicBezTo>
                  <a:cubicBezTo>
                    <a:pt x="47" y="0"/>
                    <a:pt x="49" y="1"/>
                    <a:pt x="49" y="3"/>
                  </a:cubicBezTo>
                  <a:cubicBezTo>
                    <a:pt x="49" y="16"/>
                    <a:pt x="49" y="16"/>
                    <a:pt x="49" y="16"/>
                  </a:cubicBezTo>
                  <a:cubicBezTo>
                    <a:pt x="50" y="16"/>
                    <a:pt x="50" y="16"/>
                    <a:pt x="50" y="17"/>
                  </a:cubicBezTo>
                  <a:cubicBezTo>
                    <a:pt x="66" y="32"/>
                    <a:pt x="66" y="32"/>
                    <a:pt x="66" y="32"/>
                  </a:cubicBezTo>
                  <a:cubicBezTo>
                    <a:pt x="67" y="34"/>
                    <a:pt x="68" y="37"/>
                    <a:pt x="68" y="39"/>
                  </a:cubicBezTo>
                  <a:lnTo>
                    <a:pt x="68" y="64"/>
                  </a:lnTo>
                  <a:close/>
                  <a:moveTo>
                    <a:pt x="39" y="6"/>
                  </a:moveTo>
                  <a:cubicBezTo>
                    <a:pt x="39" y="5"/>
                    <a:pt x="39" y="5"/>
                    <a:pt x="38" y="5"/>
                  </a:cubicBezTo>
                  <a:cubicBezTo>
                    <a:pt x="11" y="5"/>
                    <a:pt x="11" y="5"/>
                    <a:pt x="11" y="5"/>
                  </a:cubicBezTo>
                  <a:cubicBezTo>
                    <a:pt x="11" y="5"/>
                    <a:pt x="10" y="5"/>
                    <a:pt x="10" y="6"/>
                  </a:cubicBezTo>
                  <a:cubicBezTo>
                    <a:pt x="10" y="8"/>
                    <a:pt x="10" y="8"/>
                    <a:pt x="10" y="8"/>
                  </a:cubicBezTo>
                  <a:cubicBezTo>
                    <a:pt x="10" y="9"/>
                    <a:pt x="11" y="9"/>
                    <a:pt x="11" y="9"/>
                  </a:cubicBezTo>
                  <a:cubicBezTo>
                    <a:pt x="38" y="9"/>
                    <a:pt x="38" y="9"/>
                    <a:pt x="38" y="9"/>
                  </a:cubicBezTo>
                  <a:cubicBezTo>
                    <a:pt x="39" y="9"/>
                    <a:pt x="39" y="9"/>
                    <a:pt x="39" y="8"/>
                  </a:cubicBezTo>
                  <a:lnTo>
                    <a:pt x="39" y="6"/>
                  </a:lnTo>
                  <a:close/>
                  <a:moveTo>
                    <a:pt x="64" y="63"/>
                  </a:moveTo>
                  <a:cubicBezTo>
                    <a:pt x="64" y="39"/>
                    <a:pt x="64" y="39"/>
                    <a:pt x="64" y="39"/>
                  </a:cubicBezTo>
                  <a:cubicBezTo>
                    <a:pt x="48" y="39"/>
                    <a:pt x="48" y="39"/>
                    <a:pt x="48" y="39"/>
                  </a:cubicBezTo>
                  <a:cubicBezTo>
                    <a:pt x="46" y="39"/>
                    <a:pt x="44" y="37"/>
                    <a:pt x="44" y="35"/>
                  </a:cubicBezTo>
                  <a:cubicBezTo>
                    <a:pt x="44" y="19"/>
                    <a:pt x="44" y="19"/>
                    <a:pt x="44" y="19"/>
                  </a:cubicBezTo>
                  <a:cubicBezTo>
                    <a:pt x="30" y="19"/>
                    <a:pt x="30" y="19"/>
                    <a:pt x="30" y="19"/>
                  </a:cubicBezTo>
                  <a:cubicBezTo>
                    <a:pt x="30" y="63"/>
                    <a:pt x="30" y="63"/>
                    <a:pt x="30" y="63"/>
                  </a:cubicBezTo>
                  <a:lnTo>
                    <a:pt x="64" y="63"/>
                  </a:lnTo>
                  <a:close/>
                  <a:moveTo>
                    <a:pt x="60" y="34"/>
                  </a:moveTo>
                  <a:cubicBezTo>
                    <a:pt x="49" y="22"/>
                    <a:pt x="49" y="22"/>
                    <a:pt x="49" y="22"/>
                  </a:cubicBezTo>
                  <a:cubicBezTo>
                    <a:pt x="49" y="34"/>
                    <a:pt x="49" y="34"/>
                    <a:pt x="49" y="34"/>
                  </a:cubicBezTo>
                  <a:lnTo>
                    <a:pt x="60" y="34"/>
                  </a:ln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
          <p:nvSpPr>
            <p:cNvPr id="6" name="Freeform 88"/>
            <p:cNvSpPr>
              <a:spLocks noEditPoints="1"/>
            </p:cNvSpPr>
            <p:nvPr/>
          </p:nvSpPr>
          <p:spPr bwMode="auto">
            <a:xfrm rot="1603853">
              <a:off x="4093354" y="2700866"/>
              <a:ext cx="324000" cy="252000"/>
            </a:xfrm>
            <a:custGeom>
              <a:avLst/>
              <a:gdLst/>
              <a:ahLst/>
              <a:cxnLst>
                <a:cxn ang="0">
                  <a:pos x="68" y="8"/>
                </a:cxn>
                <a:cxn ang="0">
                  <a:pos x="67" y="9"/>
                </a:cxn>
                <a:cxn ang="0">
                  <a:pos x="2" y="9"/>
                </a:cxn>
                <a:cxn ang="0">
                  <a:pos x="0" y="8"/>
                </a:cxn>
                <a:cxn ang="0">
                  <a:pos x="0" y="1"/>
                </a:cxn>
                <a:cxn ang="0">
                  <a:pos x="2" y="0"/>
                </a:cxn>
                <a:cxn ang="0">
                  <a:pos x="67" y="0"/>
                </a:cxn>
                <a:cxn ang="0">
                  <a:pos x="68" y="1"/>
                </a:cxn>
                <a:cxn ang="0">
                  <a:pos x="68" y="8"/>
                </a:cxn>
                <a:cxn ang="0">
                  <a:pos x="68" y="52"/>
                </a:cxn>
                <a:cxn ang="0">
                  <a:pos x="67" y="53"/>
                </a:cxn>
                <a:cxn ang="0">
                  <a:pos x="2" y="53"/>
                </a:cxn>
                <a:cxn ang="0">
                  <a:pos x="0" y="52"/>
                </a:cxn>
                <a:cxn ang="0">
                  <a:pos x="0" y="44"/>
                </a:cxn>
                <a:cxn ang="0">
                  <a:pos x="2" y="43"/>
                </a:cxn>
                <a:cxn ang="0">
                  <a:pos x="67" y="43"/>
                </a:cxn>
                <a:cxn ang="0">
                  <a:pos x="68" y="44"/>
                </a:cxn>
                <a:cxn ang="0">
                  <a:pos x="68" y="52"/>
                </a:cxn>
                <a:cxn ang="0">
                  <a:pos x="15" y="37"/>
                </a:cxn>
                <a:cxn ang="0">
                  <a:pos x="14" y="38"/>
                </a:cxn>
                <a:cxn ang="0">
                  <a:pos x="13" y="38"/>
                </a:cxn>
                <a:cxn ang="0">
                  <a:pos x="2" y="27"/>
                </a:cxn>
                <a:cxn ang="0">
                  <a:pos x="2" y="26"/>
                </a:cxn>
                <a:cxn ang="0">
                  <a:pos x="2" y="25"/>
                </a:cxn>
                <a:cxn ang="0">
                  <a:pos x="13" y="14"/>
                </a:cxn>
                <a:cxn ang="0">
                  <a:pos x="14" y="14"/>
                </a:cxn>
                <a:cxn ang="0">
                  <a:pos x="15" y="15"/>
                </a:cxn>
                <a:cxn ang="0">
                  <a:pos x="15" y="37"/>
                </a:cxn>
                <a:cxn ang="0">
                  <a:pos x="68" y="23"/>
                </a:cxn>
                <a:cxn ang="0">
                  <a:pos x="67" y="24"/>
                </a:cxn>
                <a:cxn ang="0">
                  <a:pos x="26" y="24"/>
                </a:cxn>
                <a:cxn ang="0">
                  <a:pos x="25" y="23"/>
                </a:cxn>
                <a:cxn ang="0">
                  <a:pos x="25" y="15"/>
                </a:cxn>
                <a:cxn ang="0">
                  <a:pos x="26" y="14"/>
                </a:cxn>
                <a:cxn ang="0">
                  <a:pos x="67" y="14"/>
                </a:cxn>
                <a:cxn ang="0">
                  <a:pos x="68" y="15"/>
                </a:cxn>
                <a:cxn ang="0">
                  <a:pos x="68" y="23"/>
                </a:cxn>
                <a:cxn ang="0">
                  <a:pos x="68" y="37"/>
                </a:cxn>
                <a:cxn ang="0">
                  <a:pos x="67" y="38"/>
                </a:cxn>
                <a:cxn ang="0">
                  <a:pos x="26" y="38"/>
                </a:cxn>
                <a:cxn ang="0">
                  <a:pos x="25" y="37"/>
                </a:cxn>
                <a:cxn ang="0">
                  <a:pos x="25" y="30"/>
                </a:cxn>
                <a:cxn ang="0">
                  <a:pos x="26" y="29"/>
                </a:cxn>
                <a:cxn ang="0">
                  <a:pos x="67" y="29"/>
                </a:cxn>
                <a:cxn ang="0">
                  <a:pos x="68" y="30"/>
                </a:cxn>
                <a:cxn ang="0">
                  <a:pos x="68" y="37"/>
                </a:cxn>
              </a:cxnLst>
              <a:rect l="0" t="0" r="r" b="b"/>
              <a:pathLst>
                <a:path w="68" h="53">
                  <a:moveTo>
                    <a:pt x="68" y="8"/>
                  </a:moveTo>
                  <a:cubicBezTo>
                    <a:pt x="68" y="9"/>
                    <a:pt x="68" y="9"/>
                    <a:pt x="67" y="9"/>
                  </a:cubicBezTo>
                  <a:cubicBezTo>
                    <a:pt x="2" y="9"/>
                    <a:pt x="2" y="9"/>
                    <a:pt x="2" y="9"/>
                  </a:cubicBezTo>
                  <a:cubicBezTo>
                    <a:pt x="1" y="9"/>
                    <a:pt x="0" y="9"/>
                    <a:pt x="0" y="8"/>
                  </a:cubicBezTo>
                  <a:cubicBezTo>
                    <a:pt x="0" y="1"/>
                    <a:pt x="0" y="1"/>
                    <a:pt x="0" y="1"/>
                  </a:cubicBezTo>
                  <a:cubicBezTo>
                    <a:pt x="0" y="0"/>
                    <a:pt x="1" y="0"/>
                    <a:pt x="2" y="0"/>
                  </a:cubicBezTo>
                  <a:cubicBezTo>
                    <a:pt x="67" y="0"/>
                    <a:pt x="67" y="0"/>
                    <a:pt x="67" y="0"/>
                  </a:cubicBezTo>
                  <a:cubicBezTo>
                    <a:pt x="68" y="0"/>
                    <a:pt x="68" y="0"/>
                    <a:pt x="68" y="1"/>
                  </a:cubicBezTo>
                  <a:lnTo>
                    <a:pt x="68" y="8"/>
                  </a:lnTo>
                  <a:close/>
                  <a:moveTo>
                    <a:pt x="68" y="52"/>
                  </a:moveTo>
                  <a:cubicBezTo>
                    <a:pt x="68" y="52"/>
                    <a:pt x="68" y="53"/>
                    <a:pt x="67" y="53"/>
                  </a:cubicBezTo>
                  <a:cubicBezTo>
                    <a:pt x="2" y="53"/>
                    <a:pt x="2" y="53"/>
                    <a:pt x="2" y="53"/>
                  </a:cubicBezTo>
                  <a:cubicBezTo>
                    <a:pt x="1" y="53"/>
                    <a:pt x="0" y="52"/>
                    <a:pt x="0" y="52"/>
                  </a:cubicBezTo>
                  <a:cubicBezTo>
                    <a:pt x="0" y="44"/>
                    <a:pt x="0" y="44"/>
                    <a:pt x="0" y="44"/>
                  </a:cubicBezTo>
                  <a:cubicBezTo>
                    <a:pt x="0" y="44"/>
                    <a:pt x="1" y="43"/>
                    <a:pt x="2" y="43"/>
                  </a:cubicBezTo>
                  <a:cubicBezTo>
                    <a:pt x="67" y="43"/>
                    <a:pt x="67" y="43"/>
                    <a:pt x="67" y="43"/>
                  </a:cubicBezTo>
                  <a:cubicBezTo>
                    <a:pt x="68" y="43"/>
                    <a:pt x="68" y="44"/>
                    <a:pt x="68" y="44"/>
                  </a:cubicBezTo>
                  <a:lnTo>
                    <a:pt x="68" y="52"/>
                  </a:lnTo>
                  <a:close/>
                  <a:moveTo>
                    <a:pt x="15" y="37"/>
                  </a:moveTo>
                  <a:cubicBezTo>
                    <a:pt x="15" y="38"/>
                    <a:pt x="14" y="38"/>
                    <a:pt x="14" y="38"/>
                  </a:cubicBezTo>
                  <a:cubicBezTo>
                    <a:pt x="13" y="38"/>
                    <a:pt x="13" y="38"/>
                    <a:pt x="13" y="38"/>
                  </a:cubicBezTo>
                  <a:cubicBezTo>
                    <a:pt x="2" y="27"/>
                    <a:pt x="2" y="27"/>
                    <a:pt x="2" y="27"/>
                  </a:cubicBezTo>
                  <a:cubicBezTo>
                    <a:pt x="2" y="27"/>
                    <a:pt x="2" y="27"/>
                    <a:pt x="2" y="26"/>
                  </a:cubicBezTo>
                  <a:cubicBezTo>
                    <a:pt x="2" y="26"/>
                    <a:pt x="2" y="26"/>
                    <a:pt x="2" y="25"/>
                  </a:cubicBezTo>
                  <a:cubicBezTo>
                    <a:pt x="13" y="14"/>
                    <a:pt x="13" y="14"/>
                    <a:pt x="13" y="14"/>
                  </a:cubicBezTo>
                  <a:cubicBezTo>
                    <a:pt x="13" y="14"/>
                    <a:pt x="13" y="14"/>
                    <a:pt x="14" y="14"/>
                  </a:cubicBezTo>
                  <a:cubicBezTo>
                    <a:pt x="14" y="14"/>
                    <a:pt x="15" y="15"/>
                    <a:pt x="15" y="15"/>
                  </a:cubicBezTo>
                  <a:lnTo>
                    <a:pt x="15" y="37"/>
                  </a:lnTo>
                  <a:close/>
                  <a:moveTo>
                    <a:pt x="68" y="23"/>
                  </a:moveTo>
                  <a:cubicBezTo>
                    <a:pt x="68" y="23"/>
                    <a:pt x="68" y="24"/>
                    <a:pt x="67" y="24"/>
                  </a:cubicBezTo>
                  <a:cubicBezTo>
                    <a:pt x="26" y="24"/>
                    <a:pt x="26" y="24"/>
                    <a:pt x="26" y="24"/>
                  </a:cubicBezTo>
                  <a:cubicBezTo>
                    <a:pt x="25" y="24"/>
                    <a:pt x="25" y="23"/>
                    <a:pt x="25" y="23"/>
                  </a:cubicBezTo>
                  <a:cubicBezTo>
                    <a:pt x="25" y="15"/>
                    <a:pt x="25" y="15"/>
                    <a:pt x="25" y="15"/>
                  </a:cubicBezTo>
                  <a:cubicBezTo>
                    <a:pt x="25" y="15"/>
                    <a:pt x="25" y="14"/>
                    <a:pt x="26" y="14"/>
                  </a:cubicBezTo>
                  <a:cubicBezTo>
                    <a:pt x="67" y="14"/>
                    <a:pt x="67" y="14"/>
                    <a:pt x="67" y="14"/>
                  </a:cubicBezTo>
                  <a:cubicBezTo>
                    <a:pt x="68" y="14"/>
                    <a:pt x="68" y="15"/>
                    <a:pt x="68" y="15"/>
                  </a:cubicBezTo>
                  <a:lnTo>
                    <a:pt x="68" y="23"/>
                  </a:lnTo>
                  <a:close/>
                  <a:moveTo>
                    <a:pt x="68" y="37"/>
                  </a:moveTo>
                  <a:cubicBezTo>
                    <a:pt x="68" y="38"/>
                    <a:pt x="68" y="38"/>
                    <a:pt x="67" y="38"/>
                  </a:cubicBezTo>
                  <a:cubicBezTo>
                    <a:pt x="26" y="38"/>
                    <a:pt x="26" y="38"/>
                    <a:pt x="26" y="38"/>
                  </a:cubicBezTo>
                  <a:cubicBezTo>
                    <a:pt x="25" y="38"/>
                    <a:pt x="25" y="38"/>
                    <a:pt x="25" y="37"/>
                  </a:cubicBezTo>
                  <a:cubicBezTo>
                    <a:pt x="25" y="30"/>
                    <a:pt x="25" y="30"/>
                    <a:pt x="25" y="30"/>
                  </a:cubicBezTo>
                  <a:cubicBezTo>
                    <a:pt x="25" y="29"/>
                    <a:pt x="25" y="29"/>
                    <a:pt x="26" y="29"/>
                  </a:cubicBezTo>
                  <a:cubicBezTo>
                    <a:pt x="67" y="29"/>
                    <a:pt x="67" y="29"/>
                    <a:pt x="67" y="29"/>
                  </a:cubicBezTo>
                  <a:cubicBezTo>
                    <a:pt x="68" y="29"/>
                    <a:pt x="68" y="29"/>
                    <a:pt x="68" y="30"/>
                  </a:cubicBezTo>
                  <a:lnTo>
                    <a:pt x="68" y="37"/>
                  </a:lnTo>
                  <a:close/>
                </a:path>
              </a:pathLst>
            </a:custGeom>
            <a:solidFill>
              <a:schemeClr val="tx1">
                <a:lumMod val="85000"/>
                <a:lumOff val="15000"/>
              </a:schemeClr>
            </a:solidFill>
            <a:ln w="9525">
              <a:noFill/>
              <a:round/>
              <a:headEnd/>
              <a:tailEnd/>
            </a:ln>
          </p:spPr>
          <p:txBody>
            <a:bodyPr vert="horz" wrap="square" lIns="124358" tIns="62179" rIns="124358" bIns="62179" numCol="1" anchor="t" anchorCtr="0" compatLnSpc="1">
              <a:prstTxWarp prst="textNoShape">
                <a:avLst/>
              </a:prstTxWarp>
            </a:bodyPr>
            <a:lstStyle/>
            <a:p>
              <a:endParaRPr lang="en-US"/>
            </a:p>
          </p:txBody>
        </p:sp>
        <p:sp>
          <p:nvSpPr>
            <p:cNvPr id="12" name="TextBox 11"/>
            <p:cNvSpPr txBox="1"/>
            <p:nvPr/>
          </p:nvSpPr>
          <p:spPr>
            <a:xfrm rot="1626607" flipH="1">
              <a:off x="4616918" y="2640276"/>
              <a:ext cx="2966506" cy="400110"/>
            </a:xfrm>
            <a:prstGeom prst="rect">
              <a:avLst/>
            </a:prstGeom>
            <a:noFill/>
          </p:spPr>
          <p:txBody>
            <a:bodyPr wrap="square" rtlCol="0">
              <a:spAutoFit/>
            </a:bodyPr>
            <a:lstStyle/>
            <a:p>
              <a:r>
                <a:rPr lang="en-US" altLang="zh-CN" sz="2000" b="1" dirty="0" smtClean="0">
                  <a:solidFill>
                    <a:srgbClr val="2D221B"/>
                  </a:solidFill>
                  <a:latin typeface="微软雅黑" pitchFamily="34" charset="-122"/>
                  <a:ea typeface="微软雅黑" pitchFamily="34" charset="-122"/>
                  <a:cs typeface="Vrinda" panose="020B0502040204020203" pitchFamily="34" charset="0"/>
                </a:rPr>
                <a:t>EMPLOYEE  </a:t>
              </a:r>
              <a:r>
                <a:rPr lang="en-US" altLang="zh-CN" sz="2000" b="1" dirty="0">
                  <a:solidFill>
                    <a:srgbClr val="2D221B"/>
                  </a:solidFill>
                  <a:latin typeface="微软雅黑" pitchFamily="34" charset="-122"/>
                  <a:ea typeface="微软雅黑" pitchFamily="34" charset="-122"/>
                  <a:cs typeface="Vrinda" panose="020B0502040204020203" pitchFamily="34" charset="0"/>
                </a:rPr>
                <a:t>DESKTOP</a:t>
              </a:r>
            </a:p>
          </p:txBody>
        </p:sp>
        <p:sp>
          <p:nvSpPr>
            <p:cNvPr id="13" name="TextBox 12"/>
            <p:cNvSpPr txBox="1"/>
            <p:nvPr/>
          </p:nvSpPr>
          <p:spPr>
            <a:xfrm rot="1626607" flipH="1">
              <a:off x="4212147" y="3307010"/>
              <a:ext cx="2746036"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DATA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ANALYSIS</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grpSp>
    </p:spTree>
    <p:extLst>
      <p:ext uri="{BB962C8B-B14F-4D97-AF65-F5344CB8AC3E}">
        <p14:creationId xmlns:p14="http://schemas.microsoft.com/office/powerpoint/2010/main" val="31734675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EMPLOYEE  DESKTOP</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grpSp>
        <p:nvGrpSpPr>
          <p:cNvPr id="81" name="组合 80"/>
          <p:cNvGrpSpPr/>
          <p:nvPr/>
        </p:nvGrpSpPr>
        <p:grpSpPr>
          <a:xfrm>
            <a:off x="1" y="1953270"/>
            <a:ext cx="3257489" cy="468000"/>
            <a:chOff x="0" y="1877070"/>
            <a:chExt cx="3257489" cy="468000"/>
          </a:xfrm>
          <a:solidFill>
            <a:srgbClr val="B32229"/>
          </a:solidFill>
        </p:grpSpPr>
        <p:sp>
          <p:nvSpPr>
            <p:cNvPr id="82" name="矩形 81"/>
            <p:cNvSpPr/>
            <p:nvPr/>
          </p:nvSpPr>
          <p:spPr>
            <a:xfrm>
              <a:off x="0" y="1877070"/>
              <a:ext cx="2792524"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直角三角形 82"/>
            <p:cNvSpPr/>
            <p:nvPr/>
          </p:nvSpPr>
          <p:spPr>
            <a:xfrm>
              <a:off x="2789489" y="1877070"/>
              <a:ext cx="468000" cy="46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0" y="2454104"/>
            <a:ext cx="3748156" cy="468000"/>
            <a:chOff x="0" y="2377904"/>
            <a:chExt cx="3748156" cy="468000"/>
          </a:xfrm>
          <a:solidFill>
            <a:srgbClr val="B32229"/>
          </a:solidFill>
        </p:grpSpPr>
        <p:sp>
          <p:nvSpPr>
            <p:cNvPr id="85" name="矩形 84"/>
            <p:cNvSpPr/>
            <p:nvPr/>
          </p:nvSpPr>
          <p:spPr>
            <a:xfrm>
              <a:off x="0" y="2377904"/>
              <a:ext cx="3283191"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直角三角形 85"/>
            <p:cNvSpPr/>
            <p:nvPr/>
          </p:nvSpPr>
          <p:spPr>
            <a:xfrm>
              <a:off x="3280156" y="2377904"/>
              <a:ext cx="468000" cy="46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flipV="1">
            <a:off x="3035" y="2952069"/>
            <a:ext cx="3748157" cy="968834"/>
            <a:chOff x="152399" y="2029470"/>
            <a:chExt cx="3748157" cy="968834"/>
          </a:xfrm>
          <a:solidFill>
            <a:srgbClr val="B32229"/>
          </a:solidFill>
        </p:grpSpPr>
        <p:sp>
          <p:nvSpPr>
            <p:cNvPr id="88" name="矩形 87"/>
            <p:cNvSpPr/>
            <p:nvPr/>
          </p:nvSpPr>
          <p:spPr>
            <a:xfrm>
              <a:off x="152399" y="2029470"/>
              <a:ext cx="2789489"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直角三角形 88"/>
            <p:cNvSpPr/>
            <p:nvPr/>
          </p:nvSpPr>
          <p:spPr>
            <a:xfrm>
              <a:off x="2941889" y="2029470"/>
              <a:ext cx="468000" cy="46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a:off x="152400" y="2530304"/>
              <a:ext cx="3280156"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直角三角形 90"/>
            <p:cNvSpPr/>
            <p:nvPr/>
          </p:nvSpPr>
          <p:spPr>
            <a:xfrm>
              <a:off x="3432556" y="2530304"/>
              <a:ext cx="468000" cy="46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矩形 91"/>
          <p:cNvSpPr/>
          <p:nvPr/>
        </p:nvSpPr>
        <p:spPr>
          <a:xfrm>
            <a:off x="331183" y="2048771"/>
            <a:ext cx="2184444" cy="276999"/>
          </a:xfrm>
          <a:prstGeom prst="rect">
            <a:avLst/>
          </a:prstGeom>
        </p:spPr>
        <p:txBody>
          <a:bodyPr wrap="none" lIns="91438" tIns="45719" rIns="91438" bIns="45719">
            <a:spAutoFit/>
          </a:bodyPr>
          <a:lstStyle/>
          <a:p>
            <a:pPr algn="r"/>
            <a:r>
              <a:rPr lang="en-US" altLang="zh-CN" sz="1200" dirty="0">
                <a:solidFill>
                  <a:schemeClr val="bg1"/>
                </a:solidFill>
              </a:rPr>
              <a:t>Interactive &amp; Application Design</a:t>
            </a:r>
            <a:endParaRPr lang="zh-CN" altLang="en-US" sz="1200" dirty="0">
              <a:solidFill>
                <a:schemeClr val="bg1"/>
              </a:solidFill>
            </a:endParaRPr>
          </a:p>
        </p:txBody>
      </p:sp>
      <p:sp>
        <p:nvSpPr>
          <p:cNvPr id="93" name="矩形 92"/>
          <p:cNvSpPr/>
          <p:nvPr/>
        </p:nvSpPr>
        <p:spPr>
          <a:xfrm>
            <a:off x="770599" y="2549605"/>
            <a:ext cx="1745029" cy="276999"/>
          </a:xfrm>
          <a:prstGeom prst="rect">
            <a:avLst/>
          </a:prstGeom>
        </p:spPr>
        <p:txBody>
          <a:bodyPr wrap="none" lIns="91438" tIns="45719" rIns="91438" bIns="45719">
            <a:spAutoFit/>
          </a:bodyPr>
          <a:lstStyle/>
          <a:p>
            <a:pPr algn="r"/>
            <a:r>
              <a:rPr lang="en-US" altLang="zh-CN" sz="1200" dirty="0">
                <a:solidFill>
                  <a:schemeClr val="bg1"/>
                </a:solidFill>
              </a:rPr>
              <a:t>Environments &amp; Interiors</a:t>
            </a:r>
            <a:endParaRPr lang="zh-CN" altLang="en-US" sz="1200" dirty="0">
              <a:solidFill>
                <a:schemeClr val="bg1"/>
              </a:solidFill>
            </a:endParaRPr>
          </a:p>
        </p:txBody>
      </p:sp>
      <p:sp>
        <p:nvSpPr>
          <p:cNvPr id="94" name="矩形 93"/>
          <p:cNvSpPr/>
          <p:nvPr/>
        </p:nvSpPr>
        <p:spPr>
          <a:xfrm>
            <a:off x="770599" y="3047569"/>
            <a:ext cx="1745029" cy="276999"/>
          </a:xfrm>
          <a:prstGeom prst="rect">
            <a:avLst/>
          </a:prstGeom>
        </p:spPr>
        <p:txBody>
          <a:bodyPr wrap="none" lIns="91438" tIns="45719" rIns="91438" bIns="45719">
            <a:spAutoFit/>
          </a:bodyPr>
          <a:lstStyle/>
          <a:p>
            <a:pPr algn="r"/>
            <a:r>
              <a:rPr lang="en-US" altLang="zh-CN" sz="1200" dirty="0">
                <a:solidFill>
                  <a:schemeClr val="bg1"/>
                </a:solidFill>
              </a:rPr>
              <a:t>Technology Management</a:t>
            </a:r>
            <a:endParaRPr lang="zh-CN" altLang="en-US" sz="1200" dirty="0">
              <a:solidFill>
                <a:schemeClr val="bg1"/>
              </a:solidFill>
            </a:endParaRPr>
          </a:p>
        </p:txBody>
      </p:sp>
      <p:sp>
        <p:nvSpPr>
          <p:cNvPr id="95" name="矩形 94"/>
          <p:cNvSpPr/>
          <p:nvPr/>
        </p:nvSpPr>
        <p:spPr>
          <a:xfrm>
            <a:off x="520209" y="3548402"/>
            <a:ext cx="1995418" cy="276999"/>
          </a:xfrm>
          <a:prstGeom prst="rect">
            <a:avLst/>
          </a:prstGeom>
        </p:spPr>
        <p:txBody>
          <a:bodyPr wrap="none" lIns="91438" tIns="45719" rIns="91438" bIns="45719">
            <a:spAutoFit/>
          </a:bodyPr>
          <a:lstStyle/>
          <a:p>
            <a:pPr algn="r"/>
            <a:r>
              <a:rPr lang="en-US" altLang="zh-CN" sz="1200" dirty="0">
                <a:solidFill>
                  <a:schemeClr val="bg1"/>
                </a:solidFill>
              </a:rPr>
              <a:t>Data &amp; Storage Management</a:t>
            </a:r>
            <a:endParaRPr lang="zh-CN" altLang="en-US" sz="1200" dirty="0">
              <a:solidFill>
                <a:schemeClr val="bg1"/>
              </a:solidFill>
            </a:endParaRPr>
          </a:p>
        </p:txBody>
      </p:sp>
      <p:grpSp>
        <p:nvGrpSpPr>
          <p:cNvPr id="96" name="组合 95"/>
          <p:cNvGrpSpPr/>
          <p:nvPr/>
        </p:nvGrpSpPr>
        <p:grpSpPr>
          <a:xfrm flipH="1">
            <a:off x="5911625" y="1943063"/>
            <a:ext cx="3257489" cy="468000"/>
            <a:chOff x="0" y="1877070"/>
            <a:chExt cx="3257489" cy="468000"/>
          </a:xfrm>
          <a:solidFill>
            <a:srgbClr val="B32229"/>
          </a:solidFill>
        </p:grpSpPr>
        <p:sp>
          <p:nvSpPr>
            <p:cNvPr id="97" name="矩形 96"/>
            <p:cNvSpPr/>
            <p:nvPr/>
          </p:nvSpPr>
          <p:spPr>
            <a:xfrm>
              <a:off x="0" y="1877070"/>
              <a:ext cx="2792524"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直角三角形 97"/>
            <p:cNvSpPr/>
            <p:nvPr/>
          </p:nvSpPr>
          <p:spPr>
            <a:xfrm>
              <a:off x="2789489" y="1877070"/>
              <a:ext cx="468000" cy="46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flipH="1">
            <a:off x="5420958" y="2443897"/>
            <a:ext cx="3748156" cy="468000"/>
            <a:chOff x="0" y="2377904"/>
            <a:chExt cx="3748156" cy="468000"/>
          </a:xfrm>
          <a:solidFill>
            <a:srgbClr val="B32229"/>
          </a:solidFill>
        </p:grpSpPr>
        <p:sp>
          <p:nvSpPr>
            <p:cNvPr id="100" name="矩形 99"/>
            <p:cNvSpPr/>
            <p:nvPr/>
          </p:nvSpPr>
          <p:spPr>
            <a:xfrm>
              <a:off x="0" y="2377904"/>
              <a:ext cx="3283191"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直角三角形 100"/>
            <p:cNvSpPr/>
            <p:nvPr/>
          </p:nvSpPr>
          <p:spPr>
            <a:xfrm>
              <a:off x="3280156" y="2377904"/>
              <a:ext cx="468000" cy="46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p:cNvGrpSpPr/>
          <p:nvPr/>
        </p:nvGrpSpPr>
        <p:grpSpPr>
          <a:xfrm flipH="1" flipV="1">
            <a:off x="5417923" y="2941861"/>
            <a:ext cx="3748157" cy="968834"/>
            <a:chOff x="152399" y="2029470"/>
            <a:chExt cx="3748157" cy="968834"/>
          </a:xfrm>
          <a:solidFill>
            <a:srgbClr val="B32229"/>
          </a:solidFill>
        </p:grpSpPr>
        <p:sp>
          <p:nvSpPr>
            <p:cNvPr id="103" name="矩形 102"/>
            <p:cNvSpPr/>
            <p:nvPr/>
          </p:nvSpPr>
          <p:spPr>
            <a:xfrm>
              <a:off x="152399" y="2029470"/>
              <a:ext cx="2789489"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直角三角形 103"/>
            <p:cNvSpPr/>
            <p:nvPr/>
          </p:nvSpPr>
          <p:spPr>
            <a:xfrm>
              <a:off x="2941889" y="2029470"/>
              <a:ext cx="468000" cy="46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152400" y="2530304"/>
              <a:ext cx="3280156" cy="46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p:cNvSpPr/>
            <p:nvPr/>
          </p:nvSpPr>
          <p:spPr>
            <a:xfrm>
              <a:off x="3432556" y="2530304"/>
              <a:ext cx="468000" cy="4680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矩形 106"/>
          <p:cNvSpPr/>
          <p:nvPr/>
        </p:nvSpPr>
        <p:spPr>
          <a:xfrm flipH="1">
            <a:off x="6653487" y="2038564"/>
            <a:ext cx="2184444" cy="276999"/>
          </a:xfrm>
          <a:prstGeom prst="rect">
            <a:avLst/>
          </a:prstGeom>
        </p:spPr>
        <p:txBody>
          <a:bodyPr wrap="none" lIns="91438" tIns="45719" rIns="91438" bIns="45719">
            <a:spAutoFit/>
          </a:bodyPr>
          <a:lstStyle/>
          <a:p>
            <a:pPr algn="r"/>
            <a:r>
              <a:rPr lang="en-US" altLang="zh-CN" sz="1200" dirty="0">
                <a:solidFill>
                  <a:schemeClr val="bg1"/>
                </a:solidFill>
              </a:rPr>
              <a:t>Interactive &amp; Application Design</a:t>
            </a:r>
            <a:endParaRPr lang="zh-CN" altLang="en-US" sz="1200" dirty="0">
              <a:solidFill>
                <a:schemeClr val="bg1"/>
              </a:solidFill>
            </a:endParaRPr>
          </a:p>
        </p:txBody>
      </p:sp>
      <p:sp>
        <p:nvSpPr>
          <p:cNvPr id="108" name="矩形 107"/>
          <p:cNvSpPr/>
          <p:nvPr/>
        </p:nvSpPr>
        <p:spPr>
          <a:xfrm flipH="1">
            <a:off x="6653488" y="2539397"/>
            <a:ext cx="1745029" cy="276999"/>
          </a:xfrm>
          <a:prstGeom prst="rect">
            <a:avLst/>
          </a:prstGeom>
        </p:spPr>
        <p:txBody>
          <a:bodyPr wrap="none" lIns="91438" tIns="45719" rIns="91438" bIns="45719">
            <a:spAutoFit/>
          </a:bodyPr>
          <a:lstStyle/>
          <a:p>
            <a:pPr algn="r"/>
            <a:r>
              <a:rPr lang="en-US" altLang="zh-CN" sz="1200" dirty="0">
                <a:solidFill>
                  <a:schemeClr val="bg1"/>
                </a:solidFill>
              </a:rPr>
              <a:t>Environments &amp; Interiors</a:t>
            </a:r>
            <a:endParaRPr lang="zh-CN" altLang="en-US" sz="1200" dirty="0">
              <a:solidFill>
                <a:schemeClr val="bg1"/>
              </a:solidFill>
            </a:endParaRPr>
          </a:p>
        </p:txBody>
      </p:sp>
      <p:sp>
        <p:nvSpPr>
          <p:cNvPr id="109" name="矩形 108"/>
          <p:cNvSpPr/>
          <p:nvPr/>
        </p:nvSpPr>
        <p:spPr>
          <a:xfrm flipH="1">
            <a:off x="6653488" y="3037361"/>
            <a:ext cx="1745029" cy="276999"/>
          </a:xfrm>
          <a:prstGeom prst="rect">
            <a:avLst/>
          </a:prstGeom>
        </p:spPr>
        <p:txBody>
          <a:bodyPr wrap="none" lIns="91438" tIns="45719" rIns="91438" bIns="45719">
            <a:spAutoFit/>
          </a:bodyPr>
          <a:lstStyle/>
          <a:p>
            <a:pPr algn="r"/>
            <a:r>
              <a:rPr lang="en-US" altLang="zh-CN" sz="1200" dirty="0">
                <a:solidFill>
                  <a:schemeClr val="bg1"/>
                </a:solidFill>
              </a:rPr>
              <a:t>Technology Management</a:t>
            </a:r>
            <a:endParaRPr lang="zh-CN" altLang="en-US" sz="1200" dirty="0">
              <a:solidFill>
                <a:schemeClr val="bg1"/>
              </a:solidFill>
            </a:endParaRPr>
          </a:p>
        </p:txBody>
      </p:sp>
      <p:sp>
        <p:nvSpPr>
          <p:cNvPr id="110" name="矩形 109"/>
          <p:cNvSpPr/>
          <p:nvPr/>
        </p:nvSpPr>
        <p:spPr>
          <a:xfrm flipH="1">
            <a:off x="6653487" y="3538196"/>
            <a:ext cx="1995418" cy="276999"/>
          </a:xfrm>
          <a:prstGeom prst="rect">
            <a:avLst/>
          </a:prstGeom>
        </p:spPr>
        <p:txBody>
          <a:bodyPr wrap="none" lIns="91438" tIns="45719" rIns="91438" bIns="45719">
            <a:spAutoFit/>
          </a:bodyPr>
          <a:lstStyle/>
          <a:p>
            <a:pPr algn="r"/>
            <a:r>
              <a:rPr lang="en-US" altLang="zh-CN" sz="1200" dirty="0">
                <a:solidFill>
                  <a:schemeClr val="bg1"/>
                </a:solidFill>
              </a:rPr>
              <a:t>Data &amp; Storage Management</a:t>
            </a:r>
            <a:endParaRPr lang="zh-CN" altLang="en-US" sz="1200" dirty="0">
              <a:solidFill>
                <a:schemeClr val="bg1"/>
              </a:solidFill>
            </a:endParaRPr>
          </a:p>
        </p:txBody>
      </p:sp>
      <p:grpSp>
        <p:nvGrpSpPr>
          <p:cNvPr id="111" name="组合 110"/>
          <p:cNvGrpSpPr/>
          <p:nvPr/>
        </p:nvGrpSpPr>
        <p:grpSpPr>
          <a:xfrm>
            <a:off x="4193213" y="2613955"/>
            <a:ext cx="715937" cy="616299"/>
            <a:chOff x="6715126" y="5464176"/>
            <a:chExt cx="307974" cy="265113"/>
          </a:xfrm>
          <a:solidFill>
            <a:srgbClr val="B32229"/>
          </a:solidFill>
        </p:grpSpPr>
        <p:sp>
          <p:nvSpPr>
            <p:cNvPr id="112" name="Freeform 5"/>
            <p:cNvSpPr>
              <a:spLocks/>
            </p:cNvSpPr>
            <p:nvPr/>
          </p:nvSpPr>
          <p:spPr bwMode="auto">
            <a:xfrm>
              <a:off x="6731000" y="5581651"/>
              <a:ext cx="42862" cy="147638"/>
            </a:xfrm>
            <a:custGeom>
              <a:avLst/>
              <a:gdLst>
                <a:gd name="T0" fmla="*/ 0 w 27"/>
                <a:gd name="T1" fmla="*/ 14 h 93"/>
                <a:gd name="T2" fmla="*/ 0 w 27"/>
                <a:gd name="T3" fmla="*/ 93 h 93"/>
                <a:gd name="T4" fmla="*/ 27 w 27"/>
                <a:gd name="T5" fmla="*/ 93 h 93"/>
                <a:gd name="T6" fmla="*/ 27 w 27"/>
                <a:gd name="T7" fmla="*/ 0 h 93"/>
                <a:gd name="T8" fmla="*/ 5 w 27"/>
                <a:gd name="T9" fmla="*/ 22 h 93"/>
                <a:gd name="T10" fmla="*/ 0 w 27"/>
                <a:gd name="T11" fmla="*/ 14 h 93"/>
              </a:gdLst>
              <a:ahLst/>
              <a:cxnLst>
                <a:cxn ang="0">
                  <a:pos x="T0" y="T1"/>
                </a:cxn>
                <a:cxn ang="0">
                  <a:pos x="T2" y="T3"/>
                </a:cxn>
                <a:cxn ang="0">
                  <a:pos x="T4" y="T5"/>
                </a:cxn>
                <a:cxn ang="0">
                  <a:pos x="T6" y="T7"/>
                </a:cxn>
                <a:cxn ang="0">
                  <a:pos x="T8" y="T9"/>
                </a:cxn>
                <a:cxn ang="0">
                  <a:pos x="T10" y="T11"/>
                </a:cxn>
              </a:cxnLst>
              <a:rect l="0" t="0" r="r" b="b"/>
              <a:pathLst>
                <a:path w="27" h="93">
                  <a:moveTo>
                    <a:pt x="0" y="14"/>
                  </a:moveTo>
                  <a:lnTo>
                    <a:pt x="0" y="93"/>
                  </a:lnTo>
                  <a:lnTo>
                    <a:pt x="27" y="93"/>
                  </a:lnTo>
                  <a:lnTo>
                    <a:pt x="27" y="0"/>
                  </a:lnTo>
                  <a:lnTo>
                    <a:pt x="5" y="22"/>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
            <p:cNvSpPr>
              <a:spLocks/>
            </p:cNvSpPr>
            <p:nvPr/>
          </p:nvSpPr>
          <p:spPr bwMode="auto">
            <a:xfrm>
              <a:off x="6808788" y="5549901"/>
              <a:ext cx="47625" cy="179388"/>
            </a:xfrm>
            <a:custGeom>
              <a:avLst/>
              <a:gdLst>
                <a:gd name="T0" fmla="*/ 0 w 30"/>
                <a:gd name="T1" fmla="*/ 0 h 113"/>
                <a:gd name="T2" fmla="*/ 0 w 30"/>
                <a:gd name="T3" fmla="*/ 113 h 113"/>
                <a:gd name="T4" fmla="*/ 30 w 30"/>
                <a:gd name="T5" fmla="*/ 113 h 113"/>
                <a:gd name="T6" fmla="*/ 30 w 30"/>
                <a:gd name="T7" fmla="*/ 29 h 113"/>
                <a:gd name="T8" fmla="*/ 0 w 30"/>
                <a:gd name="T9" fmla="*/ 0 h 113"/>
                <a:gd name="T10" fmla="*/ 0 w 30"/>
                <a:gd name="T11" fmla="*/ 0 h 113"/>
              </a:gdLst>
              <a:ahLst/>
              <a:cxnLst>
                <a:cxn ang="0">
                  <a:pos x="T0" y="T1"/>
                </a:cxn>
                <a:cxn ang="0">
                  <a:pos x="T2" y="T3"/>
                </a:cxn>
                <a:cxn ang="0">
                  <a:pos x="T4" y="T5"/>
                </a:cxn>
                <a:cxn ang="0">
                  <a:pos x="T6" y="T7"/>
                </a:cxn>
                <a:cxn ang="0">
                  <a:pos x="T8" y="T9"/>
                </a:cxn>
                <a:cxn ang="0">
                  <a:pos x="T10" y="T11"/>
                </a:cxn>
              </a:cxnLst>
              <a:rect l="0" t="0" r="r" b="b"/>
              <a:pathLst>
                <a:path w="30" h="113">
                  <a:moveTo>
                    <a:pt x="0" y="0"/>
                  </a:moveTo>
                  <a:lnTo>
                    <a:pt x="0" y="113"/>
                  </a:lnTo>
                  <a:lnTo>
                    <a:pt x="30" y="113"/>
                  </a:lnTo>
                  <a:lnTo>
                    <a:pt x="30" y="2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7"/>
            <p:cNvSpPr>
              <a:spLocks/>
            </p:cNvSpPr>
            <p:nvPr/>
          </p:nvSpPr>
          <p:spPr bwMode="auto">
            <a:xfrm>
              <a:off x="6883400" y="5592763"/>
              <a:ext cx="46037" cy="136525"/>
            </a:xfrm>
            <a:custGeom>
              <a:avLst/>
              <a:gdLst>
                <a:gd name="T0" fmla="*/ 0 w 29"/>
                <a:gd name="T1" fmla="*/ 20 h 86"/>
                <a:gd name="T2" fmla="*/ 0 w 29"/>
                <a:gd name="T3" fmla="*/ 86 h 86"/>
                <a:gd name="T4" fmla="*/ 29 w 29"/>
                <a:gd name="T5" fmla="*/ 86 h 86"/>
                <a:gd name="T6" fmla="*/ 29 w 29"/>
                <a:gd name="T7" fmla="*/ 0 h 86"/>
                <a:gd name="T8" fmla="*/ 5 w 29"/>
                <a:gd name="T9" fmla="*/ 25 h 86"/>
                <a:gd name="T10" fmla="*/ 0 w 29"/>
                <a:gd name="T11" fmla="*/ 20 h 86"/>
              </a:gdLst>
              <a:ahLst/>
              <a:cxnLst>
                <a:cxn ang="0">
                  <a:pos x="T0" y="T1"/>
                </a:cxn>
                <a:cxn ang="0">
                  <a:pos x="T2" y="T3"/>
                </a:cxn>
                <a:cxn ang="0">
                  <a:pos x="T4" y="T5"/>
                </a:cxn>
                <a:cxn ang="0">
                  <a:pos x="T6" y="T7"/>
                </a:cxn>
                <a:cxn ang="0">
                  <a:pos x="T8" y="T9"/>
                </a:cxn>
                <a:cxn ang="0">
                  <a:pos x="T10" y="T11"/>
                </a:cxn>
              </a:cxnLst>
              <a:rect l="0" t="0" r="r" b="b"/>
              <a:pathLst>
                <a:path w="29" h="86">
                  <a:moveTo>
                    <a:pt x="0" y="20"/>
                  </a:moveTo>
                  <a:lnTo>
                    <a:pt x="0" y="86"/>
                  </a:lnTo>
                  <a:lnTo>
                    <a:pt x="29" y="86"/>
                  </a:lnTo>
                  <a:lnTo>
                    <a:pt x="29" y="0"/>
                  </a:lnTo>
                  <a:lnTo>
                    <a:pt x="5" y="25"/>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
            <p:cNvSpPr>
              <a:spLocks/>
            </p:cNvSpPr>
            <p:nvPr/>
          </p:nvSpPr>
          <p:spPr bwMode="auto">
            <a:xfrm>
              <a:off x="6964363" y="5526088"/>
              <a:ext cx="47625" cy="203200"/>
            </a:xfrm>
            <a:custGeom>
              <a:avLst/>
              <a:gdLst>
                <a:gd name="T0" fmla="*/ 20 w 30"/>
                <a:gd name="T1" fmla="*/ 0 h 128"/>
                <a:gd name="T2" fmla="*/ 0 w 30"/>
                <a:gd name="T3" fmla="*/ 20 h 128"/>
                <a:gd name="T4" fmla="*/ 0 w 30"/>
                <a:gd name="T5" fmla="*/ 128 h 128"/>
                <a:gd name="T6" fmla="*/ 30 w 30"/>
                <a:gd name="T7" fmla="*/ 128 h 128"/>
                <a:gd name="T8" fmla="*/ 30 w 30"/>
                <a:gd name="T9" fmla="*/ 17 h 128"/>
                <a:gd name="T10" fmla="*/ 20 w 30"/>
                <a:gd name="T11" fmla="*/ 17 h 128"/>
                <a:gd name="T12" fmla="*/ 20 w 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30" h="128">
                  <a:moveTo>
                    <a:pt x="20" y="0"/>
                  </a:moveTo>
                  <a:lnTo>
                    <a:pt x="0" y="20"/>
                  </a:lnTo>
                  <a:lnTo>
                    <a:pt x="0" y="128"/>
                  </a:lnTo>
                  <a:lnTo>
                    <a:pt x="30" y="128"/>
                  </a:lnTo>
                  <a:lnTo>
                    <a:pt x="30" y="17"/>
                  </a:lnTo>
                  <a:lnTo>
                    <a:pt x="20" y="17"/>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
            <p:cNvSpPr>
              <a:spLocks/>
            </p:cNvSpPr>
            <p:nvPr/>
          </p:nvSpPr>
          <p:spPr bwMode="auto">
            <a:xfrm>
              <a:off x="6715126" y="5464176"/>
              <a:ext cx="307974" cy="144463"/>
            </a:xfrm>
            <a:custGeom>
              <a:avLst/>
              <a:gdLst>
                <a:gd name="T0" fmla="*/ 152 w 194"/>
                <a:gd name="T1" fmla="*/ 0 h 91"/>
                <a:gd name="T2" fmla="*/ 152 w 194"/>
                <a:gd name="T3" fmla="*/ 7 h 91"/>
                <a:gd name="T4" fmla="*/ 170 w 194"/>
                <a:gd name="T5" fmla="*/ 7 h 91"/>
                <a:gd name="T6" fmla="*/ 113 w 194"/>
                <a:gd name="T7" fmla="*/ 64 h 91"/>
                <a:gd name="T8" fmla="*/ 59 w 194"/>
                <a:gd name="T9" fmla="*/ 10 h 91"/>
                <a:gd name="T10" fmla="*/ 0 w 194"/>
                <a:gd name="T11" fmla="*/ 69 h 91"/>
                <a:gd name="T12" fmla="*/ 13 w 194"/>
                <a:gd name="T13" fmla="*/ 81 h 91"/>
                <a:gd name="T14" fmla="*/ 59 w 194"/>
                <a:gd name="T15" fmla="*/ 37 h 91"/>
                <a:gd name="T16" fmla="*/ 113 w 194"/>
                <a:gd name="T17" fmla="*/ 91 h 91"/>
                <a:gd name="T18" fmla="*/ 184 w 194"/>
                <a:gd name="T19" fmla="*/ 22 h 91"/>
                <a:gd name="T20" fmla="*/ 184 w 194"/>
                <a:gd name="T21" fmla="*/ 44 h 91"/>
                <a:gd name="T22" fmla="*/ 194 w 194"/>
                <a:gd name="T23" fmla="*/ 44 h 91"/>
                <a:gd name="T24" fmla="*/ 194 w 194"/>
                <a:gd name="T25" fmla="*/ 0 h 91"/>
                <a:gd name="T26" fmla="*/ 152 w 194"/>
                <a:gd name="T2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91">
                  <a:moveTo>
                    <a:pt x="152" y="0"/>
                  </a:moveTo>
                  <a:lnTo>
                    <a:pt x="152" y="7"/>
                  </a:lnTo>
                  <a:lnTo>
                    <a:pt x="170" y="7"/>
                  </a:lnTo>
                  <a:lnTo>
                    <a:pt x="113" y="64"/>
                  </a:lnTo>
                  <a:lnTo>
                    <a:pt x="59" y="10"/>
                  </a:lnTo>
                  <a:lnTo>
                    <a:pt x="0" y="69"/>
                  </a:lnTo>
                  <a:lnTo>
                    <a:pt x="13" y="81"/>
                  </a:lnTo>
                  <a:lnTo>
                    <a:pt x="59" y="37"/>
                  </a:lnTo>
                  <a:lnTo>
                    <a:pt x="113" y="91"/>
                  </a:lnTo>
                  <a:lnTo>
                    <a:pt x="184" y="22"/>
                  </a:lnTo>
                  <a:lnTo>
                    <a:pt x="184" y="44"/>
                  </a:lnTo>
                  <a:lnTo>
                    <a:pt x="194" y="44"/>
                  </a:lnTo>
                  <a:lnTo>
                    <a:pt x="194" y="0"/>
                  </a:lnTo>
                  <a:lnTo>
                    <a:pt x="1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7" name="矩形 116"/>
          <p:cNvSpPr/>
          <p:nvPr/>
        </p:nvSpPr>
        <p:spPr>
          <a:xfrm>
            <a:off x="3334339" y="1953270"/>
            <a:ext cx="2510624" cy="338554"/>
          </a:xfrm>
          <a:prstGeom prst="rect">
            <a:avLst/>
          </a:prstGeom>
        </p:spPr>
        <p:txBody>
          <a:bodyPr wrap="none" lIns="91438" tIns="45719" rIns="91438" bIns="45719">
            <a:spAutoFit/>
          </a:bodyPr>
          <a:lstStyle/>
          <a:p>
            <a:r>
              <a:rPr lang="en-US" altLang="zh-CN" sz="1600" dirty="0">
                <a:solidFill>
                  <a:schemeClr val="tx1">
                    <a:lumMod val="85000"/>
                    <a:lumOff val="15000"/>
                  </a:schemeClr>
                </a:solidFill>
                <a:latin typeface="微软雅黑" pitchFamily="34" charset="-122"/>
                <a:ea typeface="微软雅黑" pitchFamily="34" charset="-122"/>
              </a:rPr>
              <a:t>Setup &amp; Administration</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118" name="矩形 117"/>
          <p:cNvSpPr/>
          <p:nvPr/>
        </p:nvSpPr>
        <p:spPr>
          <a:xfrm>
            <a:off x="3337296" y="3459237"/>
            <a:ext cx="2494195" cy="553998"/>
          </a:xfrm>
          <a:prstGeom prst="rect">
            <a:avLst/>
          </a:prstGeom>
        </p:spPr>
        <p:txBody>
          <a:bodyPr wrap="square" lIns="91438" tIns="45719" rIns="91438" bIns="45719">
            <a:spAutoFit/>
          </a:bodyPr>
          <a:lstStyle/>
          <a:p>
            <a:r>
              <a:rPr lang="en-US" altLang="zh-CN" sz="1000" dirty="0" err="1"/>
              <a:t>TetraTrox</a:t>
            </a:r>
            <a:r>
              <a:rPr lang="en-US" altLang="zh-CN" sz="1000" dirty="0"/>
              <a:t> combine to form more complex structures. In the following example, 10 </a:t>
            </a:r>
            <a:r>
              <a:rPr lang="en-US" altLang="zh-CN" sz="1000" dirty="0" err="1"/>
              <a:t>OctaTrox</a:t>
            </a:r>
            <a:r>
              <a:rPr lang="en-US" altLang="zh-CN" sz="1000" dirty="0"/>
              <a:t> + 5 </a:t>
            </a:r>
            <a:r>
              <a:rPr lang="en-US" altLang="zh-CN" sz="1000" dirty="0" err="1"/>
              <a:t>TetraTrox</a:t>
            </a:r>
            <a:r>
              <a:rPr lang="en-US" altLang="zh-CN" sz="1000" dirty="0"/>
              <a:t> create this </a:t>
            </a:r>
            <a:r>
              <a:rPr lang="en-US" altLang="zh-CN" sz="1000" dirty="0" err="1"/>
              <a:t>TroxStar</a:t>
            </a:r>
            <a:r>
              <a:rPr lang="en-US" altLang="zh-CN" sz="1000" dirty="0"/>
              <a:t>.</a:t>
            </a:r>
            <a:endParaRPr lang="zh-CN" altLang="en-US" sz="1000" dirty="0"/>
          </a:p>
        </p:txBody>
      </p:sp>
    </p:spTree>
    <p:extLst>
      <p:ext uri="{BB962C8B-B14F-4D97-AF65-F5344CB8AC3E}">
        <p14:creationId xmlns:p14="http://schemas.microsoft.com/office/powerpoint/2010/main" val="7556749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168" t="-90" r="18952" b="2080"/>
          <a:stretch/>
        </p:blipFill>
        <p:spPr bwMode="auto">
          <a:xfrm rot="1815511">
            <a:off x="-732504" y="-1777045"/>
            <a:ext cx="10610830" cy="8748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503117" y="2027296"/>
            <a:ext cx="4595513" cy="584775"/>
          </a:xfrm>
          <a:prstGeom prst="rect">
            <a:avLst/>
          </a:prstGeom>
          <a:noFill/>
        </p:spPr>
        <p:txBody>
          <a:bodyPr wrap="square" rtlCol="0">
            <a:spAutoFit/>
          </a:bodyPr>
          <a:lstStyle/>
          <a:p>
            <a:r>
              <a:rPr lang="en-US" altLang="zh-CN" sz="3200" b="1" dirty="0">
                <a:solidFill>
                  <a:srgbClr val="2D221B"/>
                </a:solidFill>
                <a:latin typeface="微软雅黑" pitchFamily="34" charset="-122"/>
                <a:ea typeface="微软雅黑" pitchFamily="34" charset="-122"/>
                <a:cs typeface="Vrinda" panose="020B0502040204020203" pitchFamily="34" charset="0"/>
              </a:rPr>
              <a:t>DATA  ANALYSIS</a:t>
            </a:r>
          </a:p>
        </p:txBody>
      </p:sp>
      <p:sp>
        <p:nvSpPr>
          <p:cNvPr id="15" name="TextBox 14"/>
          <p:cNvSpPr txBox="1"/>
          <p:nvPr/>
        </p:nvSpPr>
        <p:spPr>
          <a:xfrm>
            <a:off x="2565767" y="2551127"/>
            <a:ext cx="4220338" cy="1054135"/>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doloremque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a:p>
            <a:pPr>
              <a:lnSpc>
                <a:spcPts val="1500"/>
              </a:lnSpc>
            </a:pPr>
            <a:r>
              <a:rPr lang="en-US" altLang="zh-CN" sz="1000" dirty="0" smtClean="0">
                <a:solidFill>
                  <a:schemeClr val="tx1">
                    <a:lumMod val="85000"/>
                    <a:lumOff val="15000"/>
                  </a:schemeClr>
                </a:solidFill>
                <a:latin typeface="微软雅黑" pitchFamily="34" charset="-122"/>
                <a:ea typeface="微软雅黑" pitchFamily="34" charset="-122"/>
                <a:cs typeface="Vrinda" panose="020B0502040204020203" pitchFamily="34" charset="0"/>
              </a:rPr>
              <a:t>m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doloremquee</a:t>
            </a:r>
            <a:r>
              <a:rPr lang="en-US" altLang="zh-CN" sz="1000" dirty="0" smtClean="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doloremque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spTree>
    <p:extLst>
      <p:ext uri="{BB962C8B-B14F-4D97-AF65-F5344CB8AC3E}">
        <p14:creationId xmlns:p14="http://schemas.microsoft.com/office/powerpoint/2010/main" val="12141714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DATA  ANALYSIS</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2912552" y="1946079"/>
            <a:ext cx="227465" cy="642502"/>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82" name="矩形 81"/>
          <p:cNvSpPr/>
          <p:nvPr/>
        </p:nvSpPr>
        <p:spPr>
          <a:xfrm>
            <a:off x="2493798" y="2383960"/>
            <a:ext cx="227465" cy="204622"/>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83" name="矩形 82"/>
          <p:cNvSpPr/>
          <p:nvPr/>
        </p:nvSpPr>
        <p:spPr>
          <a:xfrm>
            <a:off x="2075044" y="2495012"/>
            <a:ext cx="227465" cy="93569"/>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84" name="矩形 83"/>
          <p:cNvSpPr/>
          <p:nvPr/>
        </p:nvSpPr>
        <p:spPr>
          <a:xfrm>
            <a:off x="1656290" y="2514495"/>
            <a:ext cx="227465" cy="74085"/>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85" name="矩形 84"/>
          <p:cNvSpPr/>
          <p:nvPr/>
        </p:nvSpPr>
        <p:spPr>
          <a:xfrm>
            <a:off x="1237536" y="2563886"/>
            <a:ext cx="227465" cy="24695"/>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86" name="TextBox 85"/>
          <p:cNvSpPr txBox="1"/>
          <p:nvPr/>
        </p:nvSpPr>
        <p:spPr>
          <a:xfrm>
            <a:off x="1195788" y="2314228"/>
            <a:ext cx="268018"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5</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87" name="TextBox 86"/>
          <p:cNvSpPr txBox="1"/>
          <p:nvPr/>
        </p:nvSpPr>
        <p:spPr>
          <a:xfrm>
            <a:off x="1600877" y="2251929"/>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13</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2013932" y="2211512"/>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30</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89" name="TextBox 88"/>
          <p:cNvSpPr txBox="1"/>
          <p:nvPr/>
        </p:nvSpPr>
        <p:spPr>
          <a:xfrm>
            <a:off x="2415092" y="2124777"/>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60</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90" name="TextBox 89"/>
          <p:cNvSpPr txBox="1"/>
          <p:nvPr/>
        </p:nvSpPr>
        <p:spPr>
          <a:xfrm>
            <a:off x="2817861" y="1662835"/>
            <a:ext cx="434730"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195</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91" name="TextBox 90"/>
          <p:cNvSpPr txBox="1"/>
          <p:nvPr/>
        </p:nvSpPr>
        <p:spPr>
          <a:xfrm>
            <a:off x="1107539" y="2614325"/>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2010</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1510456"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2011</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1921610"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2012</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2354280"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2013</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2742325"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2014</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6" name="矩形 95"/>
          <p:cNvSpPr/>
          <p:nvPr/>
        </p:nvSpPr>
        <p:spPr>
          <a:xfrm>
            <a:off x="5318207" y="2374837"/>
            <a:ext cx="227465" cy="213744"/>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97" name="矩形 96"/>
          <p:cNvSpPr/>
          <p:nvPr/>
        </p:nvSpPr>
        <p:spPr>
          <a:xfrm>
            <a:off x="4899453" y="2227136"/>
            <a:ext cx="227465" cy="361445"/>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98" name="矩形 97"/>
          <p:cNvSpPr/>
          <p:nvPr/>
        </p:nvSpPr>
        <p:spPr>
          <a:xfrm>
            <a:off x="4480699" y="1800537"/>
            <a:ext cx="227465" cy="788044"/>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99" name="矩形 98"/>
          <p:cNvSpPr/>
          <p:nvPr/>
        </p:nvSpPr>
        <p:spPr>
          <a:xfrm>
            <a:off x="4061945" y="2432849"/>
            <a:ext cx="227465" cy="155732"/>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100" name="矩形 99"/>
          <p:cNvSpPr/>
          <p:nvPr/>
        </p:nvSpPr>
        <p:spPr>
          <a:xfrm>
            <a:off x="3643191" y="2514495"/>
            <a:ext cx="227465" cy="74085"/>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101" name="TextBox 100"/>
          <p:cNvSpPr txBox="1"/>
          <p:nvPr/>
        </p:nvSpPr>
        <p:spPr>
          <a:xfrm>
            <a:off x="3607520" y="2268924"/>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10</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102" name="TextBox 101"/>
          <p:cNvSpPr txBox="1"/>
          <p:nvPr/>
        </p:nvSpPr>
        <p:spPr>
          <a:xfrm>
            <a:off x="4006533" y="2181501"/>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23</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103" name="TextBox 102"/>
          <p:cNvSpPr txBox="1"/>
          <p:nvPr/>
        </p:nvSpPr>
        <p:spPr>
          <a:xfrm>
            <a:off x="4838340" y="1981565"/>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63</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104" name="TextBox 103"/>
          <p:cNvSpPr txBox="1"/>
          <p:nvPr/>
        </p:nvSpPr>
        <p:spPr>
          <a:xfrm>
            <a:off x="5257994" y="2124777"/>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33</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105" name="TextBox 104"/>
          <p:cNvSpPr txBox="1"/>
          <p:nvPr/>
        </p:nvSpPr>
        <p:spPr>
          <a:xfrm>
            <a:off x="3513193"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2010</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3916112"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2011</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4327265"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2012</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4759935"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2013</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5147980"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2014</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0" name="矩形 109"/>
          <p:cNvSpPr/>
          <p:nvPr/>
        </p:nvSpPr>
        <p:spPr>
          <a:xfrm>
            <a:off x="7731386" y="2230140"/>
            <a:ext cx="227465" cy="358441"/>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111" name="矩形 110"/>
          <p:cNvSpPr/>
          <p:nvPr/>
        </p:nvSpPr>
        <p:spPr>
          <a:xfrm>
            <a:off x="7312632" y="1857692"/>
            <a:ext cx="227465" cy="730889"/>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112" name="矩形 111"/>
          <p:cNvSpPr/>
          <p:nvPr/>
        </p:nvSpPr>
        <p:spPr>
          <a:xfrm>
            <a:off x="6893878" y="2400941"/>
            <a:ext cx="227465" cy="187640"/>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113" name="矩形 112"/>
          <p:cNvSpPr/>
          <p:nvPr/>
        </p:nvSpPr>
        <p:spPr>
          <a:xfrm>
            <a:off x="6475124" y="2420154"/>
            <a:ext cx="227465" cy="168426"/>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114" name="矩形 113"/>
          <p:cNvSpPr/>
          <p:nvPr/>
        </p:nvSpPr>
        <p:spPr>
          <a:xfrm>
            <a:off x="6056370" y="2482512"/>
            <a:ext cx="227465" cy="106069"/>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600">
              <a:solidFill>
                <a:schemeClr val="tx1">
                  <a:lumMod val="85000"/>
                  <a:lumOff val="15000"/>
                </a:schemeClr>
              </a:solidFill>
            </a:endParaRPr>
          </a:p>
        </p:txBody>
      </p:sp>
      <p:sp>
        <p:nvSpPr>
          <p:cNvPr id="115" name="TextBox 114"/>
          <p:cNvSpPr txBox="1"/>
          <p:nvPr/>
        </p:nvSpPr>
        <p:spPr>
          <a:xfrm>
            <a:off x="6014621" y="2242965"/>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23</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116" name="TextBox 115"/>
          <p:cNvSpPr txBox="1"/>
          <p:nvPr/>
        </p:nvSpPr>
        <p:spPr>
          <a:xfrm>
            <a:off x="6419711" y="2175614"/>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35</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117" name="TextBox 116"/>
          <p:cNvSpPr txBox="1"/>
          <p:nvPr/>
        </p:nvSpPr>
        <p:spPr>
          <a:xfrm>
            <a:off x="6832766" y="2158428"/>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38</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118" name="TextBox 117"/>
          <p:cNvSpPr txBox="1"/>
          <p:nvPr/>
        </p:nvSpPr>
        <p:spPr>
          <a:xfrm>
            <a:off x="7233925" y="1612852"/>
            <a:ext cx="434730"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155</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119" name="TextBox 118"/>
          <p:cNvSpPr txBox="1"/>
          <p:nvPr/>
        </p:nvSpPr>
        <p:spPr>
          <a:xfrm>
            <a:off x="7702616" y="2014576"/>
            <a:ext cx="35137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a:solidFill>
                  <a:schemeClr val="tx1">
                    <a:lumMod val="85000"/>
                    <a:lumOff val="15000"/>
                  </a:schemeClr>
                </a:solidFill>
                <a:latin typeface="微软雅黑" pitchFamily="34" charset="-122"/>
                <a:ea typeface="微软雅黑" pitchFamily="34" charset="-122"/>
              </a:rPr>
              <a:t>70</a:t>
            </a:r>
            <a:endParaRPr lang="zh-CN" altLang="en-US" sz="1050" dirty="0">
              <a:solidFill>
                <a:schemeClr val="tx1">
                  <a:lumMod val="85000"/>
                  <a:lumOff val="15000"/>
                </a:schemeClr>
              </a:solidFill>
              <a:latin typeface="微软雅黑" pitchFamily="34" charset="-122"/>
              <a:ea typeface="微软雅黑" pitchFamily="34" charset="-122"/>
            </a:endParaRPr>
          </a:p>
        </p:txBody>
      </p:sp>
      <p:sp>
        <p:nvSpPr>
          <p:cNvPr id="120" name="TextBox 119"/>
          <p:cNvSpPr txBox="1"/>
          <p:nvPr/>
        </p:nvSpPr>
        <p:spPr>
          <a:xfrm>
            <a:off x="5926372"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2010</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1" name="TextBox 120"/>
          <p:cNvSpPr txBox="1"/>
          <p:nvPr/>
        </p:nvSpPr>
        <p:spPr>
          <a:xfrm>
            <a:off x="6329290"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2011</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2" name="TextBox 121"/>
          <p:cNvSpPr txBox="1"/>
          <p:nvPr/>
        </p:nvSpPr>
        <p:spPr>
          <a:xfrm>
            <a:off x="6740444"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2012</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7173114"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2013</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7629255" y="2614327"/>
            <a:ext cx="518087"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2014</a:t>
            </a:r>
            <a:endPar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5" name="TextBox 124"/>
          <p:cNvSpPr txBox="1"/>
          <p:nvPr/>
        </p:nvSpPr>
        <p:spPr>
          <a:xfrm>
            <a:off x="1117559" y="3009573"/>
            <a:ext cx="773417" cy="276999"/>
          </a:xfrm>
          <a:prstGeom prst="rect">
            <a:avLst/>
          </a:prstGeom>
          <a:noFill/>
        </p:spPr>
        <p:txBody>
          <a:bodyPr wrap="none" lIns="91438" tIns="45719" rIns="91438" bIns="45719" rtlCol="0">
            <a:spAutoFit/>
          </a:bodyPr>
          <a:lstStyle/>
          <a:p>
            <a:r>
              <a:rPr lang="en-US" altLang="zh-CN" sz="1200" b="1" dirty="0">
                <a:solidFill>
                  <a:schemeClr val="tx1">
                    <a:lumMod val="85000"/>
                    <a:lumOff val="15000"/>
                  </a:schemeClr>
                </a:solidFill>
                <a:latin typeface="微软雅黑" pitchFamily="34" charset="-122"/>
                <a:ea typeface="微软雅黑" pitchFamily="34" charset="-122"/>
              </a:rPr>
              <a:t>Pa</a:t>
            </a:r>
            <a:r>
              <a:rPr lang="en-US" altLang="zh-CN" sz="1200" b="1" spc="-250" dirty="0">
                <a:solidFill>
                  <a:schemeClr val="tx1">
                    <a:lumMod val="85000"/>
                    <a:lumOff val="15000"/>
                  </a:schemeClr>
                </a:solidFill>
                <a:latin typeface="微软雅黑" pitchFamily="34" charset="-122"/>
                <a:ea typeface="微软雅黑" pitchFamily="34" charset="-122"/>
              </a:rPr>
              <a:t>r</a:t>
            </a:r>
            <a:r>
              <a:rPr lang="en-US" altLang="zh-CN" sz="1200" b="1" dirty="0">
                <a:solidFill>
                  <a:schemeClr val="tx1">
                    <a:lumMod val="85000"/>
                    <a:lumOff val="15000"/>
                  </a:schemeClr>
                </a:solidFill>
                <a:latin typeface="微软雅黑" pitchFamily="34" charset="-122"/>
                <a:ea typeface="微软雅黑" pitchFamily="34" charset="-122"/>
              </a:rPr>
              <a:t>tner </a:t>
            </a:r>
          </a:p>
        </p:txBody>
      </p:sp>
      <p:sp>
        <p:nvSpPr>
          <p:cNvPr id="126" name="矩形 125"/>
          <p:cNvSpPr/>
          <p:nvPr/>
        </p:nvSpPr>
        <p:spPr>
          <a:xfrm>
            <a:off x="1117558" y="3293571"/>
            <a:ext cx="2230058" cy="646331"/>
          </a:xfrm>
          <a:prstGeom prst="rect">
            <a:avLst/>
          </a:prstGeom>
        </p:spPr>
        <p:txBody>
          <a:bodyPr wrap="square" lIns="91438" tIns="45719" rIns="91438" bIns="45719">
            <a:spAutoFit/>
          </a:bodyPr>
          <a:lstStyle/>
          <a:p>
            <a:r>
              <a:rPr lang="en-US" altLang="zh-CN" sz="1200" dirty="0">
                <a:solidFill>
                  <a:schemeClr val="tx1">
                    <a:lumMod val="85000"/>
                    <a:lumOff val="15000"/>
                  </a:schemeClr>
                </a:solidFill>
              </a:rPr>
              <a:t>dolor sit </a:t>
            </a:r>
            <a:r>
              <a:rPr lang="en-US" altLang="zh-CN" sz="1200" dirty="0" err="1">
                <a:solidFill>
                  <a:schemeClr val="tx1">
                    <a:lumMod val="85000"/>
                    <a:lumOff val="15000"/>
                  </a:schemeClr>
                </a:solidFill>
              </a:rPr>
              <a:t>amet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consectetur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adipiscing</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elit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Aliquam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suscipit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mattis</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diam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venenatis</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varius</a:t>
            </a:r>
            <a:r>
              <a:rPr lang="en-US" altLang="zh-CN" sz="1200" dirty="0">
                <a:solidFill>
                  <a:schemeClr val="tx1">
                    <a:lumMod val="85000"/>
                    <a:lumOff val="15000"/>
                  </a:schemeClr>
                </a:solidFill>
              </a:rPr>
              <a:t>.  </a:t>
            </a:r>
            <a:endParaRPr lang="zh-CN" altLang="en-US" sz="1200" dirty="0">
              <a:solidFill>
                <a:schemeClr val="tx1">
                  <a:lumMod val="85000"/>
                  <a:lumOff val="15000"/>
                </a:schemeClr>
              </a:solidFill>
            </a:endParaRPr>
          </a:p>
        </p:txBody>
      </p:sp>
      <p:sp>
        <p:nvSpPr>
          <p:cNvPr id="127" name="TextBox 126"/>
          <p:cNvSpPr txBox="1"/>
          <p:nvPr/>
        </p:nvSpPr>
        <p:spPr>
          <a:xfrm>
            <a:off x="3564859" y="3009573"/>
            <a:ext cx="934166" cy="276999"/>
          </a:xfrm>
          <a:prstGeom prst="rect">
            <a:avLst/>
          </a:prstGeom>
          <a:noFill/>
        </p:spPr>
        <p:txBody>
          <a:bodyPr wrap="none" lIns="91438" tIns="45719" rIns="91438" bIns="45719" rtlCol="0">
            <a:spAutoFit/>
          </a:bodyPr>
          <a:lstStyle/>
          <a:p>
            <a:r>
              <a:rPr lang="en-US" altLang="zh-CN" sz="1200" b="1" dirty="0">
                <a:solidFill>
                  <a:schemeClr val="tx1">
                    <a:lumMod val="85000"/>
                    <a:lumOff val="15000"/>
                  </a:schemeClr>
                </a:solidFill>
                <a:latin typeface="微软雅黑" pitchFamily="34" charset="-122"/>
                <a:ea typeface="微软雅黑" pitchFamily="34" charset="-122"/>
              </a:rPr>
              <a:t>Customer</a:t>
            </a:r>
          </a:p>
        </p:txBody>
      </p:sp>
      <p:sp>
        <p:nvSpPr>
          <p:cNvPr id="128" name="矩形 127"/>
          <p:cNvSpPr/>
          <p:nvPr/>
        </p:nvSpPr>
        <p:spPr>
          <a:xfrm>
            <a:off x="3564859" y="3293571"/>
            <a:ext cx="2230058" cy="646331"/>
          </a:xfrm>
          <a:prstGeom prst="rect">
            <a:avLst/>
          </a:prstGeom>
        </p:spPr>
        <p:txBody>
          <a:bodyPr wrap="square" lIns="91438" tIns="45719" rIns="91438" bIns="45719">
            <a:spAutoFit/>
          </a:bodyPr>
          <a:lstStyle/>
          <a:p>
            <a:r>
              <a:rPr lang="en-US" altLang="zh-CN" sz="1200" dirty="0">
                <a:solidFill>
                  <a:schemeClr val="tx1">
                    <a:lumMod val="85000"/>
                    <a:lumOff val="15000"/>
                  </a:schemeClr>
                </a:solidFill>
              </a:rPr>
              <a:t>dolor sit </a:t>
            </a:r>
            <a:r>
              <a:rPr lang="en-US" altLang="zh-CN" sz="1200" dirty="0" err="1">
                <a:solidFill>
                  <a:schemeClr val="tx1">
                    <a:lumMod val="85000"/>
                    <a:lumOff val="15000"/>
                  </a:schemeClr>
                </a:solidFill>
              </a:rPr>
              <a:t>amet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consectetur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adipiscing</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elit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Aliquam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suscipit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mattis</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diam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venenatis</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varius</a:t>
            </a:r>
            <a:r>
              <a:rPr lang="en-US" altLang="zh-CN" sz="1200" dirty="0">
                <a:solidFill>
                  <a:schemeClr val="tx1">
                    <a:lumMod val="85000"/>
                    <a:lumOff val="15000"/>
                  </a:schemeClr>
                </a:solidFill>
              </a:rPr>
              <a:t>.  </a:t>
            </a:r>
            <a:endParaRPr lang="zh-CN" altLang="en-US" sz="1200" dirty="0">
              <a:solidFill>
                <a:schemeClr val="tx1">
                  <a:lumMod val="85000"/>
                  <a:lumOff val="15000"/>
                </a:schemeClr>
              </a:solidFill>
            </a:endParaRPr>
          </a:p>
        </p:txBody>
      </p:sp>
      <p:sp>
        <p:nvSpPr>
          <p:cNvPr id="129" name="TextBox 128"/>
          <p:cNvSpPr txBox="1"/>
          <p:nvPr/>
        </p:nvSpPr>
        <p:spPr>
          <a:xfrm>
            <a:off x="6012161" y="3009573"/>
            <a:ext cx="1125629" cy="461665"/>
          </a:xfrm>
          <a:prstGeom prst="rect">
            <a:avLst/>
          </a:prstGeom>
          <a:noFill/>
        </p:spPr>
        <p:txBody>
          <a:bodyPr wrap="none" lIns="91438" tIns="45719" rIns="91438" bIns="45719" rtlCol="0">
            <a:spAutoFit/>
          </a:bodyPr>
          <a:lstStyle/>
          <a:p>
            <a:r>
              <a:rPr lang="en-US" altLang="zh-CN" sz="1200" b="1" dirty="0">
                <a:solidFill>
                  <a:schemeClr val="tx1">
                    <a:lumMod val="85000"/>
                    <a:lumOff val="15000"/>
                  </a:schemeClr>
                </a:solidFill>
                <a:latin typeface="微软雅黑" pitchFamily="34" charset="-122"/>
                <a:ea typeface="微软雅黑" pitchFamily="34" charset="-122"/>
              </a:rPr>
              <a:t>Announcing</a:t>
            </a:r>
          </a:p>
          <a:p>
            <a:r>
              <a:rPr lang="en-US" altLang="zh-CN" sz="1200" b="1" dirty="0">
                <a:solidFill>
                  <a:schemeClr val="tx1">
                    <a:lumMod val="85000"/>
                    <a:lumOff val="15000"/>
                  </a:schemeClr>
                </a:solidFill>
                <a:latin typeface="微软雅黑" pitchFamily="34" charset="-122"/>
                <a:ea typeface="微软雅黑" pitchFamily="34" charset="-122"/>
              </a:rPr>
              <a:t> </a:t>
            </a:r>
          </a:p>
        </p:txBody>
      </p:sp>
      <p:sp>
        <p:nvSpPr>
          <p:cNvPr id="130" name="矩形 129"/>
          <p:cNvSpPr/>
          <p:nvPr/>
        </p:nvSpPr>
        <p:spPr>
          <a:xfrm>
            <a:off x="6012160" y="3293571"/>
            <a:ext cx="2230058" cy="646331"/>
          </a:xfrm>
          <a:prstGeom prst="rect">
            <a:avLst/>
          </a:prstGeom>
        </p:spPr>
        <p:txBody>
          <a:bodyPr wrap="square" lIns="91438" tIns="45719" rIns="91438" bIns="45719">
            <a:spAutoFit/>
          </a:bodyPr>
          <a:lstStyle/>
          <a:p>
            <a:r>
              <a:rPr lang="en-US" altLang="zh-CN" sz="1200" dirty="0">
                <a:solidFill>
                  <a:schemeClr val="tx1">
                    <a:lumMod val="85000"/>
                    <a:lumOff val="15000"/>
                  </a:schemeClr>
                </a:solidFill>
              </a:rPr>
              <a:t>dolor sit </a:t>
            </a:r>
            <a:r>
              <a:rPr lang="en-US" altLang="zh-CN" sz="1200" dirty="0" err="1">
                <a:solidFill>
                  <a:schemeClr val="tx1">
                    <a:lumMod val="85000"/>
                    <a:lumOff val="15000"/>
                  </a:schemeClr>
                </a:solidFill>
              </a:rPr>
              <a:t>amet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consectetur</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adipiscing</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elit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Aliquam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suscipit</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mattis</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diam</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venenatis</a:t>
            </a:r>
            <a:r>
              <a:rPr lang="en-US" altLang="zh-CN" sz="1200" dirty="0">
                <a:solidFill>
                  <a:schemeClr val="tx1">
                    <a:lumMod val="85000"/>
                    <a:lumOff val="15000"/>
                  </a:schemeClr>
                </a:solidFill>
              </a:rPr>
              <a:t> </a:t>
            </a:r>
            <a:r>
              <a:rPr lang="en-US" altLang="zh-CN" sz="1200" dirty="0" err="1">
                <a:solidFill>
                  <a:schemeClr val="tx1">
                    <a:lumMod val="85000"/>
                    <a:lumOff val="15000"/>
                  </a:schemeClr>
                </a:solidFill>
              </a:rPr>
              <a:t>varius</a:t>
            </a:r>
            <a:r>
              <a:rPr lang="en-US" altLang="zh-CN" sz="1200" dirty="0">
                <a:solidFill>
                  <a:schemeClr val="tx1">
                    <a:lumMod val="85000"/>
                    <a:lumOff val="15000"/>
                  </a:schemeClr>
                </a:solidFill>
              </a:rPr>
              <a:t>.  </a:t>
            </a:r>
            <a:endParaRPr lang="zh-CN" altLang="en-US" sz="1200" dirty="0">
              <a:solidFill>
                <a:schemeClr val="tx1">
                  <a:lumMod val="85000"/>
                  <a:lumOff val="15000"/>
                </a:schemeClr>
              </a:solidFill>
            </a:endParaRPr>
          </a:p>
        </p:txBody>
      </p:sp>
      <p:sp>
        <p:nvSpPr>
          <p:cNvPr id="131" name="TextBox 130"/>
          <p:cNvSpPr txBox="1"/>
          <p:nvPr/>
        </p:nvSpPr>
        <p:spPr>
          <a:xfrm>
            <a:off x="4376156" y="1561321"/>
            <a:ext cx="420304" cy="253914"/>
          </a:xfrm>
          <a:prstGeom prst="rect">
            <a:avLst/>
          </a:prstGeom>
          <a:noFill/>
          <a:effectLst>
            <a:outerShdw blurRad="63500" sx="102000" sy="102000" algn="ctr" rotWithShape="0">
              <a:prstClr val="black">
                <a:alpha val="40000"/>
              </a:prstClr>
            </a:outerShdw>
          </a:effectLst>
        </p:spPr>
        <p:txBody>
          <a:bodyPr wrap="none" lIns="91438" tIns="45719" rIns="91438" bIns="45719" rtlCol="0">
            <a:spAutoFit/>
          </a:bodyPr>
          <a:lstStyle/>
          <a:p>
            <a:r>
              <a:rPr lang="en-US" altLang="zh-CN" sz="1050" dirty="0" smtClean="0">
                <a:solidFill>
                  <a:schemeClr val="tx1">
                    <a:lumMod val="85000"/>
                    <a:lumOff val="15000"/>
                  </a:schemeClr>
                </a:solidFill>
                <a:latin typeface="微软雅黑" pitchFamily="34" charset="-122"/>
                <a:ea typeface="微软雅黑" pitchFamily="34" charset="-122"/>
              </a:rPr>
              <a:t>225</a:t>
            </a:r>
            <a:endParaRPr lang="zh-CN" altLang="en-US" sz="105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931382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DATA  ANALYSIS</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Freeform 301"/>
          <p:cNvSpPr>
            <a:spLocks noChangeArrowheads="1"/>
          </p:cNvSpPr>
          <p:nvPr/>
        </p:nvSpPr>
        <p:spPr bwMode="auto">
          <a:xfrm>
            <a:off x="5775890" y="1813387"/>
            <a:ext cx="283425" cy="1389446"/>
          </a:xfrm>
          <a:custGeom>
            <a:avLst/>
            <a:gdLst>
              <a:gd name="T0" fmla="*/ 273 w 274"/>
              <a:gd name="T1" fmla="*/ 0 h 1170"/>
              <a:gd name="T2" fmla="*/ 0 w 274"/>
              <a:gd name="T3" fmla="*/ 1169 h 1170"/>
              <a:gd name="T4" fmla="*/ 273 w 274"/>
              <a:gd name="T5" fmla="*/ 1169 h 1170"/>
              <a:gd name="T6" fmla="*/ 273 w 274"/>
              <a:gd name="T7" fmla="*/ 0 h 1170"/>
            </a:gdLst>
            <a:ahLst/>
            <a:cxnLst>
              <a:cxn ang="0">
                <a:pos x="T0" y="T1"/>
              </a:cxn>
              <a:cxn ang="0">
                <a:pos x="T2" y="T3"/>
              </a:cxn>
              <a:cxn ang="0">
                <a:pos x="T4" y="T5"/>
              </a:cxn>
              <a:cxn ang="0">
                <a:pos x="T6" y="T7"/>
              </a:cxn>
            </a:cxnLst>
            <a:rect l="0" t="0" r="r" b="b"/>
            <a:pathLst>
              <a:path w="274" h="1170">
                <a:moveTo>
                  <a:pt x="273" y="0"/>
                </a:moveTo>
                <a:lnTo>
                  <a:pt x="0" y="1169"/>
                </a:lnTo>
                <a:lnTo>
                  <a:pt x="273" y="1169"/>
                </a:lnTo>
                <a:lnTo>
                  <a:pt x="273" y="0"/>
                </a:lnTo>
              </a:path>
            </a:pathLst>
          </a:custGeom>
          <a:solidFill>
            <a:srgbClr val="9E1E24"/>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82" name="Freeform 302"/>
          <p:cNvSpPr>
            <a:spLocks noChangeArrowheads="1"/>
          </p:cNvSpPr>
          <p:nvPr/>
        </p:nvSpPr>
        <p:spPr bwMode="auto">
          <a:xfrm>
            <a:off x="6097105" y="1813387"/>
            <a:ext cx="283425" cy="1389446"/>
          </a:xfrm>
          <a:custGeom>
            <a:avLst/>
            <a:gdLst>
              <a:gd name="T0" fmla="*/ 0 w 274"/>
              <a:gd name="T1" fmla="*/ 0 h 1170"/>
              <a:gd name="T2" fmla="*/ 0 w 274"/>
              <a:gd name="T3" fmla="*/ 1169 h 1170"/>
              <a:gd name="T4" fmla="*/ 273 w 274"/>
              <a:gd name="T5" fmla="*/ 1169 h 1170"/>
              <a:gd name="T6" fmla="*/ 0 w 274"/>
              <a:gd name="T7" fmla="*/ 0 h 1170"/>
            </a:gdLst>
            <a:ahLst/>
            <a:cxnLst>
              <a:cxn ang="0">
                <a:pos x="T0" y="T1"/>
              </a:cxn>
              <a:cxn ang="0">
                <a:pos x="T2" y="T3"/>
              </a:cxn>
              <a:cxn ang="0">
                <a:pos x="T4" y="T5"/>
              </a:cxn>
              <a:cxn ang="0">
                <a:pos x="T6" y="T7"/>
              </a:cxn>
            </a:cxnLst>
            <a:rect l="0" t="0" r="r" b="b"/>
            <a:pathLst>
              <a:path w="274" h="1170">
                <a:moveTo>
                  <a:pt x="0" y="0"/>
                </a:moveTo>
                <a:lnTo>
                  <a:pt x="0" y="1169"/>
                </a:lnTo>
                <a:lnTo>
                  <a:pt x="273" y="1169"/>
                </a:lnTo>
                <a:lnTo>
                  <a:pt x="0" y="0"/>
                </a:lnTo>
              </a:path>
            </a:pathLst>
          </a:custGeom>
          <a:solidFill>
            <a:srgbClr val="B32229"/>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83" name="Freeform 303"/>
          <p:cNvSpPr>
            <a:spLocks noChangeArrowheads="1"/>
          </p:cNvSpPr>
          <p:nvPr/>
        </p:nvSpPr>
        <p:spPr bwMode="auto">
          <a:xfrm>
            <a:off x="6860539" y="2025887"/>
            <a:ext cx="283425" cy="1176946"/>
          </a:xfrm>
          <a:custGeom>
            <a:avLst/>
            <a:gdLst>
              <a:gd name="T0" fmla="*/ 0 w 274"/>
              <a:gd name="T1" fmla="*/ 0 h 675"/>
              <a:gd name="T2" fmla="*/ 0 w 274"/>
              <a:gd name="T3" fmla="*/ 674 h 675"/>
              <a:gd name="T4" fmla="*/ 273 w 274"/>
              <a:gd name="T5" fmla="*/ 674 h 675"/>
              <a:gd name="T6" fmla="*/ 0 w 274"/>
              <a:gd name="T7" fmla="*/ 0 h 675"/>
            </a:gdLst>
            <a:ahLst/>
            <a:cxnLst>
              <a:cxn ang="0">
                <a:pos x="T0" y="T1"/>
              </a:cxn>
              <a:cxn ang="0">
                <a:pos x="T2" y="T3"/>
              </a:cxn>
              <a:cxn ang="0">
                <a:pos x="T4" y="T5"/>
              </a:cxn>
              <a:cxn ang="0">
                <a:pos x="T6" y="T7"/>
              </a:cxn>
            </a:cxnLst>
            <a:rect l="0" t="0" r="r" b="b"/>
            <a:pathLst>
              <a:path w="274" h="675">
                <a:moveTo>
                  <a:pt x="0" y="0"/>
                </a:moveTo>
                <a:lnTo>
                  <a:pt x="0" y="674"/>
                </a:lnTo>
                <a:lnTo>
                  <a:pt x="273" y="674"/>
                </a:lnTo>
                <a:lnTo>
                  <a:pt x="0" y="0"/>
                </a:lnTo>
              </a:path>
            </a:pathLst>
          </a:custGeom>
          <a:solidFill>
            <a:srgbClr val="B32229"/>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84" name="Freeform 304"/>
          <p:cNvSpPr>
            <a:spLocks noChangeArrowheads="1"/>
          </p:cNvSpPr>
          <p:nvPr/>
        </p:nvSpPr>
        <p:spPr bwMode="auto">
          <a:xfrm>
            <a:off x="6522610" y="2025887"/>
            <a:ext cx="283425" cy="1176946"/>
          </a:xfrm>
          <a:custGeom>
            <a:avLst/>
            <a:gdLst>
              <a:gd name="T0" fmla="*/ 0 w 274"/>
              <a:gd name="T1" fmla="*/ 674 h 675"/>
              <a:gd name="T2" fmla="*/ 273 w 274"/>
              <a:gd name="T3" fmla="*/ 674 h 675"/>
              <a:gd name="T4" fmla="*/ 273 w 274"/>
              <a:gd name="T5" fmla="*/ 0 h 675"/>
              <a:gd name="T6" fmla="*/ 0 w 274"/>
              <a:gd name="T7" fmla="*/ 674 h 675"/>
            </a:gdLst>
            <a:ahLst/>
            <a:cxnLst>
              <a:cxn ang="0">
                <a:pos x="T0" y="T1"/>
              </a:cxn>
              <a:cxn ang="0">
                <a:pos x="T2" y="T3"/>
              </a:cxn>
              <a:cxn ang="0">
                <a:pos x="T4" y="T5"/>
              </a:cxn>
              <a:cxn ang="0">
                <a:pos x="T6" y="T7"/>
              </a:cxn>
            </a:cxnLst>
            <a:rect l="0" t="0" r="r" b="b"/>
            <a:pathLst>
              <a:path w="274" h="675">
                <a:moveTo>
                  <a:pt x="0" y="674"/>
                </a:moveTo>
                <a:lnTo>
                  <a:pt x="273" y="674"/>
                </a:lnTo>
                <a:lnTo>
                  <a:pt x="273" y="0"/>
                </a:lnTo>
                <a:lnTo>
                  <a:pt x="0" y="674"/>
                </a:lnTo>
              </a:path>
            </a:pathLst>
          </a:custGeom>
          <a:solidFill>
            <a:srgbClr val="9E1E24"/>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85" name="Freeform 305"/>
          <p:cNvSpPr>
            <a:spLocks noChangeArrowheads="1"/>
          </p:cNvSpPr>
          <p:nvPr/>
        </p:nvSpPr>
        <p:spPr bwMode="auto">
          <a:xfrm>
            <a:off x="7612705" y="2360690"/>
            <a:ext cx="283425" cy="847588"/>
          </a:xfrm>
          <a:custGeom>
            <a:avLst/>
            <a:gdLst>
              <a:gd name="T0" fmla="*/ 0 w 274"/>
              <a:gd name="T1" fmla="*/ 0 h 1000"/>
              <a:gd name="T2" fmla="*/ 0 w 274"/>
              <a:gd name="T3" fmla="*/ 999 h 1000"/>
              <a:gd name="T4" fmla="*/ 273 w 274"/>
              <a:gd name="T5" fmla="*/ 999 h 1000"/>
              <a:gd name="T6" fmla="*/ 0 w 274"/>
              <a:gd name="T7" fmla="*/ 0 h 1000"/>
            </a:gdLst>
            <a:ahLst/>
            <a:cxnLst>
              <a:cxn ang="0">
                <a:pos x="T0" y="T1"/>
              </a:cxn>
              <a:cxn ang="0">
                <a:pos x="T2" y="T3"/>
              </a:cxn>
              <a:cxn ang="0">
                <a:pos x="T4" y="T5"/>
              </a:cxn>
              <a:cxn ang="0">
                <a:pos x="T6" y="T7"/>
              </a:cxn>
            </a:cxnLst>
            <a:rect l="0" t="0" r="r" b="b"/>
            <a:pathLst>
              <a:path w="274" h="1000">
                <a:moveTo>
                  <a:pt x="0" y="0"/>
                </a:moveTo>
                <a:lnTo>
                  <a:pt x="0" y="999"/>
                </a:lnTo>
                <a:lnTo>
                  <a:pt x="273" y="999"/>
                </a:lnTo>
                <a:lnTo>
                  <a:pt x="0" y="0"/>
                </a:lnTo>
              </a:path>
            </a:pathLst>
          </a:custGeom>
          <a:solidFill>
            <a:srgbClr val="B32229"/>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86" name="Freeform 306"/>
          <p:cNvSpPr>
            <a:spLocks noChangeArrowheads="1"/>
          </p:cNvSpPr>
          <p:nvPr/>
        </p:nvSpPr>
        <p:spPr bwMode="auto">
          <a:xfrm>
            <a:off x="7274774" y="2360690"/>
            <a:ext cx="283425" cy="847588"/>
          </a:xfrm>
          <a:custGeom>
            <a:avLst/>
            <a:gdLst>
              <a:gd name="T0" fmla="*/ 0 w 275"/>
              <a:gd name="T1" fmla="*/ 999 h 1000"/>
              <a:gd name="T2" fmla="*/ 274 w 275"/>
              <a:gd name="T3" fmla="*/ 999 h 1000"/>
              <a:gd name="T4" fmla="*/ 274 w 275"/>
              <a:gd name="T5" fmla="*/ 0 h 1000"/>
              <a:gd name="T6" fmla="*/ 0 w 275"/>
              <a:gd name="T7" fmla="*/ 999 h 1000"/>
            </a:gdLst>
            <a:ahLst/>
            <a:cxnLst>
              <a:cxn ang="0">
                <a:pos x="T0" y="T1"/>
              </a:cxn>
              <a:cxn ang="0">
                <a:pos x="T2" y="T3"/>
              </a:cxn>
              <a:cxn ang="0">
                <a:pos x="T4" y="T5"/>
              </a:cxn>
              <a:cxn ang="0">
                <a:pos x="T6" y="T7"/>
              </a:cxn>
            </a:cxnLst>
            <a:rect l="0" t="0" r="r" b="b"/>
            <a:pathLst>
              <a:path w="275" h="1000">
                <a:moveTo>
                  <a:pt x="0" y="999"/>
                </a:moveTo>
                <a:lnTo>
                  <a:pt x="274" y="999"/>
                </a:lnTo>
                <a:lnTo>
                  <a:pt x="274" y="0"/>
                </a:lnTo>
                <a:lnTo>
                  <a:pt x="0" y="999"/>
                </a:lnTo>
              </a:path>
            </a:pathLst>
          </a:custGeom>
          <a:solidFill>
            <a:srgbClr val="9E1E24"/>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87" name="Freeform 309"/>
          <p:cNvSpPr>
            <a:spLocks noChangeArrowheads="1"/>
          </p:cNvSpPr>
          <p:nvPr/>
        </p:nvSpPr>
        <p:spPr bwMode="auto">
          <a:xfrm>
            <a:off x="4273769" y="2311769"/>
            <a:ext cx="283425" cy="888156"/>
          </a:xfrm>
          <a:custGeom>
            <a:avLst/>
            <a:gdLst>
              <a:gd name="T0" fmla="*/ 0 w 275"/>
              <a:gd name="T1" fmla="*/ 761 h 762"/>
              <a:gd name="T2" fmla="*/ 274 w 275"/>
              <a:gd name="T3" fmla="*/ 761 h 762"/>
              <a:gd name="T4" fmla="*/ 274 w 275"/>
              <a:gd name="T5" fmla="*/ 0 h 762"/>
              <a:gd name="T6" fmla="*/ 0 w 275"/>
              <a:gd name="T7" fmla="*/ 761 h 762"/>
            </a:gdLst>
            <a:ahLst/>
            <a:cxnLst>
              <a:cxn ang="0">
                <a:pos x="T0" y="T1"/>
              </a:cxn>
              <a:cxn ang="0">
                <a:pos x="T2" y="T3"/>
              </a:cxn>
              <a:cxn ang="0">
                <a:pos x="T4" y="T5"/>
              </a:cxn>
              <a:cxn ang="0">
                <a:pos x="T6" y="T7"/>
              </a:cxn>
            </a:cxnLst>
            <a:rect l="0" t="0" r="r" b="b"/>
            <a:pathLst>
              <a:path w="275" h="762">
                <a:moveTo>
                  <a:pt x="0" y="761"/>
                </a:moveTo>
                <a:lnTo>
                  <a:pt x="274" y="761"/>
                </a:lnTo>
                <a:lnTo>
                  <a:pt x="274" y="0"/>
                </a:lnTo>
                <a:lnTo>
                  <a:pt x="0" y="761"/>
                </a:lnTo>
              </a:path>
            </a:pathLst>
          </a:custGeom>
          <a:solidFill>
            <a:srgbClr val="9E1E24"/>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88" name="Freeform 310"/>
          <p:cNvSpPr>
            <a:spLocks noChangeArrowheads="1"/>
          </p:cNvSpPr>
          <p:nvPr/>
        </p:nvSpPr>
        <p:spPr bwMode="auto">
          <a:xfrm>
            <a:off x="4611700" y="2311769"/>
            <a:ext cx="283425" cy="888156"/>
          </a:xfrm>
          <a:custGeom>
            <a:avLst/>
            <a:gdLst>
              <a:gd name="T0" fmla="*/ 0 w 274"/>
              <a:gd name="T1" fmla="*/ 0 h 762"/>
              <a:gd name="T2" fmla="*/ 0 w 274"/>
              <a:gd name="T3" fmla="*/ 0 h 762"/>
              <a:gd name="T4" fmla="*/ 0 w 274"/>
              <a:gd name="T5" fmla="*/ 761 h 762"/>
              <a:gd name="T6" fmla="*/ 273 w 274"/>
              <a:gd name="T7" fmla="*/ 761 h 762"/>
              <a:gd name="T8" fmla="*/ 0 w 274"/>
              <a:gd name="T9" fmla="*/ 0 h 762"/>
            </a:gdLst>
            <a:ahLst/>
            <a:cxnLst>
              <a:cxn ang="0">
                <a:pos x="T0" y="T1"/>
              </a:cxn>
              <a:cxn ang="0">
                <a:pos x="T2" y="T3"/>
              </a:cxn>
              <a:cxn ang="0">
                <a:pos x="T4" y="T5"/>
              </a:cxn>
              <a:cxn ang="0">
                <a:pos x="T6" y="T7"/>
              </a:cxn>
              <a:cxn ang="0">
                <a:pos x="T8" y="T9"/>
              </a:cxn>
            </a:cxnLst>
            <a:rect l="0" t="0" r="r" b="b"/>
            <a:pathLst>
              <a:path w="274" h="762">
                <a:moveTo>
                  <a:pt x="0" y="0"/>
                </a:moveTo>
                <a:lnTo>
                  <a:pt x="0" y="0"/>
                </a:lnTo>
                <a:lnTo>
                  <a:pt x="0" y="761"/>
                </a:lnTo>
                <a:lnTo>
                  <a:pt x="273" y="761"/>
                </a:lnTo>
                <a:lnTo>
                  <a:pt x="0" y="0"/>
                </a:lnTo>
              </a:path>
            </a:pathLst>
          </a:custGeom>
          <a:solidFill>
            <a:srgbClr val="B32229"/>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89" name="Freeform 311"/>
          <p:cNvSpPr>
            <a:spLocks noChangeArrowheads="1"/>
          </p:cNvSpPr>
          <p:nvPr/>
        </p:nvSpPr>
        <p:spPr bwMode="auto">
          <a:xfrm>
            <a:off x="5025935" y="2082915"/>
            <a:ext cx="283425" cy="1117006"/>
          </a:xfrm>
          <a:custGeom>
            <a:avLst/>
            <a:gdLst>
              <a:gd name="T0" fmla="*/ 0 w 274"/>
              <a:gd name="T1" fmla="*/ 945 h 946"/>
              <a:gd name="T2" fmla="*/ 273 w 274"/>
              <a:gd name="T3" fmla="*/ 945 h 946"/>
              <a:gd name="T4" fmla="*/ 273 w 274"/>
              <a:gd name="T5" fmla="*/ 0 h 946"/>
              <a:gd name="T6" fmla="*/ 0 w 274"/>
              <a:gd name="T7" fmla="*/ 945 h 946"/>
            </a:gdLst>
            <a:ahLst/>
            <a:cxnLst>
              <a:cxn ang="0">
                <a:pos x="T0" y="T1"/>
              </a:cxn>
              <a:cxn ang="0">
                <a:pos x="T2" y="T3"/>
              </a:cxn>
              <a:cxn ang="0">
                <a:pos x="T4" y="T5"/>
              </a:cxn>
              <a:cxn ang="0">
                <a:pos x="T6" y="T7"/>
              </a:cxn>
            </a:cxnLst>
            <a:rect l="0" t="0" r="r" b="b"/>
            <a:pathLst>
              <a:path w="274" h="946">
                <a:moveTo>
                  <a:pt x="0" y="945"/>
                </a:moveTo>
                <a:lnTo>
                  <a:pt x="273" y="945"/>
                </a:lnTo>
                <a:lnTo>
                  <a:pt x="273" y="0"/>
                </a:lnTo>
                <a:lnTo>
                  <a:pt x="0" y="945"/>
                </a:lnTo>
              </a:path>
            </a:pathLst>
          </a:custGeom>
          <a:solidFill>
            <a:srgbClr val="9E1E24"/>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90" name="Freeform 312"/>
          <p:cNvSpPr>
            <a:spLocks noChangeArrowheads="1"/>
          </p:cNvSpPr>
          <p:nvPr/>
        </p:nvSpPr>
        <p:spPr bwMode="auto">
          <a:xfrm>
            <a:off x="5363867" y="2082915"/>
            <a:ext cx="283425" cy="1117006"/>
          </a:xfrm>
          <a:custGeom>
            <a:avLst/>
            <a:gdLst>
              <a:gd name="T0" fmla="*/ 0 w 274"/>
              <a:gd name="T1" fmla="*/ 0 h 946"/>
              <a:gd name="T2" fmla="*/ 0 w 274"/>
              <a:gd name="T3" fmla="*/ 0 h 946"/>
              <a:gd name="T4" fmla="*/ 0 w 274"/>
              <a:gd name="T5" fmla="*/ 945 h 946"/>
              <a:gd name="T6" fmla="*/ 273 w 274"/>
              <a:gd name="T7" fmla="*/ 945 h 946"/>
              <a:gd name="T8" fmla="*/ 0 w 274"/>
              <a:gd name="T9" fmla="*/ 0 h 946"/>
            </a:gdLst>
            <a:ahLst/>
            <a:cxnLst>
              <a:cxn ang="0">
                <a:pos x="T0" y="T1"/>
              </a:cxn>
              <a:cxn ang="0">
                <a:pos x="T2" y="T3"/>
              </a:cxn>
              <a:cxn ang="0">
                <a:pos x="T4" y="T5"/>
              </a:cxn>
              <a:cxn ang="0">
                <a:pos x="T6" y="T7"/>
              </a:cxn>
              <a:cxn ang="0">
                <a:pos x="T8" y="T9"/>
              </a:cxn>
            </a:cxnLst>
            <a:rect l="0" t="0" r="r" b="b"/>
            <a:pathLst>
              <a:path w="274" h="946">
                <a:moveTo>
                  <a:pt x="0" y="0"/>
                </a:moveTo>
                <a:lnTo>
                  <a:pt x="0" y="0"/>
                </a:lnTo>
                <a:lnTo>
                  <a:pt x="0" y="945"/>
                </a:lnTo>
                <a:lnTo>
                  <a:pt x="273" y="945"/>
                </a:lnTo>
                <a:lnTo>
                  <a:pt x="0" y="0"/>
                </a:lnTo>
              </a:path>
            </a:pathLst>
          </a:custGeom>
          <a:solidFill>
            <a:srgbClr val="B32229"/>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91" name="TextBox 90"/>
          <p:cNvSpPr txBox="1"/>
          <p:nvPr/>
        </p:nvSpPr>
        <p:spPr>
          <a:xfrm>
            <a:off x="5858603" y="1415443"/>
            <a:ext cx="451565" cy="300081"/>
          </a:xfrm>
          <a:prstGeom prst="rect">
            <a:avLst/>
          </a:prstGeom>
          <a:noFill/>
        </p:spPr>
        <p:txBody>
          <a:bodyPr wrap="none" lIns="34289" tIns="17144" rIns="34289" bIns="17144" rtlCol="0">
            <a:spAutoFit/>
          </a:bodyPr>
          <a:lstStyle/>
          <a:p>
            <a:pPr algn="ctr" defTabSz="914333"/>
            <a:r>
              <a:rPr lang="en-US" sz="1700" dirty="0">
                <a:solidFill>
                  <a:prstClr val="black"/>
                </a:solidFill>
                <a:cs typeface="Lato Regular"/>
              </a:rPr>
              <a:t>98%</a:t>
            </a:r>
          </a:p>
        </p:txBody>
      </p:sp>
      <p:sp>
        <p:nvSpPr>
          <p:cNvPr id="92" name="TextBox 91"/>
          <p:cNvSpPr txBox="1"/>
          <p:nvPr/>
        </p:nvSpPr>
        <p:spPr>
          <a:xfrm>
            <a:off x="6609683" y="1670563"/>
            <a:ext cx="451565" cy="300081"/>
          </a:xfrm>
          <a:prstGeom prst="rect">
            <a:avLst/>
          </a:prstGeom>
          <a:noFill/>
        </p:spPr>
        <p:txBody>
          <a:bodyPr wrap="none" lIns="34289" tIns="17144" rIns="34289" bIns="17144" rtlCol="0">
            <a:spAutoFit/>
          </a:bodyPr>
          <a:lstStyle/>
          <a:p>
            <a:pPr algn="ctr" defTabSz="914333"/>
            <a:r>
              <a:rPr lang="en-US" sz="1700" dirty="0">
                <a:solidFill>
                  <a:prstClr val="black"/>
                </a:solidFill>
                <a:cs typeface="Lato Regular"/>
              </a:rPr>
              <a:t>72%</a:t>
            </a:r>
          </a:p>
        </p:txBody>
      </p:sp>
      <p:sp>
        <p:nvSpPr>
          <p:cNvPr id="93" name="TextBox 92"/>
          <p:cNvSpPr txBox="1"/>
          <p:nvPr/>
        </p:nvSpPr>
        <p:spPr>
          <a:xfrm>
            <a:off x="7361851" y="2013842"/>
            <a:ext cx="451565" cy="300081"/>
          </a:xfrm>
          <a:prstGeom prst="rect">
            <a:avLst/>
          </a:prstGeom>
          <a:noFill/>
        </p:spPr>
        <p:txBody>
          <a:bodyPr wrap="none" lIns="34289" tIns="17144" rIns="34289" bIns="17144" rtlCol="0">
            <a:spAutoFit/>
          </a:bodyPr>
          <a:lstStyle/>
          <a:p>
            <a:pPr algn="ctr" defTabSz="914333"/>
            <a:r>
              <a:rPr lang="en-US" sz="1700" dirty="0">
                <a:solidFill>
                  <a:prstClr val="black"/>
                </a:solidFill>
                <a:cs typeface="Lato Regular"/>
              </a:rPr>
              <a:t>32%</a:t>
            </a:r>
          </a:p>
        </p:txBody>
      </p:sp>
      <p:sp>
        <p:nvSpPr>
          <p:cNvPr id="94" name="TextBox 93"/>
          <p:cNvSpPr txBox="1"/>
          <p:nvPr/>
        </p:nvSpPr>
        <p:spPr>
          <a:xfrm>
            <a:off x="4348126" y="1968175"/>
            <a:ext cx="451565" cy="300081"/>
          </a:xfrm>
          <a:prstGeom prst="rect">
            <a:avLst/>
          </a:prstGeom>
          <a:noFill/>
        </p:spPr>
        <p:txBody>
          <a:bodyPr wrap="none" lIns="34289" tIns="17144" rIns="34289" bIns="17144" rtlCol="0">
            <a:spAutoFit/>
          </a:bodyPr>
          <a:lstStyle/>
          <a:p>
            <a:pPr algn="ctr" defTabSz="914333"/>
            <a:r>
              <a:rPr lang="en-US" sz="1700" dirty="0">
                <a:solidFill>
                  <a:prstClr val="black"/>
                </a:solidFill>
                <a:cs typeface="Lato Regular"/>
              </a:rPr>
              <a:t>42%</a:t>
            </a:r>
          </a:p>
        </p:txBody>
      </p:sp>
      <p:sp>
        <p:nvSpPr>
          <p:cNvPr id="95" name="TextBox 94"/>
          <p:cNvSpPr txBox="1"/>
          <p:nvPr/>
        </p:nvSpPr>
        <p:spPr>
          <a:xfrm>
            <a:off x="5100292" y="1746584"/>
            <a:ext cx="451565" cy="300081"/>
          </a:xfrm>
          <a:prstGeom prst="rect">
            <a:avLst/>
          </a:prstGeom>
          <a:noFill/>
        </p:spPr>
        <p:txBody>
          <a:bodyPr wrap="none" lIns="34289" tIns="17144" rIns="34289" bIns="17144" rtlCol="0">
            <a:spAutoFit/>
          </a:bodyPr>
          <a:lstStyle/>
          <a:p>
            <a:pPr algn="ctr" defTabSz="914333"/>
            <a:r>
              <a:rPr lang="en-US" sz="1700" dirty="0">
                <a:solidFill>
                  <a:prstClr val="black"/>
                </a:solidFill>
                <a:cs typeface="Lato Regular"/>
              </a:rPr>
              <a:t>72%</a:t>
            </a:r>
          </a:p>
        </p:txBody>
      </p:sp>
      <p:grpSp>
        <p:nvGrpSpPr>
          <p:cNvPr id="96" name="Group 104"/>
          <p:cNvGrpSpPr/>
          <p:nvPr/>
        </p:nvGrpSpPr>
        <p:grpSpPr>
          <a:xfrm>
            <a:off x="1262914" y="1805032"/>
            <a:ext cx="604640" cy="1389446"/>
            <a:chOff x="3366892" y="4635176"/>
            <a:chExt cx="1611954" cy="3705188"/>
          </a:xfrm>
          <a:solidFill>
            <a:srgbClr val="B32229"/>
          </a:solidFill>
        </p:grpSpPr>
        <p:sp>
          <p:nvSpPr>
            <p:cNvPr id="97" name="Freeform 301"/>
            <p:cNvSpPr>
              <a:spLocks noChangeArrowheads="1"/>
            </p:cNvSpPr>
            <p:nvPr/>
          </p:nvSpPr>
          <p:spPr bwMode="auto">
            <a:xfrm>
              <a:off x="3366892" y="4635176"/>
              <a:ext cx="755603" cy="3705188"/>
            </a:xfrm>
            <a:custGeom>
              <a:avLst/>
              <a:gdLst>
                <a:gd name="T0" fmla="*/ 273 w 274"/>
                <a:gd name="T1" fmla="*/ 0 h 1170"/>
                <a:gd name="T2" fmla="*/ 0 w 274"/>
                <a:gd name="T3" fmla="*/ 1169 h 1170"/>
                <a:gd name="T4" fmla="*/ 273 w 274"/>
                <a:gd name="T5" fmla="*/ 1169 h 1170"/>
                <a:gd name="T6" fmla="*/ 273 w 274"/>
                <a:gd name="T7" fmla="*/ 0 h 1170"/>
              </a:gdLst>
              <a:ahLst/>
              <a:cxnLst>
                <a:cxn ang="0">
                  <a:pos x="T0" y="T1"/>
                </a:cxn>
                <a:cxn ang="0">
                  <a:pos x="T2" y="T3"/>
                </a:cxn>
                <a:cxn ang="0">
                  <a:pos x="T4" y="T5"/>
                </a:cxn>
                <a:cxn ang="0">
                  <a:pos x="T6" y="T7"/>
                </a:cxn>
              </a:cxnLst>
              <a:rect l="0" t="0" r="r" b="b"/>
              <a:pathLst>
                <a:path w="274" h="1170">
                  <a:moveTo>
                    <a:pt x="273" y="0"/>
                  </a:moveTo>
                  <a:lnTo>
                    <a:pt x="0" y="1169"/>
                  </a:lnTo>
                  <a:lnTo>
                    <a:pt x="273" y="1169"/>
                  </a:lnTo>
                  <a:lnTo>
                    <a:pt x="273" y="0"/>
                  </a:lnTo>
                </a:path>
              </a:pathLst>
            </a:custGeom>
            <a:solidFill>
              <a:srgbClr val="9E1E24"/>
            </a:solidFill>
            <a:ln>
              <a:noFill/>
            </a:ln>
            <a:effectLst/>
            <a:extLst/>
          </p:spPr>
          <p:txBody>
            <a:bodyPr wrap="none" lIns="243770" tIns="121885" rIns="243770" bIns="121885" anchor="ctr"/>
            <a:lstStyle/>
            <a:p>
              <a:pPr defTabSz="914333">
                <a:defRPr/>
              </a:pPr>
              <a:endParaRPr lang="en-US" dirty="0">
                <a:solidFill>
                  <a:prstClr val="black"/>
                </a:solidFill>
              </a:endParaRPr>
            </a:p>
          </p:txBody>
        </p:sp>
        <p:sp>
          <p:nvSpPr>
            <p:cNvPr id="98" name="Freeform 302"/>
            <p:cNvSpPr>
              <a:spLocks noChangeArrowheads="1"/>
            </p:cNvSpPr>
            <p:nvPr/>
          </p:nvSpPr>
          <p:spPr bwMode="auto">
            <a:xfrm>
              <a:off x="4223243" y="4635176"/>
              <a:ext cx="755603" cy="3705188"/>
            </a:xfrm>
            <a:custGeom>
              <a:avLst/>
              <a:gdLst>
                <a:gd name="T0" fmla="*/ 0 w 274"/>
                <a:gd name="T1" fmla="*/ 0 h 1170"/>
                <a:gd name="T2" fmla="*/ 0 w 274"/>
                <a:gd name="T3" fmla="*/ 1169 h 1170"/>
                <a:gd name="T4" fmla="*/ 273 w 274"/>
                <a:gd name="T5" fmla="*/ 1169 h 1170"/>
                <a:gd name="T6" fmla="*/ 0 w 274"/>
                <a:gd name="T7" fmla="*/ 0 h 1170"/>
              </a:gdLst>
              <a:ahLst/>
              <a:cxnLst>
                <a:cxn ang="0">
                  <a:pos x="T0" y="T1"/>
                </a:cxn>
                <a:cxn ang="0">
                  <a:pos x="T2" y="T3"/>
                </a:cxn>
                <a:cxn ang="0">
                  <a:pos x="T4" y="T5"/>
                </a:cxn>
                <a:cxn ang="0">
                  <a:pos x="T6" y="T7"/>
                </a:cxn>
              </a:cxnLst>
              <a:rect l="0" t="0" r="r" b="b"/>
              <a:pathLst>
                <a:path w="274" h="1170">
                  <a:moveTo>
                    <a:pt x="0" y="0"/>
                  </a:moveTo>
                  <a:lnTo>
                    <a:pt x="0" y="1169"/>
                  </a:lnTo>
                  <a:lnTo>
                    <a:pt x="273" y="1169"/>
                  </a:lnTo>
                  <a:lnTo>
                    <a:pt x="0" y="0"/>
                  </a:lnTo>
                </a:path>
              </a:pathLst>
            </a:custGeom>
            <a:grpFill/>
            <a:ln>
              <a:noFill/>
            </a:ln>
            <a:effectLst/>
            <a:extLst/>
          </p:spPr>
          <p:txBody>
            <a:bodyPr wrap="none" lIns="243770" tIns="121885" rIns="243770" bIns="121885" anchor="ctr"/>
            <a:lstStyle/>
            <a:p>
              <a:pPr defTabSz="914333">
                <a:defRPr/>
              </a:pPr>
              <a:endParaRPr lang="en-US" dirty="0">
                <a:solidFill>
                  <a:prstClr val="black"/>
                </a:solidFill>
              </a:endParaRPr>
            </a:p>
          </p:txBody>
        </p:sp>
      </p:grpSp>
      <p:sp>
        <p:nvSpPr>
          <p:cNvPr id="99" name="TextBox 98"/>
          <p:cNvSpPr txBox="1"/>
          <p:nvPr/>
        </p:nvSpPr>
        <p:spPr>
          <a:xfrm>
            <a:off x="1287921" y="1407087"/>
            <a:ext cx="566978" cy="357788"/>
          </a:xfrm>
          <a:prstGeom prst="rect">
            <a:avLst/>
          </a:prstGeom>
          <a:noFill/>
        </p:spPr>
        <p:txBody>
          <a:bodyPr wrap="none" lIns="91438" tIns="45719" rIns="91438" bIns="45719" rtlCol="0">
            <a:spAutoFit/>
          </a:bodyPr>
          <a:lstStyle/>
          <a:p>
            <a:pPr algn="ctr" defTabSz="914333"/>
            <a:r>
              <a:rPr lang="en-US" sz="1700" dirty="0">
                <a:solidFill>
                  <a:prstClr val="black"/>
                </a:solidFill>
                <a:cs typeface="Lato Regular"/>
              </a:rPr>
              <a:t>98%</a:t>
            </a:r>
          </a:p>
        </p:txBody>
      </p:sp>
      <p:sp>
        <p:nvSpPr>
          <p:cNvPr id="100" name="Freeform 303"/>
          <p:cNvSpPr>
            <a:spLocks noChangeArrowheads="1"/>
          </p:cNvSpPr>
          <p:nvPr/>
        </p:nvSpPr>
        <p:spPr bwMode="auto">
          <a:xfrm>
            <a:off x="2347562" y="2017530"/>
            <a:ext cx="283425" cy="1176946"/>
          </a:xfrm>
          <a:custGeom>
            <a:avLst/>
            <a:gdLst>
              <a:gd name="T0" fmla="*/ 0 w 274"/>
              <a:gd name="T1" fmla="*/ 0 h 675"/>
              <a:gd name="T2" fmla="*/ 0 w 274"/>
              <a:gd name="T3" fmla="*/ 674 h 675"/>
              <a:gd name="T4" fmla="*/ 273 w 274"/>
              <a:gd name="T5" fmla="*/ 674 h 675"/>
              <a:gd name="T6" fmla="*/ 0 w 274"/>
              <a:gd name="T7" fmla="*/ 0 h 675"/>
            </a:gdLst>
            <a:ahLst/>
            <a:cxnLst>
              <a:cxn ang="0">
                <a:pos x="T0" y="T1"/>
              </a:cxn>
              <a:cxn ang="0">
                <a:pos x="T2" y="T3"/>
              </a:cxn>
              <a:cxn ang="0">
                <a:pos x="T4" y="T5"/>
              </a:cxn>
              <a:cxn ang="0">
                <a:pos x="T6" y="T7"/>
              </a:cxn>
            </a:cxnLst>
            <a:rect l="0" t="0" r="r" b="b"/>
            <a:pathLst>
              <a:path w="274" h="675">
                <a:moveTo>
                  <a:pt x="0" y="0"/>
                </a:moveTo>
                <a:lnTo>
                  <a:pt x="0" y="674"/>
                </a:lnTo>
                <a:lnTo>
                  <a:pt x="273" y="674"/>
                </a:lnTo>
                <a:lnTo>
                  <a:pt x="0" y="0"/>
                </a:lnTo>
              </a:path>
            </a:pathLst>
          </a:custGeom>
          <a:solidFill>
            <a:srgbClr val="B32229"/>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101" name="Freeform 304"/>
          <p:cNvSpPr>
            <a:spLocks noChangeArrowheads="1"/>
          </p:cNvSpPr>
          <p:nvPr/>
        </p:nvSpPr>
        <p:spPr bwMode="auto">
          <a:xfrm>
            <a:off x="2009633" y="2017530"/>
            <a:ext cx="283425" cy="1176946"/>
          </a:xfrm>
          <a:custGeom>
            <a:avLst/>
            <a:gdLst>
              <a:gd name="T0" fmla="*/ 0 w 274"/>
              <a:gd name="T1" fmla="*/ 674 h 675"/>
              <a:gd name="T2" fmla="*/ 273 w 274"/>
              <a:gd name="T3" fmla="*/ 674 h 675"/>
              <a:gd name="T4" fmla="*/ 273 w 274"/>
              <a:gd name="T5" fmla="*/ 0 h 675"/>
              <a:gd name="T6" fmla="*/ 0 w 274"/>
              <a:gd name="T7" fmla="*/ 674 h 675"/>
            </a:gdLst>
            <a:ahLst/>
            <a:cxnLst>
              <a:cxn ang="0">
                <a:pos x="T0" y="T1"/>
              </a:cxn>
              <a:cxn ang="0">
                <a:pos x="T2" y="T3"/>
              </a:cxn>
              <a:cxn ang="0">
                <a:pos x="T4" y="T5"/>
              </a:cxn>
              <a:cxn ang="0">
                <a:pos x="T6" y="T7"/>
              </a:cxn>
            </a:cxnLst>
            <a:rect l="0" t="0" r="r" b="b"/>
            <a:pathLst>
              <a:path w="274" h="675">
                <a:moveTo>
                  <a:pt x="0" y="674"/>
                </a:moveTo>
                <a:lnTo>
                  <a:pt x="273" y="674"/>
                </a:lnTo>
                <a:lnTo>
                  <a:pt x="273" y="0"/>
                </a:lnTo>
                <a:lnTo>
                  <a:pt x="0" y="674"/>
                </a:lnTo>
              </a:path>
            </a:pathLst>
          </a:custGeom>
          <a:solidFill>
            <a:srgbClr val="9E1E24"/>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102" name="TextBox 101"/>
          <p:cNvSpPr txBox="1"/>
          <p:nvPr/>
        </p:nvSpPr>
        <p:spPr>
          <a:xfrm>
            <a:off x="2039002" y="1662206"/>
            <a:ext cx="566978" cy="357788"/>
          </a:xfrm>
          <a:prstGeom prst="rect">
            <a:avLst/>
          </a:prstGeom>
          <a:noFill/>
        </p:spPr>
        <p:txBody>
          <a:bodyPr wrap="none" lIns="91438" tIns="45719" rIns="91438" bIns="45719" rtlCol="0">
            <a:spAutoFit/>
          </a:bodyPr>
          <a:lstStyle/>
          <a:p>
            <a:pPr algn="ctr" defTabSz="914333"/>
            <a:r>
              <a:rPr lang="en-US" sz="1700" dirty="0">
                <a:solidFill>
                  <a:prstClr val="black"/>
                </a:solidFill>
                <a:cs typeface="Lato Regular"/>
              </a:rPr>
              <a:t>72%</a:t>
            </a:r>
          </a:p>
        </p:txBody>
      </p:sp>
      <p:sp>
        <p:nvSpPr>
          <p:cNvPr id="103" name="TextBox 102"/>
          <p:cNvSpPr txBox="1"/>
          <p:nvPr/>
        </p:nvSpPr>
        <p:spPr>
          <a:xfrm>
            <a:off x="1941232" y="3195815"/>
            <a:ext cx="753797" cy="276999"/>
          </a:xfrm>
          <a:prstGeom prst="rect">
            <a:avLst/>
          </a:prstGeom>
          <a:noFill/>
        </p:spPr>
        <p:txBody>
          <a:bodyPr wrap="none" lIns="91438" tIns="45719" rIns="91438" bIns="45719" rtlCol="0">
            <a:spAutoFit/>
          </a:bodyPr>
          <a:lstStyle/>
          <a:p>
            <a:pPr algn="ctr" defTabSz="914333"/>
            <a:r>
              <a:rPr lang="id-ID" sz="1200" b="1" dirty="0">
                <a:solidFill>
                  <a:schemeClr val="tx1">
                    <a:lumMod val="95000"/>
                    <a:lumOff val="5000"/>
                  </a:schemeClr>
                </a:solidFill>
                <a:cs typeface="Lato Regular"/>
              </a:rPr>
              <a:t>February</a:t>
            </a:r>
          </a:p>
        </p:txBody>
      </p:sp>
      <p:sp>
        <p:nvSpPr>
          <p:cNvPr id="104" name="Freeform 305"/>
          <p:cNvSpPr>
            <a:spLocks noChangeArrowheads="1"/>
          </p:cNvSpPr>
          <p:nvPr/>
        </p:nvSpPr>
        <p:spPr bwMode="auto">
          <a:xfrm>
            <a:off x="3099728" y="2352333"/>
            <a:ext cx="283425" cy="847588"/>
          </a:xfrm>
          <a:custGeom>
            <a:avLst/>
            <a:gdLst>
              <a:gd name="T0" fmla="*/ 0 w 274"/>
              <a:gd name="T1" fmla="*/ 0 h 1000"/>
              <a:gd name="T2" fmla="*/ 0 w 274"/>
              <a:gd name="T3" fmla="*/ 999 h 1000"/>
              <a:gd name="T4" fmla="*/ 273 w 274"/>
              <a:gd name="T5" fmla="*/ 999 h 1000"/>
              <a:gd name="T6" fmla="*/ 0 w 274"/>
              <a:gd name="T7" fmla="*/ 0 h 1000"/>
            </a:gdLst>
            <a:ahLst/>
            <a:cxnLst>
              <a:cxn ang="0">
                <a:pos x="T0" y="T1"/>
              </a:cxn>
              <a:cxn ang="0">
                <a:pos x="T2" y="T3"/>
              </a:cxn>
              <a:cxn ang="0">
                <a:pos x="T4" y="T5"/>
              </a:cxn>
              <a:cxn ang="0">
                <a:pos x="T6" y="T7"/>
              </a:cxn>
            </a:cxnLst>
            <a:rect l="0" t="0" r="r" b="b"/>
            <a:pathLst>
              <a:path w="274" h="1000">
                <a:moveTo>
                  <a:pt x="0" y="0"/>
                </a:moveTo>
                <a:lnTo>
                  <a:pt x="0" y="999"/>
                </a:lnTo>
                <a:lnTo>
                  <a:pt x="273" y="999"/>
                </a:lnTo>
                <a:lnTo>
                  <a:pt x="0" y="0"/>
                </a:lnTo>
              </a:path>
            </a:pathLst>
          </a:custGeom>
          <a:solidFill>
            <a:srgbClr val="B32229"/>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105" name="Freeform 306"/>
          <p:cNvSpPr>
            <a:spLocks noChangeArrowheads="1"/>
          </p:cNvSpPr>
          <p:nvPr/>
        </p:nvSpPr>
        <p:spPr bwMode="auto">
          <a:xfrm>
            <a:off x="2761798" y="2352333"/>
            <a:ext cx="283425" cy="847588"/>
          </a:xfrm>
          <a:custGeom>
            <a:avLst/>
            <a:gdLst>
              <a:gd name="T0" fmla="*/ 0 w 275"/>
              <a:gd name="T1" fmla="*/ 999 h 1000"/>
              <a:gd name="T2" fmla="*/ 274 w 275"/>
              <a:gd name="T3" fmla="*/ 999 h 1000"/>
              <a:gd name="T4" fmla="*/ 274 w 275"/>
              <a:gd name="T5" fmla="*/ 0 h 1000"/>
              <a:gd name="T6" fmla="*/ 0 w 275"/>
              <a:gd name="T7" fmla="*/ 999 h 1000"/>
            </a:gdLst>
            <a:ahLst/>
            <a:cxnLst>
              <a:cxn ang="0">
                <a:pos x="T0" y="T1"/>
              </a:cxn>
              <a:cxn ang="0">
                <a:pos x="T2" y="T3"/>
              </a:cxn>
              <a:cxn ang="0">
                <a:pos x="T4" y="T5"/>
              </a:cxn>
              <a:cxn ang="0">
                <a:pos x="T6" y="T7"/>
              </a:cxn>
            </a:cxnLst>
            <a:rect l="0" t="0" r="r" b="b"/>
            <a:pathLst>
              <a:path w="275" h="1000">
                <a:moveTo>
                  <a:pt x="0" y="999"/>
                </a:moveTo>
                <a:lnTo>
                  <a:pt x="274" y="999"/>
                </a:lnTo>
                <a:lnTo>
                  <a:pt x="274" y="0"/>
                </a:lnTo>
                <a:lnTo>
                  <a:pt x="0" y="999"/>
                </a:lnTo>
              </a:path>
            </a:pathLst>
          </a:custGeom>
          <a:solidFill>
            <a:srgbClr val="9E1E24"/>
          </a:solidFill>
          <a:ln>
            <a:noFill/>
          </a:ln>
          <a:effectLst/>
          <a:extLst/>
        </p:spPr>
        <p:txBody>
          <a:bodyPr wrap="none" lIns="243764" tIns="121882" rIns="243764" bIns="121882" anchor="ctr"/>
          <a:lstStyle/>
          <a:p>
            <a:pPr defTabSz="914333">
              <a:defRPr/>
            </a:pPr>
            <a:endParaRPr lang="en-US" dirty="0">
              <a:solidFill>
                <a:prstClr val="black"/>
              </a:solidFill>
            </a:endParaRPr>
          </a:p>
        </p:txBody>
      </p:sp>
      <p:sp>
        <p:nvSpPr>
          <p:cNvPr id="106" name="TextBox 105"/>
          <p:cNvSpPr txBox="1"/>
          <p:nvPr/>
        </p:nvSpPr>
        <p:spPr>
          <a:xfrm>
            <a:off x="2791167" y="2005486"/>
            <a:ext cx="566978" cy="357788"/>
          </a:xfrm>
          <a:prstGeom prst="rect">
            <a:avLst/>
          </a:prstGeom>
          <a:noFill/>
        </p:spPr>
        <p:txBody>
          <a:bodyPr wrap="none" lIns="91438" tIns="45719" rIns="91438" bIns="45719" rtlCol="0">
            <a:spAutoFit/>
          </a:bodyPr>
          <a:lstStyle/>
          <a:p>
            <a:pPr algn="ctr" defTabSz="914333"/>
            <a:r>
              <a:rPr lang="en-US" sz="1700" dirty="0">
                <a:solidFill>
                  <a:prstClr val="black"/>
                </a:solidFill>
                <a:cs typeface="Lato Regular"/>
              </a:rPr>
              <a:t>32%</a:t>
            </a:r>
          </a:p>
        </p:txBody>
      </p:sp>
      <p:sp>
        <p:nvSpPr>
          <p:cNvPr id="107" name="TextBox 106"/>
          <p:cNvSpPr txBox="1"/>
          <p:nvPr/>
        </p:nvSpPr>
        <p:spPr>
          <a:xfrm>
            <a:off x="2777428" y="3195815"/>
            <a:ext cx="594458" cy="276999"/>
          </a:xfrm>
          <a:prstGeom prst="rect">
            <a:avLst/>
          </a:prstGeom>
          <a:noFill/>
        </p:spPr>
        <p:txBody>
          <a:bodyPr wrap="none" lIns="91438" tIns="45719" rIns="91438" bIns="45719" rtlCol="0">
            <a:spAutoFit/>
          </a:bodyPr>
          <a:lstStyle/>
          <a:p>
            <a:pPr algn="ctr" defTabSz="914333"/>
            <a:r>
              <a:rPr lang="id-ID" sz="1200" b="1" dirty="0">
                <a:solidFill>
                  <a:schemeClr val="tx1">
                    <a:lumMod val="95000"/>
                    <a:lumOff val="5000"/>
                  </a:schemeClr>
                </a:solidFill>
                <a:cs typeface="Lato Regular"/>
              </a:rPr>
              <a:t>March</a:t>
            </a:r>
          </a:p>
        </p:txBody>
      </p:sp>
      <p:sp>
        <p:nvSpPr>
          <p:cNvPr id="108" name="TextBox 107"/>
          <p:cNvSpPr txBox="1"/>
          <p:nvPr/>
        </p:nvSpPr>
        <p:spPr>
          <a:xfrm>
            <a:off x="5923137" y="3195815"/>
            <a:ext cx="314510" cy="219291"/>
          </a:xfrm>
          <a:prstGeom prst="rect">
            <a:avLst/>
          </a:prstGeom>
          <a:noFill/>
        </p:spPr>
        <p:txBody>
          <a:bodyPr wrap="none" lIns="34289" tIns="17144" rIns="34289" bIns="17144" rtlCol="0">
            <a:spAutoFit/>
          </a:bodyPr>
          <a:lstStyle/>
          <a:p>
            <a:pPr algn="ctr" defTabSz="914333"/>
            <a:r>
              <a:rPr lang="id-ID" sz="1200" b="1" dirty="0">
                <a:solidFill>
                  <a:schemeClr val="tx1">
                    <a:lumMod val="95000"/>
                    <a:lumOff val="5000"/>
                  </a:schemeClr>
                </a:solidFill>
                <a:cs typeface="Lato Regular"/>
              </a:rPr>
              <a:t>July</a:t>
            </a:r>
          </a:p>
        </p:txBody>
      </p:sp>
      <p:sp>
        <p:nvSpPr>
          <p:cNvPr id="109" name="TextBox 108"/>
          <p:cNvSpPr txBox="1"/>
          <p:nvPr/>
        </p:nvSpPr>
        <p:spPr>
          <a:xfrm>
            <a:off x="6581235" y="3195815"/>
            <a:ext cx="514756" cy="219291"/>
          </a:xfrm>
          <a:prstGeom prst="rect">
            <a:avLst/>
          </a:prstGeom>
          <a:noFill/>
        </p:spPr>
        <p:txBody>
          <a:bodyPr wrap="none" lIns="34289" tIns="17144" rIns="34289" bIns="17144" rtlCol="0">
            <a:spAutoFit/>
          </a:bodyPr>
          <a:lstStyle/>
          <a:p>
            <a:pPr algn="ctr" defTabSz="914333"/>
            <a:r>
              <a:rPr lang="id-ID" sz="1200" b="1" dirty="0">
                <a:solidFill>
                  <a:schemeClr val="tx1">
                    <a:lumMod val="95000"/>
                    <a:lumOff val="5000"/>
                  </a:schemeClr>
                </a:solidFill>
                <a:cs typeface="Lato Regular"/>
              </a:rPr>
              <a:t>August</a:t>
            </a:r>
          </a:p>
        </p:txBody>
      </p:sp>
      <p:sp>
        <p:nvSpPr>
          <p:cNvPr id="110" name="TextBox 109"/>
          <p:cNvSpPr txBox="1"/>
          <p:nvPr/>
        </p:nvSpPr>
        <p:spPr>
          <a:xfrm>
            <a:off x="7197958" y="3195815"/>
            <a:ext cx="768929" cy="219291"/>
          </a:xfrm>
          <a:prstGeom prst="rect">
            <a:avLst/>
          </a:prstGeom>
          <a:noFill/>
        </p:spPr>
        <p:txBody>
          <a:bodyPr wrap="none" lIns="34289" tIns="17144" rIns="34289" bIns="17144" rtlCol="0">
            <a:spAutoFit/>
          </a:bodyPr>
          <a:lstStyle/>
          <a:p>
            <a:pPr algn="ctr" defTabSz="914333"/>
            <a:r>
              <a:rPr lang="id-ID" sz="1200" b="1" dirty="0">
                <a:solidFill>
                  <a:schemeClr val="tx1">
                    <a:lumMod val="95000"/>
                    <a:lumOff val="5000"/>
                  </a:schemeClr>
                </a:solidFill>
                <a:cs typeface="Lato Regular"/>
              </a:rPr>
              <a:t>September</a:t>
            </a:r>
          </a:p>
        </p:txBody>
      </p:sp>
      <p:sp>
        <p:nvSpPr>
          <p:cNvPr id="111" name="TextBox 110"/>
          <p:cNvSpPr txBox="1"/>
          <p:nvPr/>
        </p:nvSpPr>
        <p:spPr>
          <a:xfrm>
            <a:off x="1284861" y="3195815"/>
            <a:ext cx="565284" cy="219291"/>
          </a:xfrm>
          <a:prstGeom prst="rect">
            <a:avLst/>
          </a:prstGeom>
          <a:noFill/>
        </p:spPr>
        <p:txBody>
          <a:bodyPr wrap="none" lIns="34289" tIns="17144" rIns="34289" bIns="17144" rtlCol="0">
            <a:spAutoFit/>
          </a:bodyPr>
          <a:lstStyle/>
          <a:p>
            <a:pPr algn="ctr" defTabSz="914333"/>
            <a:r>
              <a:rPr lang="id-ID" sz="1200" b="1" dirty="0">
                <a:solidFill>
                  <a:schemeClr val="tx1">
                    <a:lumMod val="95000"/>
                    <a:lumOff val="5000"/>
                  </a:schemeClr>
                </a:solidFill>
                <a:cs typeface="Lato Regular"/>
              </a:rPr>
              <a:t>January</a:t>
            </a:r>
          </a:p>
        </p:txBody>
      </p:sp>
      <p:grpSp>
        <p:nvGrpSpPr>
          <p:cNvPr id="112" name="Group 82"/>
          <p:cNvGrpSpPr/>
          <p:nvPr/>
        </p:nvGrpSpPr>
        <p:grpSpPr>
          <a:xfrm>
            <a:off x="3521604" y="2665939"/>
            <a:ext cx="621354" cy="528536"/>
            <a:chOff x="14678676" y="6930929"/>
            <a:chExt cx="1656513" cy="1409428"/>
          </a:xfrm>
          <a:solidFill>
            <a:srgbClr val="B32229"/>
          </a:solidFill>
        </p:grpSpPr>
        <p:sp>
          <p:nvSpPr>
            <p:cNvPr id="113" name="Freeform 307"/>
            <p:cNvSpPr>
              <a:spLocks noChangeArrowheads="1"/>
            </p:cNvSpPr>
            <p:nvPr/>
          </p:nvSpPr>
          <p:spPr bwMode="auto">
            <a:xfrm>
              <a:off x="14678676" y="6930929"/>
              <a:ext cx="755603" cy="1409428"/>
            </a:xfrm>
            <a:custGeom>
              <a:avLst/>
              <a:gdLst>
                <a:gd name="T0" fmla="*/ 0 w 275"/>
                <a:gd name="T1" fmla="*/ 471 h 472"/>
                <a:gd name="T2" fmla="*/ 274 w 275"/>
                <a:gd name="T3" fmla="*/ 471 h 472"/>
                <a:gd name="T4" fmla="*/ 274 w 275"/>
                <a:gd name="T5" fmla="*/ 0 h 472"/>
                <a:gd name="T6" fmla="*/ 0 w 275"/>
                <a:gd name="T7" fmla="*/ 471 h 472"/>
              </a:gdLst>
              <a:ahLst/>
              <a:cxnLst>
                <a:cxn ang="0">
                  <a:pos x="T0" y="T1"/>
                </a:cxn>
                <a:cxn ang="0">
                  <a:pos x="T2" y="T3"/>
                </a:cxn>
                <a:cxn ang="0">
                  <a:pos x="T4" y="T5"/>
                </a:cxn>
                <a:cxn ang="0">
                  <a:pos x="T6" y="T7"/>
                </a:cxn>
              </a:cxnLst>
              <a:rect l="0" t="0" r="r" b="b"/>
              <a:pathLst>
                <a:path w="275" h="472">
                  <a:moveTo>
                    <a:pt x="0" y="471"/>
                  </a:moveTo>
                  <a:lnTo>
                    <a:pt x="274" y="471"/>
                  </a:lnTo>
                  <a:lnTo>
                    <a:pt x="274" y="0"/>
                  </a:lnTo>
                  <a:lnTo>
                    <a:pt x="0" y="471"/>
                  </a:lnTo>
                </a:path>
              </a:pathLst>
            </a:custGeom>
            <a:solidFill>
              <a:srgbClr val="9E1E2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defTabSz="914333">
                <a:defRPr/>
              </a:pPr>
              <a:endParaRPr lang="en-US" dirty="0">
                <a:solidFill>
                  <a:prstClr val="black"/>
                </a:solidFill>
              </a:endParaRPr>
            </a:p>
          </p:txBody>
        </p:sp>
        <p:sp>
          <p:nvSpPr>
            <p:cNvPr id="114" name="Freeform 308"/>
            <p:cNvSpPr>
              <a:spLocks noChangeArrowheads="1"/>
            </p:cNvSpPr>
            <p:nvPr/>
          </p:nvSpPr>
          <p:spPr bwMode="auto">
            <a:xfrm>
              <a:off x="15579586" y="6930929"/>
              <a:ext cx="755603" cy="1409428"/>
            </a:xfrm>
            <a:custGeom>
              <a:avLst/>
              <a:gdLst>
                <a:gd name="T0" fmla="*/ 0 w 274"/>
                <a:gd name="T1" fmla="*/ 0 h 472"/>
                <a:gd name="T2" fmla="*/ 0 w 274"/>
                <a:gd name="T3" fmla="*/ 0 h 472"/>
                <a:gd name="T4" fmla="*/ 0 w 274"/>
                <a:gd name="T5" fmla="*/ 471 h 472"/>
                <a:gd name="T6" fmla="*/ 273 w 274"/>
                <a:gd name="T7" fmla="*/ 471 h 472"/>
                <a:gd name="T8" fmla="*/ 0 w 274"/>
                <a:gd name="T9" fmla="*/ 0 h 472"/>
              </a:gdLst>
              <a:ahLst/>
              <a:cxnLst>
                <a:cxn ang="0">
                  <a:pos x="T0" y="T1"/>
                </a:cxn>
                <a:cxn ang="0">
                  <a:pos x="T2" y="T3"/>
                </a:cxn>
                <a:cxn ang="0">
                  <a:pos x="T4" y="T5"/>
                </a:cxn>
                <a:cxn ang="0">
                  <a:pos x="T6" y="T7"/>
                </a:cxn>
                <a:cxn ang="0">
                  <a:pos x="T8" y="T9"/>
                </a:cxn>
              </a:cxnLst>
              <a:rect l="0" t="0" r="r" b="b"/>
              <a:pathLst>
                <a:path w="274" h="472">
                  <a:moveTo>
                    <a:pt x="0" y="0"/>
                  </a:moveTo>
                  <a:lnTo>
                    <a:pt x="0" y="0"/>
                  </a:lnTo>
                  <a:lnTo>
                    <a:pt x="0" y="471"/>
                  </a:lnTo>
                  <a:lnTo>
                    <a:pt x="273" y="471"/>
                  </a:ln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70" tIns="121885" rIns="243770" bIns="121885" anchor="ctr"/>
            <a:lstStyle/>
            <a:p>
              <a:pPr defTabSz="914333">
                <a:defRPr/>
              </a:pPr>
              <a:endParaRPr lang="en-US" dirty="0">
                <a:solidFill>
                  <a:prstClr val="black"/>
                </a:solidFill>
              </a:endParaRPr>
            </a:p>
          </p:txBody>
        </p:sp>
      </p:grpSp>
      <p:sp>
        <p:nvSpPr>
          <p:cNvPr id="115" name="TextBox 114"/>
          <p:cNvSpPr txBox="1"/>
          <p:nvPr/>
        </p:nvSpPr>
        <p:spPr>
          <a:xfrm>
            <a:off x="3550973" y="2352334"/>
            <a:ext cx="566978" cy="357788"/>
          </a:xfrm>
          <a:prstGeom prst="rect">
            <a:avLst/>
          </a:prstGeom>
          <a:noFill/>
        </p:spPr>
        <p:txBody>
          <a:bodyPr wrap="none" lIns="91438" tIns="45719" rIns="91438" bIns="45719" rtlCol="0">
            <a:spAutoFit/>
          </a:bodyPr>
          <a:lstStyle/>
          <a:p>
            <a:pPr algn="ctr" defTabSz="914333"/>
            <a:r>
              <a:rPr lang="en-US" sz="1700" dirty="0">
                <a:solidFill>
                  <a:prstClr val="black"/>
                </a:solidFill>
                <a:cs typeface="Lato Regular"/>
              </a:rPr>
              <a:t>22%</a:t>
            </a:r>
          </a:p>
        </p:txBody>
      </p:sp>
      <p:sp>
        <p:nvSpPr>
          <p:cNvPr id="116" name="TextBox 115"/>
          <p:cNvSpPr txBox="1"/>
          <p:nvPr/>
        </p:nvSpPr>
        <p:spPr>
          <a:xfrm>
            <a:off x="3582354" y="3195815"/>
            <a:ext cx="492444" cy="276999"/>
          </a:xfrm>
          <a:prstGeom prst="rect">
            <a:avLst/>
          </a:prstGeom>
          <a:noFill/>
        </p:spPr>
        <p:txBody>
          <a:bodyPr wrap="none" lIns="91438" tIns="45719" rIns="91438" bIns="45719" rtlCol="0">
            <a:spAutoFit/>
          </a:bodyPr>
          <a:lstStyle/>
          <a:p>
            <a:pPr algn="ctr" defTabSz="914333"/>
            <a:r>
              <a:rPr lang="id-ID" sz="1200" b="1" dirty="0">
                <a:solidFill>
                  <a:schemeClr val="tx1">
                    <a:lumMod val="95000"/>
                    <a:lumOff val="5000"/>
                  </a:schemeClr>
                </a:solidFill>
                <a:cs typeface="Lato Regular"/>
              </a:rPr>
              <a:t>April</a:t>
            </a:r>
          </a:p>
        </p:txBody>
      </p:sp>
      <p:sp>
        <p:nvSpPr>
          <p:cNvPr id="117" name="TextBox 116"/>
          <p:cNvSpPr txBox="1"/>
          <p:nvPr/>
        </p:nvSpPr>
        <p:spPr>
          <a:xfrm>
            <a:off x="4412484" y="3195815"/>
            <a:ext cx="348622" cy="219291"/>
          </a:xfrm>
          <a:prstGeom prst="rect">
            <a:avLst/>
          </a:prstGeom>
          <a:noFill/>
        </p:spPr>
        <p:txBody>
          <a:bodyPr wrap="none" lIns="34289" tIns="17144" rIns="34289" bIns="17144" rtlCol="0">
            <a:spAutoFit/>
          </a:bodyPr>
          <a:lstStyle/>
          <a:p>
            <a:pPr algn="ctr" defTabSz="914333"/>
            <a:r>
              <a:rPr lang="id-ID" sz="1200" b="1" dirty="0">
                <a:solidFill>
                  <a:schemeClr val="tx1">
                    <a:lumMod val="95000"/>
                    <a:lumOff val="5000"/>
                  </a:schemeClr>
                </a:solidFill>
                <a:cs typeface="Lato Regular"/>
              </a:rPr>
              <a:t>May</a:t>
            </a:r>
          </a:p>
        </p:txBody>
      </p:sp>
      <p:sp>
        <p:nvSpPr>
          <p:cNvPr id="118" name="TextBox 117"/>
          <p:cNvSpPr txBox="1"/>
          <p:nvPr/>
        </p:nvSpPr>
        <p:spPr>
          <a:xfrm>
            <a:off x="5148502" y="3195815"/>
            <a:ext cx="364203" cy="219291"/>
          </a:xfrm>
          <a:prstGeom prst="rect">
            <a:avLst/>
          </a:prstGeom>
          <a:noFill/>
        </p:spPr>
        <p:txBody>
          <a:bodyPr wrap="none" lIns="34289" tIns="17144" rIns="34289" bIns="17144" rtlCol="0">
            <a:spAutoFit/>
          </a:bodyPr>
          <a:lstStyle/>
          <a:p>
            <a:pPr algn="ctr" defTabSz="914333"/>
            <a:r>
              <a:rPr lang="id-ID" sz="1200" b="1" dirty="0">
                <a:solidFill>
                  <a:schemeClr val="tx1">
                    <a:lumMod val="95000"/>
                    <a:lumOff val="5000"/>
                  </a:schemeClr>
                </a:solidFill>
                <a:cs typeface="Lato Regular"/>
              </a:rPr>
              <a:t>June</a:t>
            </a:r>
          </a:p>
        </p:txBody>
      </p:sp>
      <p:sp>
        <p:nvSpPr>
          <p:cNvPr id="119" name="Title 20"/>
          <p:cNvSpPr txBox="1">
            <a:spLocks/>
          </p:cNvSpPr>
          <p:nvPr/>
        </p:nvSpPr>
        <p:spPr>
          <a:xfrm>
            <a:off x="3759321" y="3637782"/>
            <a:ext cx="1622513" cy="219291"/>
          </a:xfrm>
          <a:prstGeom prst="rect">
            <a:avLst/>
          </a:prstGeom>
        </p:spPr>
        <p:txBody>
          <a:bodyPr vert="horz" wrap="none" lIns="91417" tIns="0" rIns="91417"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1400" b="1" dirty="0">
                <a:solidFill>
                  <a:prstClr val="black"/>
                </a:solidFill>
                <a:latin typeface="微软雅黑" pitchFamily="34" charset="-122"/>
                <a:ea typeface="微软雅黑" pitchFamily="34" charset="-122"/>
                <a:cs typeface="Lato Regular"/>
              </a:rPr>
              <a:t>Sales Definition</a:t>
            </a:r>
          </a:p>
        </p:txBody>
      </p:sp>
      <p:sp>
        <p:nvSpPr>
          <p:cNvPr id="120" name="TextBox 119"/>
          <p:cNvSpPr txBox="1"/>
          <p:nvPr/>
        </p:nvSpPr>
        <p:spPr>
          <a:xfrm>
            <a:off x="733904" y="3863473"/>
            <a:ext cx="7881712" cy="574773"/>
          </a:xfrm>
          <a:prstGeom prst="rect">
            <a:avLst/>
          </a:prstGeom>
          <a:noFill/>
        </p:spPr>
        <p:txBody>
          <a:bodyPr wrap="square" lIns="34289" tIns="17144" rIns="34289" bIns="17144" rtlCol="0">
            <a:spAutoFit/>
          </a:bodyPr>
          <a:lstStyle/>
          <a:p>
            <a:pPr defTabSz="914333">
              <a:lnSpc>
                <a:spcPct val="130000"/>
              </a:lnSpc>
            </a:pPr>
            <a:r>
              <a:rPr lang="pt-BR" sz="900" dirty="0">
                <a:solidFill>
                  <a:prstClr val="black"/>
                </a:solidFill>
                <a:cs typeface="Lato Light"/>
              </a:rPr>
              <a:t>Creativity is the key to success in the future, and primary education is where teachers can bring creativity in children at that level business an </a:t>
            </a:r>
            <a:r>
              <a:rPr lang="pt-BR" sz="900" dirty="0" err="1">
                <a:solidFill>
                  <a:prstClr val="black"/>
                </a:solidFill>
                <a:cs typeface="Lato Light"/>
              </a:rPr>
              <a:t>organization</a:t>
            </a:r>
            <a:r>
              <a:rPr lang="pt-BR" sz="900" dirty="0">
                <a:solidFill>
                  <a:prstClr val="black"/>
                </a:solidFill>
                <a:cs typeface="Lato Light"/>
              </a:rPr>
              <a:t> </a:t>
            </a:r>
            <a:r>
              <a:rPr lang="pt-BR" sz="900" err="1">
                <a:solidFill>
                  <a:prstClr val="black"/>
                </a:solidFill>
                <a:cs typeface="Lato Light"/>
              </a:rPr>
              <a:t>or</a:t>
            </a:r>
            <a:r>
              <a:rPr lang="pt-BR" sz="900">
                <a:solidFill>
                  <a:prstClr val="black"/>
                </a:solidFill>
                <a:cs typeface="Lato Light"/>
              </a:rPr>
              <a:t> entity </a:t>
            </a:r>
            <a:r>
              <a:rPr lang="pt-BR" sz="900" dirty="0" err="1">
                <a:solidFill>
                  <a:prstClr val="black"/>
                </a:solidFill>
                <a:cs typeface="Lato Light"/>
              </a:rPr>
              <a:t>engaged</a:t>
            </a:r>
            <a:r>
              <a:rPr lang="pt-BR" sz="900" dirty="0">
                <a:solidFill>
                  <a:prstClr val="black"/>
                </a:solidFill>
                <a:cs typeface="Lato Light"/>
              </a:rPr>
              <a:t> in </a:t>
            </a:r>
            <a:r>
              <a:rPr lang="pt-BR" sz="900" dirty="0" err="1">
                <a:solidFill>
                  <a:prstClr val="black"/>
                </a:solidFill>
                <a:cs typeface="Lato Light"/>
              </a:rPr>
              <a:t>commercial</a:t>
            </a:r>
            <a:r>
              <a:rPr lang="pt-BR" sz="900" dirty="0">
                <a:solidFill>
                  <a:prstClr val="black"/>
                </a:solidFill>
                <a:cs typeface="Lato Light"/>
              </a:rPr>
              <a:t>, industrial </a:t>
            </a:r>
            <a:r>
              <a:rPr lang="pt-BR" sz="900" dirty="0" err="1">
                <a:solidFill>
                  <a:prstClr val="black"/>
                </a:solidFill>
                <a:cs typeface="Lato Light"/>
              </a:rPr>
              <a:t>or</a:t>
            </a:r>
            <a:r>
              <a:rPr lang="pt-BR" sz="900" dirty="0">
                <a:solidFill>
                  <a:prstClr val="black"/>
                </a:solidFill>
                <a:cs typeface="Lato Light"/>
              </a:rPr>
              <a:t> professional </a:t>
            </a:r>
            <a:r>
              <a:rPr lang="pt-BR" sz="900" dirty="0" err="1">
                <a:solidFill>
                  <a:prstClr val="black"/>
                </a:solidFill>
                <a:cs typeface="Lato Light"/>
              </a:rPr>
              <a:t>activities</a:t>
            </a:r>
            <a:r>
              <a:rPr lang="pt-BR" sz="900" dirty="0">
                <a:solidFill>
                  <a:prstClr val="black"/>
                </a:solidFill>
                <a:cs typeface="Lato Light"/>
              </a:rPr>
              <a:t>. A business can </a:t>
            </a:r>
            <a:r>
              <a:rPr lang="pt-BR" sz="900" dirty="0" err="1">
                <a:solidFill>
                  <a:prstClr val="black"/>
                </a:solidFill>
                <a:cs typeface="Lato Light"/>
              </a:rPr>
              <a:t>be</a:t>
            </a:r>
            <a:r>
              <a:rPr lang="pt-BR" sz="900" dirty="0">
                <a:solidFill>
                  <a:prstClr val="black"/>
                </a:solidFill>
                <a:cs typeface="Lato Light"/>
              </a:rPr>
              <a:t> a for-</a:t>
            </a:r>
            <a:r>
              <a:rPr lang="pt-BR" sz="900" dirty="0" err="1">
                <a:solidFill>
                  <a:prstClr val="black"/>
                </a:solidFill>
                <a:cs typeface="Lato Light"/>
              </a:rPr>
              <a:t>profit</a:t>
            </a:r>
            <a:r>
              <a:rPr lang="pt-BR" sz="900" dirty="0">
                <a:solidFill>
                  <a:prstClr val="black"/>
                </a:solidFill>
                <a:cs typeface="Lato Light"/>
              </a:rPr>
              <a:t> </a:t>
            </a:r>
            <a:r>
              <a:rPr lang="pt-BR" sz="900" dirty="0" err="1">
                <a:solidFill>
                  <a:prstClr val="black"/>
                </a:solidFill>
                <a:cs typeface="Lato Light"/>
              </a:rPr>
              <a:t>entity</a:t>
            </a:r>
            <a:r>
              <a:rPr lang="pt-BR" sz="900" dirty="0">
                <a:solidFill>
                  <a:prstClr val="black"/>
                </a:solidFill>
                <a:cs typeface="Lato Light"/>
              </a:rPr>
              <a:t>, </a:t>
            </a:r>
            <a:r>
              <a:rPr lang="pt-BR" sz="900" dirty="0" err="1">
                <a:solidFill>
                  <a:prstClr val="black"/>
                </a:solidFill>
                <a:cs typeface="Lato Light"/>
              </a:rPr>
              <a:t>such</a:t>
            </a:r>
            <a:r>
              <a:rPr lang="pt-BR" sz="900" dirty="0">
                <a:solidFill>
                  <a:prstClr val="black"/>
                </a:solidFill>
                <a:cs typeface="Lato Light"/>
              </a:rPr>
              <a:t> as a </a:t>
            </a:r>
            <a:r>
              <a:rPr lang="pt-BR" sz="900" dirty="0" err="1">
                <a:solidFill>
                  <a:prstClr val="black"/>
                </a:solidFill>
                <a:cs typeface="Lato Light"/>
              </a:rPr>
              <a:t>publicly-traded</a:t>
            </a:r>
            <a:r>
              <a:rPr lang="pt-BR" sz="900" dirty="0">
                <a:solidFill>
                  <a:prstClr val="black"/>
                </a:solidFill>
                <a:cs typeface="Lato Light"/>
              </a:rPr>
              <a:t> </a:t>
            </a:r>
            <a:r>
              <a:rPr lang="pt-BR" sz="900" dirty="0" err="1">
                <a:solidFill>
                  <a:prstClr val="black"/>
                </a:solidFill>
                <a:cs typeface="Lato Light"/>
              </a:rPr>
              <a:t>corporation</a:t>
            </a:r>
            <a:r>
              <a:rPr lang="pt-BR" sz="900" dirty="0">
                <a:solidFill>
                  <a:prstClr val="black"/>
                </a:solidFill>
                <a:cs typeface="Lato Light"/>
              </a:rPr>
              <a:t>, </a:t>
            </a:r>
            <a:r>
              <a:rPr lang="pt-BR" sz="900" dirty="0" err="1">
                <a:solidFill>
                  <a:prstClr val="black"/>
                </a:solidFill>
                <a:cs typeface="Lato Light"/>
              </a:rPr>
              <a:t>or</a:t>
            </a:r>
            <a:r>
              <a:rPr lang="pt-BR" sz="900" dirty="0">
                <a:solidFill>
                  <a:prstClr val="black"/>
                </a:solidFill>
                <a:cs typeface="Lato Light"/>
              </a:rPr>
              <a:t> a non-</a:t>
            </a:r>
            <a:r>
              <a:rPr lang="pt-BR" sz="900" dirty="0" err="1">
                <a:solidFill>
                  <a:prstClr val="black"/>
                </a:solidFill>
                <a:cs typeface="Lato Light"/>
              </a:rPr>
              <a:t>profit</a:t>
            </a:r>
            <a:r>
              <a:rPr lang="pt-BR" sz="900" dirty="0">
                <a:solidFill>
                  <a:prstClr val="black"/>
                </a:solidFill>
                <a:cs typeface="Lato Light"/>
              </a:rPr>
              <a:t> </a:t>
            </a:r>
            <a:r>
              <a:rPr lang="pt-BR" sz="900" dirty="0" err="1">
                <a:solidFill>
                  <a:prstClr val="black"/>
                </a:solidFill>
                <a:cs typeface="Lato Light"/>
              </a:rPr>
              <a:t>organization</a:t>
            </a:r>
            <a:r>
              <a:rPr lang="pt-BR" sz="900" dirty="0">
                <a:solidFill>
                  <a:prstClr val="black"/>
                </a:solidFill>
                <a:cs typeface="Lato Light"/>
              </a:rPr>
              <a:t> </a:t>
            </a:r>
            <a:r>
              <a:rPr lang="pt-BR" sz="900" dirty="0" err="1">
                <a:solidFill>
                  <a:prstClr val="black"/>
                </a:solidFill>
                <a:cs typeface="Lato Light"/>
              </a:rPr>
              <a:t>engaged</a:t>
            </a:r>
            <a:r>
              <a:rPr lang="pt-BR" sz="900" dirty="0">
                <a:solidFill>
                  <a:prstClr val="black"/>
                </a:solidFill>
                <a:cs typeface="Lato Light"/>
              </a:rPr>
              <a:t> in business </a:t>
            </a:r>
            <a:r>
              <a:rPr lang="pt-BR" sz="900" dirty="0" err="1">
                <a:solidFill>
                  <a:prstClr val="black"/>
                </a:solidFill>
                <a:cs typeface="Lato Light"/>
              </a:rPr>
              <a:t>activities</a:t>
            </a:r>
            <a:r>
              <a:rPr lang="pt-BR" sz="900" dirty="0">
                <a:solidFill>
                  <a:prstClr val="black"/>
                </a:solidFill>
                <a:cs typeface="Lato Light"/>
              </a:rPr>
              <a:t>, </a:t>
            </a:r>
            <a:r>
              <a:rPr lang="pt-BR" sz="900" dirty="0" err="1">
                <a:solidFill>
                  <a:prstClr val="black"/>
                </a:solidFill>
                <a:cs typeface="Lato Light"/>
              </a:rPr>
              <a:t>such</a:t>
            </a:r>
            <a:r>
              <a:rPr lang="pt-BR" sz="900" dirty="0">
                <a:solidFill>
                  <a:prstClr val="black"/>
                </a:solidFill>
                <a:cs typeface="Lato Light"/>
              </a:rPr>
              <a:t> as an </a:t>
            </a:r>
            <a:r>
              <a:rPr lang="pt-BR" sz="900" dirty="0" err="1">
                <a:solidFill>
                  <a:prstClr val="black"/>
                </a:solidFill>
                <a:cs typeface="Lato Light"/>
              </a:rPr>
              <a:t>agricultural</a:t>
            </a:r>
            <a:r>
              <a:rPr lang="pt-BR" sz="900" dirty="0">
                <a:solidFill>
                  <a:prstClr val="black"/>
                </a:solidFill>
                <a:cs typeface="Lato Light"/>
              </a:rPr>
              <a:t> </a:t>
            </a:r>
            <a:r>
              <a:rPr lang="pt-BR" sz="900" dirty="0" err="1">
                <a:solidFill>
                  <a:prstClr val="black"/>
                </a:solidFill>
                <a:cs typeface="Lato Light"/>
              </a:rPr>
              <a:t>cooperative</a:t>
            </a:r>
            <a:r>
              <a:rPr lang="pt-BR" sz="900" dirty="0">
                <a:solidFill>
                  <a:prstClr val="black"/>
                </a:solidFill>
                <a:cs typeface="Lato Light"/>
              </a:rPr>
              <a:t>.</a:t>
            </a:r>
            <a:endParaRPr lang="en-US" sz="900" dirty="0">
              <a:solidFill>
                <a:prstClr val="black"/>
              </a:solidFill>
              <a:cs typeface="Lato Light"/>
            </a:endParaRPr>
          </a:p>
        </p:txBody>
      </p:sp>
    </p:spTree>
    <p:extLst>
      <p:ext uri="{BB962C8B-B14F-4D97-AF65-F5344CB8AC3E}">
        <p14:creationId xmlns:p14="http://schemas.microsoft.com/office/powerpoint/2010/main" val="37742859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DATA  ANALYSIS</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grpSp>
        <p:nvGrpSpPr>
          <p:cNvPr id="81" name="组合 80"/>
          <p:cNvGrpSpPr/>
          <p:nvPr/>
        </p:nvGrpSpPr>
        <p:grpSpPr>
          <a:xfrm>
            <a:off x="1363744" y="1943831"/>
            <a:ext cx="335289" cy="837405"/>
            <a:chOff x="-981076" y="1123951"/>
            <a:chExt cx="325438" cy="812800"/>
          </a:xfrm>
          <a:solidFill>
            <a:srgbClr val="B32229"/>
          </a:solidFill>
          <a:effectLst/>
        </p:grpSpPr>
        <p:sp>
          <p:nvSpPr>
            <p:cNvPr id="82"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83"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84" name="组合 83"/>
          <p:cNvGrpSpPr/>
          <p:nvPr/>
        </p:nvGrpSpPr>
        <p:grpSpPr>
          <a:xfrm>
            <a:off x="1823144" y="1943831"/>
            <a:ext cx="335289" cy="837405"/>
            <a:chOff x="-981076" y="1123951"/>
            <a:chExt cx="325438" cy="812800"/>
          </a:xfrm>
          <a:solidFill>
            <a:srgbClr val="B32229"/>
          </a:solidFill>
          <a:effectLst/>
        </p:grpSpPr>
        <p:sp>
          <p:nvSpPr>
            <p:cNvPr id="85"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86"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87" name="组合 86"/>
          <p:cNvGrpSpPr/>
          <p:nvPr/>
        </p:nvGrpSpPr>
        <p:grpSpPr>
          <a:xfrm>
            <a:off x="2299637" y="1943831"/>
            <a:ext cx="335289" cy="837405"/>
            <a:chOff x="-981076" y="1123951"/>
            <a:chExt cx="325438" cy="812800"/>
          </a:xfrm>
          <a:solidFill>
            <a:srgbClr val="B32229"/>
          </a:solidFill>
          <a:effectLst/>
        </p:grpSpPr>
        <p:sp>
          <p:nvSpPr>
            <p:cNvPr id="88"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89"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90" name="组合 89"/>
          <p:cNvGrpSpPr/>
          <p:nvPr/>
        </p:nvGrpSpPr>
        <p:grpSpPr>
          <a:xfrm>
            <a:off x="2773312" y="1943831"/>
            <a:ext cx="335289" cy="837405"/>
            <a:chOff x="-981076" y="1123951"/>
            <a:chExt cx="325438" cy="812800"/>
          </a:xfrm>
          <a:solidFill>
            <a:srgbClr val="B32229"/>
          </a:solidFill>
          <a:effectLst/>
        </p:grpSpPr>
        <p:sp>
          <p:nvSpPr>
            <p:cNvPr id="91"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92"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93" name="组合 92"/>
          <p:cNvGrpSpPr/>
          <p:nvPr/>
        </p:nvGrpSpPr>
        <p:grpSpPr>
          <a:xfrm>
            <a:off x="3246290" y="1943831"/>
            <a:ext cx="335289" cy="837405"/>
            <a:chOff x="-981076" y="1123951"/>
            <a:chExt cx="325438" cy="812800"/>
          </a:xfrm>
          <a:solidFill>
            <a:srgbClr val="B32229"/>
          </a:solidFill>
          <a:effectLst/>
        </p:grpSpPr>
        <p:sp>
          <p:nvSpPr>
            <p:cNvPr id="94"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95"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96" name="组合 95"/>
          <p:cNvGrpSpPr/>
          <p:nvPr/>
        </p:nvGrpSpPr>
        <p:grpSpPr>
          <a:xfrm>
            <a:off x="3709202" y="1943831"/>
            <a:ext cx="335289" cy="837405"/>
            <a:chOff x="-981076" y="1123951"/>
            <a:chExt cx="325438" cy="812800"/>
          </a:xfrm>
          <a:solidFill>
            <a:srgbClr val="B32229"/>
          </a:solidFill>
          <a:effectLst/>
        </p:grpSpPr>
        <p:sp>
          <p:nvSpPr>
            <p:cNvPr id="97"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98"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99" name="组合 98"/>
          <p:cNvGrpSpPr/>
          <p:nvPr/>
        </p:nvGrpSpPr>
        <p:grpSpPr>
          <a:xfrm>
            <a:off x="4182880" y="1943831"/>
            <a:ext cx="335289" cy="837405"/>
            <a:chOff x="-981076" y="1123951"/>
            <a:chExt cx="325438" cy="812800"/>
          </a:xfrm>
          <a:solidFill>
            <a:srgbClr val="9E1E24"/>
          </a:solidFill>
          <a:effectLst/>
        </p:grpSpPr>
        <p:sp>
          <p:nvSpPr>
            <p:cNvPr id="100"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01"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02" name="组合 101"/>
          <p:cNvGrpSpPr/>
          <p:nvPr/>
        </p:nvGrpSpPr>
        <p:grpSpPr>
          <a:xfrm>
            <a:off x="4662187" y="1943831"/>
            <a:ext cx="335289" cy="837405"/>
            <a:chOff x="-981076" y="1123951"/>
            <a:chExt cx="325438" cy="812800"/>
          </a:xfrm>
          <a:solidFill>
            <a:srgbClr val="9E1E24"/>
          </a:solidFill>
          <a:effectLst/>
        </p:grpSpPr>
        <p:sp>
          <p:nvSpPr>
            <p:cNvPr id="103"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04"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05" name="组合 104"/>
          <p:cNvGrpSpPr/>
          <p:nvPr/>
        </p:nvGrpSpPr>
        <p:grpSpPr>
          <a:xfrm>
            <a:off x="5125609" y="1943831"/>
            <a:ext cx="335289" cy="837405"/>
            <a:chOff x="-981076" y="1123951"/>
            <a:chExt cx="325438" cy="812800"/>
          </a:xfrm>
          <a:solidFill>
            <a:srgbClr val="9E1E24"/>
          </a:solidFill>
          <a:effectLst/>
        </p:grpSpPr>
        <p:sp>
          <p:nvSpPr>
            <p:cNvPr id="106"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07"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08" name="组合 107"/>
          <p:cNvGrpSpPr/>
          <p:nvPr/>
        </p:nvGrpSpPr>
        <p:grpSpPr>
          <a:xfrm>
            <a:off x="5592448" y="1943831"/>
            <a:ext cx="335289" cy="837405"/>
            <a:chOff x="-981076" y="1123951"/>
            <a:chExt cx="325438" cy="812800"/>
          </a:xfrm>
          <a:solidFill>
            <a:srgbClr val="9E1E24"/>
          </a:solidFill>
          <a:effectLst/>
        </p:grpSpPr>
        <p:sp>
          <p:nvSpPr>
            <p:cNvPr id="109"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10"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11" name="组合 110"/>
          <p:cNvGrpSpPr/>
          <p:nvPr/>
        </p:nvGrpSpPr>
        <p:grpSpPr>
          <a:xfrm>
            <a:off x="1363744" y="3089536"/>
            <a:ext cx="335289" cy="837405"/>
            <a:chOff x="-981076" y="1123951"/>
            <a:chExt cx="325438" cy="812800"/>
          </a:xfrm>
          <a:solidFill>
            <a:srgbClr val="B32229"/>
          </a:solidFill>
          <a:effectLst/>
        </p:grpSpPr>
        <p:sp>
          <p:nvSpPr>
            <p:cNvPr id="112"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13"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14" name="组合 113"/>
          <p:cNvGrpSpPr/>
          <p:nvPr/>
        </p:nvGrpSpPr>
        <p:grpSpPr>
          <a:xfrm>
            <a:off x="1823144" y="3089536"/>
            <a:ext cx="335289" cy="837405"/>
            <a:chOff x="-981076" y="1123951"/>
            <a:chExt cx="325438" cy="812800"/>
          </a:xfrm>
          <a:solidFill>
            <a:srgbClr val="B32229"/>
          </a:solidFill>
          <a:effectLst/>
        </p:grpSpPr>
        <p:sp>
          <p:nvSpPr>
            <p:cNvPr id="115"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16"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17" name="组合 116"/>
          <p:cNvGrpSpPr/>
          <p:nvPr/>
        </p:nvGrpSpPr>
        <p:grpSpPr>
          <a:xfrm>
            <a:off x="2299637" y="3089536"/>
            <a:ext cx="335289" cy="837405"/>
            <a:chOff x="-981076" y="1123951"/>
            <a:chExt cx="325438" cy="812800"/>
          </a:xfrm>
          <a:solidFill>
            <a:srgbClr val="B32229"/>
          </a:solidFill>
          <a:effectLst/>
        </p:grpSpPr>
        <p:sp>
          <p:nvSpPr>
            <p:cNvPr id="118"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19"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20" name="组合 119"/>
          <p:cNvGrpSpPr/>
          <p:nvPr/>
        </p:nvGrpSpPr>
        <p:grpSpPr>
          <a:xfrm>
            <a:off x="2773312" y="3089536"/>
            <a:ext cx="335289" cy="837405"/>
            <a:chOff x="-981076" y="1123951"/>
            <a:chExt cx="325438" cy="812800"/>
          </a:xfrm>
          <a:solidFill>
            <a:srgbClr val="B32229"/>
          </a:solidFill>
          <a:effectLst/>
        </p:grpSpPr>
        <p:sp>
          <p:nvSpPr>
            <p:cNvPr id="121"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22"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23" name="组合 122"/>
          <p:cNvGrpSpPr/>
          <p:nvPr/>
        </p:nvGrpSpPr>
        <p:grpSpPr>
          <a:xfrm>
            <a:off x="3246290" y="3089536"/>
            <a:ext cx="335289" cy="837405"/>
            <a:chOff x="-981076" y="1123951"/>
            <a:chExt cx="325438" cy="812800"/>
          </a:xfrm>
          <a:solidFill>
            <a:srgbClr val="B32229"/>
          </a:solidFill>
          <a:effectLst/>
        </p:grpSpPr>
        <p:sp>
          <p:nvSpPr>
            <p:cNvPr id="124"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25"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26" name="组合 125"/>
          <p:cNvGrpSpPr/>
          <p:nvPr/>
        </p:nvGrpSpPr>
        <p:grpSpPr>
          <a:xfrm>
            <a:off x="3709202" y="3089536"/>
            <a:ext cx="335289" cy="837405"/>
            <a:chOff x="-981076" y="1123951"/>
            <a:chExt cx="325438" cy="812800"/>
          </a:xfrm>
          <a:solidFill>
            <a:srgbClr val="B32229"/>
          </a:solidFill>
          <a:effectLst/>
        </p:grpSpPr>
        <p:sp>
          <p:nvSpPr>
            <p:cNvPr id="127"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28"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29" name="组合 128"/>
          <p:cNvGrpSpPr/>
          <p:nvPr/>
        </p:nvGrpSpPr>
        <p:grpSpPr>
          <a:xfrm>
            <a:off x="4182880" y="3089536"/>
            <a:ext cx="335289" cy="837405"/>
            <a:chOff x="-981076" y="1123951"/>
            <a:chExt cx="325438" cy="812800"/>
          </a:xfrm>
          <a:solidFill>
            <a:srgbClr val="B32229"/>
          </a:solidFill>
          <a:effectLst/>
        </p:grpSpPr>
        <p:sp>
          <p:nvSpPr>
            <p:cNvPr id="130"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31"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32" name="组合 131"/>
          <p:cNvGrpSpPr/>
          <p:nvPr/>
        </p:nvGrpSpPr>
        <p:grpSpPr>
          <a:xfrm>
            <a:off x="4662187" y="3089536"/>
            <a:ext cx="335289" cy="837405"/>
            <a:chOff x="-981076" y="1123951"/>
            <a:chExt cx="325438" cy="812800"/>
          </a:xfrm>
          <a:solidFill>
            <a:srgbClr val="B32229"/>
          </a:solidFill>
          <a:effectLst/>
        </p:grpSpPr>
        <p:sp>
          <p:nvSpPr>
            <p:cNvPr id="133"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34"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35" name="组合 134"/>
          <p:cNvGrpSpPr/>
          <p:nvPr/>
        </p:nvGrpSpPr>
        <p:grpSpPr>
          <a:xfrm>
            <a:off x="5125609" y="3089536"/>
            <a:ext cx="335289" cy="837405"/>
            <a:chOff x="-981076" y="1123951"/>
            <a:chExt cx="325438" cy="812800"/>
          </a:xfrm>
          <a:solidFill>
            <a:srgbClr val="B32229"/>
          </a:solidFill>
          <a:effectLst/>
        </p:grpSpPr>
        <p:sp>
          <p:nvSpPr>
            <p:cNvPr id="136"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37"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5DB3B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grpSp>
        <p:nvGrpSpPr>
          <p:cNvPr id="138" name="组合 137"/>
          <p:cNvGrpSpPr/>
          <p:nvPr/>
        </p:nvGrpSpPr>
        <p:grpSpPr>
          <a:xfrm>
            <a:off x="5592448" y="3089536"/>
            <a:ext cx="335289" cy="837405"/>
            <a:chOff x="-981076" y="1123951"/>
            <a:chExt cx="325438" cy="812800"/>
          </a:xfrm>
          <a:solidFill>
            <a:srgbClr val="9E1E24"/>
          </a:solidFill>
          <a:effectLst/>
        </p:grpSpPr>
        <p:sp>
          <p:nvSpPr>
            <p:cNvPr id="139" name="Oval 28"/>
            <p:cNvSpPr>
              <a:spLocks noChangeArrowheads="1"/>
            </p:cNvSpPr>
            <p:nvPr/>
          </p:nvSpPr>
          <p:spPr bwMode="auto">
            <a:xfrm>
              <a:off x="-900113" y="1123951"/>
              <a:ext cx="163513" cy="153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sp>
          <p:nvSpPr>
            <p:cNvPr id="140" name="Freeform 29"/>
            <p:cNvSpPr>
              <a:spLocks/>
            </p:cNvSpPr>
            <p:nvPr/>
          </p:nvSpPr>
          <p:spPr bwMode="auto">
            <a:xfrm>
              <a:off x="-981076" y="1293813"/>
              <a:ext cx="325438" cy="642938"/>
            </a:xfrm>
            <a:custGeom>
              <a:avLst/>
              <a:gdLst>
                <a:gd name="T0" fmla="*/ 40 w 40"/>
                <a:gd name="T1" fmla="*/ 12 h 79"/>
                <a:gd name="T2" fmla="*/ 29 w 40"/>
                <a:gd name="T3" fmla="*/ 0 h 79"/>
                <a:gd name="T4" fmla="*/ 17 w 40"/>
                <a:gd name="T5" fmla="*/ 0 h 79"/>
                <a:gd name="T6" fmla="*/ 16 w 40"/>
                <a:gd name="T7" fmla="*/ 0 h 79"/>
                <a:gd name="T8" fmla="*/ 12 w 40"/>
                <a:gd name="T9" fmla="*/ 0 h 79"/>
                <a:gd name="T10" fmla="*/ 0 w 40"/>
                <a:gd name="T11" fmla="*/ 12 h 79"/>
                <a:gd name="T12" fmla="*/ 0 w 40"/>
                <a:gd name="T13" fmla="*/ 12 h 79"/>
                <a:gd name="T14" fmla="*/ 0 w 40"/>
                <a:gd name="T15" fmla="*/ 35 h 79"/>
                <a:gd name="T16" fmla="*/ 4 w 40"/>
                <a:gd name="T17" fmla="*/ 39 h 79"/>
                <a:gd name="T18" fmla="*/ 7 w 40"/>
                <a:gd name="T19" fmla="*/ 35 h 79"/>
                <a:gd name="T20" fmla="*/ 7 w 40"/>
                <a:gd name="T21" fmla="*/ 21 h 79"/>
                <a:gd name="T22" fmla="*/ 7 w 40"/>
                <a:gd name="T23" fmla="*/ 14 h 79"/>
                <a:gd name="T24" fmla="*/ 9 w 40"/>
                <a:gd name="T25" fmla="*/ 14 h 79"/>
                <a:gd name="T26" fmla="*/ 9 w 40"/>
                <a:gd name="T27" fmla="*/ 22 h 79"/>
                <a:gd name="T28" fmla="*/ 9 w 40"/>
                <a:gd name="T29" fmla="*/ 37 h 79"/>
                <a:gd name="T30" fmla="*/ 9 w 40"/>
                <a:gd name="T31" fmla="*/ 39 h 79"/>
                <a:gd name="T32" fmla="*/ 9 w 40"/>
                <a:gd name="T33" fmla="*/ 74 h 79"/>
                <a:gd name="T34" fmla="*/ 14 w 40"/>
                <a:gd name="T35" fmla="*/ 79 h 79"/>
                <a:gd name="T36" fmla="*/ 19 w 40"/>
                <a:gd name="T37" fmla="*/ 74 h 79"/>
                <a:gd name="T38" fmla="*/ 19 w 40"/>
                <a:gd name="T39" fmla="*/ 39 h 79"/>
                <a:gd name="T40" fmla="*/ 21 w 40"/>
                <a:gd name="T41" fmla="*/ 39 h 79"/>
                <a:gd name="T42" fmla="*/ 21 w 40"/>
                <a:gd name="T43" fmla="*/ 74 h 79"/>
                <a:gd name="T44" fmla="*/ 26 w 40"/>
                <a:gd name="T45" fmla="*/ 79 h 79"/>
                <a:gd name="T46" fmla="*/ 31 w 40"/>
                <a:gd name="T47" fmla="*/ 74 h 79"/>
                <a:gd name="T48" fmla="*/ 31 w 40"/>
                <a:gd name="T49" fmla="*/ 39 h 79"/>
                <a:gd name="T50" fmla="*/ 31 w 40"/>
                <a:gd name="T51" fmla="*/ 37 h 79"/>
                <a:gd name="T52" fmla="*/ 31 w 40"/>
                <a:gd name="T53" fmla="*/ 22 h 79"/>
                <a:gd name="T54" fmla="*/ 31 w 40"/>
                <a:gd name="T55" fmla="*/ 14 h 79"/>
                <a:gd name="T56" fmla="*/ 33 w 40"/>
                <a:gd name="T57" fmla="*/ 14 h 79"/>
                <a:gd name="T58" fmla="*/ 33 w 40"/>
                <a:gd name="T59" fmla="*/ 21 h 79"/>
                <a:gd name="T60" fmla="*/ 33 w 40"/>
                <a:gd name="T61" fmla="*/ 35 h 79"/>
                <a:gd name="T62" fmla="*/ 37 w 40"/>
                <a:gd name="T63" fmla="*/ 39 h 79"/>
                <a:gd name="T64" fmla="*/ 40 w 40"/>
                <a:gd name="T65" fmla="*/ 35 h 79"/>
                <a:gd name="T66" fmla="*/ 40 w 40"/>
                <a:gd name="T67" fmla="*/ 12 h 79"/>
                <a:gd name="T68" fmla="*/ 40 w 40"/>
                <a:gd name="T69"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 h="79">
                  <a:moveTo>
                    <a:pt x="40" y="12"/>
                  </a:moveTo>
                  <a:cubicBezTo>
                    <a:pt x="40" y="6"/>
                    <a:pt x="35" y="0"/>
                    <a:pt x="29" y="0"/>
                  </a:cubicBezTo>
                  <a:cubicBezTo>
                    <a:pt x="17" y="0"/>
                    <a:pt x="17" y="0"/>
                    <a:pt x="17" y="0"/>
                  </a:cubicBezTo>
                  <a:cubicBezTo>
                    <a:pt x="16" y="0"/>
                    <a:pt x="16" y="0"/>
                    <a:pt x="16" y="0"/>
                  </a:cubicBezTo>
                  <a:cubicBezTo>
                    <a:pt x="12" y="0"/>
                    <a:pt x="12" y="0"/>
                    <a:pt x="12" y="0"/>
                  </a:cubicBezTo>
                  <a:cubicBezTo>
                    <a:pt x="5" y="0"/>
                    <a:pt x="0" y="6"/>
                    <a:pt x="0" y="12"/>
                  </a:cubicBezTo>
                  <a:cubicBezTo>
                    <a:pt x="0" y="12"/>
                    <a:pt x="0" y="12"/>
                    <a:pt x="0" y="12"/>
                  </a:cubicBezTo>
                  <a:cubicBezTo>
                    <a:pt x="0" y="35"/>
                    <a:pt x="0" y="35"/>
                    <a:pt x="0" y="35"/>
                  </a:cubicBezTo>
                  <a:cubicBezTo>
                    <a:pt x="0" y="37"/>
                    <a:pt x="1" y="39"/>
                    <a:pt x="4" y="39"/>
                  </a:cubicBezTo>
                  <a:cubicBezTo>
                    <a:pt x="6" y="39"/>
                    <a:pt x="7" y="37"/>
                    <a:pt x="7" y="35"/>
                  </a:cubicBezTo>
                  <a:cubicBezTo>
                    <a:pt x="7" y="21"/>
                    <a:pt x="7" y="21"/>
                    <a:pt x="7" y="21"/>
                  </a:cubicBezTo>
                  <a:cubicBezTo>
                    <a:pt x="7" y="14"/>
                    <a:pt x="7" y="14"/>
                    <a:pt x="7" y="14"/>
                  </a:cubicBezTo>
                  <a:cubicBezTo>
                    <a:pt x="9" y="14"/>
                    <a:pt x="9" y="14"/>
                    <a:pt x="9" y="14"/>
                  </a:cubicBezTo>
                  <a:cubicBezTo>
                    <a:pt x="9" y="22"/>
                    <a:pt x="9" y="22"/>
                    <a:pt x="9" y="22"/>
                  </a:cubicBezTo>
                  <a:cubicBezTo>
                    <a:pt x="9" y="37"/>
                    <a:pt x="9" y="37"/>
                    <a:pt x="9" y="37"/>
                  </a:cubicBezTo>
                  <a:cubicBezTo>
                    <a:pt x="9" y="39"/>
                    <a:pt x="9" y="39"/>
                    <a:pt x="9" y="39"/>
                  </a:cubicBezTo>
                  <a:cubicBezTo>
                    <a:pt x="9" y="74"/>
                    <a:pt x="9" y="74"/>
                    <a:pt x="9" y="74"/>
                  </a:cubicBezTo>
                  <a:cubicBezTo>
                    <a:pt x="9" y="77"/>
                    <a:pt x="11" y="79"/>
                    <a:pt x="14" y="79"/>
                  </a:cubicBezTo>
                  <a:cubicBezTo>
                    <a:pt x="17" y="79"/>
                    <a:pt x="19" y="77"/>
                    <a:pt x="19" y="74"/>
                  </a:cubicBezTo>
                  <a:cubicBezTo>
                    <a:pt x="19" y="39"/>
                    <a:pt x="19" y="39"/>
                    <a:pt x="19" y="39"/>
                  </a:cubicBezTo>
                  <a:cubicBezTo>
                    <a:pt x="21" y="39"/>
                    <a:pt x="21" y="39"/>
                    <a:pt x="21" y="39"/>
                  </a:cubicBezTo>
                  <a:cubicBezTo>
                    <a:pt x="21" y="74"/>
                    <a:pt x="21" y="74"/>
                    <a:pt x="21" y="74"/>
                  </a:cubicBezTo>
                  <a:cubicBezTo>
                    <a:pt x="21" y="77"/>
                    <a:pt x="23" y="79"/>
                    <a:pt x="26" y="79"/>
                  </a:cubicBezTo>
                  <a:cubicBezTo>
                    <a:pt x="29" y="79"/>
                    <a:pt x="31" y="77"/>
                    <a:pt x="31" y="74"/>
                  </a:cubicBezTo>
                  <a:cubicBezTo>
                    <a:pt x="31" y="39"/>
                    <a:pt x="31" y="39"/>
                    <a:pt x="31" y="39"/>
                  </a:cubicBezTo>
                  <a:cubicBezTo>
                    <a:pt x="31" y="37"/>
                    <a:pt x="31" y="37"/>
                    <a:pt x="31" y="37"/>
                  </a:cubicBezTo>
                  <a:cubicBezTo>
                    <a:pt x="31" y="22"/>
                    <a:pt x="31" y="22"/>
                    <a:pt x="31" y="22"/>
                  </a:cubicBezTo>
                  <a:cubicBezTo>
                    <a:pt x="31" y="14"/>
                    <a:pt x="31" y="14"/>
                    <a:pt x="31" y="14"/>
                  </a:cubicBezTo>
                  <a:cubicBezTo>
                    <a:pt x="33" y="14"/>
                    <a:pt x="33" y="14"/>
                    <a:pt x="33" y="14"/>
                  </a:cubicBezTo>
                  <a:cubicBezTo>
                    <a:pt x="33" y="21"/>
                    <a:pt x="33" y="21"/>
                    <a:pt x="33" y="21"/>
                  </a:cubicBezTo>
                  <a:cubicBezTo>
                    <a:pt x="33" y="35"/>
                    <a:pt x="33" y="35"/>
                    <a:pt x="33" y="35"/>
                  </a:cubicBezTo>
                  <a:cubicBezTo>
                    <a:pt x="33" y="37"/>
                    <a:pt x="35" y="39"/>
                    <a:pt x="37" y="39"/>
                  </a:cubicBezTo>
                  <a:cubicBezTo>
                    <a:pt x="39" y="39"/>
                    <a:pt x="40" y="37"/>
                    <a:pt x="40" y="35"/>
                  </a:cubicBezTo>
                  <a:cubicBezTo>
                    <a:pt x="40" y="12"/>
                    <a:pt x="40" y="12"/>
                    <a:pt x="40" y="12"/>
                  </a:cubicBezTo>
                  <a:cubicBezTo>
                    <a:pt x="40" y="12"/>
                    <a:pt x="40" y="12"/>
                    <a:pt x="4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95000"/>
                    <a:lumOff val="5000"/>
                  </a:schemeClr>
                </a:solidFill>
              </a:endParaRPr>
            </a:p>
          </p:txBody>
        </p:sp>
      </p:grpSp>
      <p:sp>
        <p:nvSpPr>
          <p:cNvPr id="141" name="TextBox 140"/>
          <p:cNvSpPr txBox="1"/>
          <p:nvPr/>
        </p:nvSpPr>
        <p:spPr>
          <a:xfrm>
            <a:off x="1338998" y="1561984"/>
            <a:ext cx="3579717" cy="307775"/>
          </a:xfrm>
          <a:prstGeom prst="rect">
            <a:avLst/>
          </a:prstGeom>
          <a:noFill/>
          <a:effectLst/>
        </p:spPr>
        <p:txBody>
          <a:bodyPr wrap="square" lIns="91438" tIns="45719" rIns="91438" bIns="45719" rtlCol="0">
            <a:spAutoFit/>
          </a:bodyPr>
          <a:lstStyle/>
          <a:p>
            <a:r>
              <a:rPr lang="en-US" altLang="zh-CN" sz="1400" dirty="0">
                <a:solidFill>
                  <a:schemeClr val="tx1">
                    <a:lumMod val="95000"/>
                    <a:lumOff val="5000"/>
                  </a:schemeClr>
                </a:solidFill>
                <a:latin typeface="微软雅黑" pitchFamily="34" charset="-122"/>
                <a:ea typeface="微软雅黑" pitchFamily="34" charset="-122"/>
              </a:rPr>
              <a:t>A small </a:t>
            </a:r>
            <a:r>
              <a:rPr lang="en-US" altLang="zh-CN" sz="1400" dirty="0" smtClean="0">
                <a:solidFill>
                  <a:schemeClr val="tx1">
                    <a:lumMod val="95000"/>
                    <a:lumOff val="5000"/>
                  </a:schemeClr>
                </a:solidFill>
                <a:latin typeface="微软雅黑" pitchFamily="34" charset="-122"/>
                <a:ea typeface="微软雅黑" pitchFamily="34" charset="-122"/>
              </a:rPr>
              <a:t>team</a:t>
            </a:r>
            <a:r>
              <a:rPr lang="en-US" altLang="zh-CN" sz="1400" dirty="0">
                <a:solidFill>
                  <a:schemeClr val="tx1">
                    <a:lumMod val="95000"/>
                    <a:lumOff val="5000"/>
                  </a:schemeClr>
                </a:solidFill>
                <a:latin typeface="微软雅黑" pitchFamily="34" charset="-122"/>
                <a:ea typeface="微软雅黑" pitchFamily="34" charset="-122"/>
              </a:rPr>
              <a:t> </a:t>
            </a:r>
            <a:r>
              <a:rPr lang="en-US" altLang="zh-CN" sz="1400" dirty="0" smtClean="0">
                <a:solidFill>
                  <a:schemeClr val="tx1">
                    <a:lumMod val="95000"/>
                    <a:lumOff val="5000"/>
                  </a:schemeClr>
                </a:solidFill>
                <a:latin typeface="微软雅黑" pitchFamily="34" charset="-122"/>
                <a:ea typeface="微软雅黑" pitchFamily="34" charset="-122"/>
              </a:rPr>
              <a:t> </a:t>
            </a:r>
            <a:r>
              <a:rPr lang="en-US" altLang="zh-CN" sz="1400" dirty="0">
                <a:solidFill>
                  <a:schemeClr val="tx1">
                    <a:lumMod val="95000"/>
                    <a:lumOff val="5000"/>
                  </a:schemeClr>
                </a:solidFill>
                <a:latin typeface="微软雅黑" pitchFamily="34" charset="-122"/>
                <a:ea typeface="微软雅黑" pitchFamily="34" charset="-122"/>
              </a:rPr>
              <a:t>for </a:t>
            </a:r>
            <a:r>
              <a:rPr lang="en-US" altLang="zh-CN" sz="1400" dirty="0" err="1">
                <a:solidFill>
                  <a:schemeClr val="tx1">
                    <a:lumMod val="95000"/>
                    <a:lumOff val="5000"/>
                  </a:schemeClr>
                </a:solidFill>
                <a:latin typeface="微软雅黑" pitchFamily="34" charset="-122"/>
                <a:ea typeface="微软雅黑" pitchFamily="34" charset="-122"/>
              </a:rPr>
              <a:t>iOS</a:t>
            </a:r>
            <a:r>
              <a:rPr lang="en-US" altLang="zh-CN" sz="1400" dirty="0">
                <a:solidFill>
                  <a:schemeClr val="tx1">
                    <a:lumMod val="95000"/>
                    <a:lumOff val="5000"/>
                  </a:schemeClr>
                </a:solidFill>
                <a:latin typeface="微软雅黑" pitchFamily="34" charset="-122"/>
                <a:ea typeface="微软雅黑" pitchFamily="34" charset="-122"/>
              </a:rPr>
              <a:t> and Mac OS apps</a:t>
            </a:r>
          </a:p>
        </p:txBody>
      </p:sp>
      <p:sp>
        <p:nvSpPr>
          <p:cNvPr id="142" name="TextBox 141"/>
          <p:cNvSpPr txBox="1"/>
          <p:nvPr/>
        </p:nvSpPr>
        <p:spPr>
          <a:xfrm>
            <a:off x="1342551" y="4031443"/>
            <a:ext cx="3575608" cy="307775"/>
          </a:xfrm>
          <a:prstGeom prst="rect">
            <a:avLst/>
          </a:prstGeom>
          <a:noFill/>
          <a:effectLst/>
        </p:spPr>
        <p:txBody>
          <a:bodyPr wrap="square" lIns="91438" tIns="45719" rIns="91438" bIns="45719" rtlCol="0">
            <a:spAutoFit/>
          </a:bodyPr>
          <a:lstStyle/>
          <a:p>
            <a:r>
              <a:rPr lang="en-US" altLang="zh-CN" sz="1400" dirty="0">
                <a:solidFill>
                  <a:schemeClr val="tx1">
                    <a:lumMod val="95000"/>
                    <a:lumOff val="5000"/>
                  </a:schemeClr>
                </a:solidFill>
                <a:latin typeface="微软雅黑" pitchFamily="34" charset="-122"/>
                <a:ea typeface="微软雅黑" pitchFamily="34" charset="-122"/>
              </a:rPr>
              <a:t>We need to </a:t>
            </a:r>
            <a:r>
              <a:rPr lang="en-US" altLang="zh-CN" sz="1400" dirty="0" smtClean="0">
                <a:solidFill>
                  <a:schemeClr val="tx1">
                    <a:lumMod val="95000"/>
                    <a:lumOff val="5000"/>
                  </a:schemeClr>
                </a:solidFill>
                <a:latin typeface="微软雅黑" pitchFamily="34" charset="-122"/>
                <a:ea typeface="微软雅黑" pitchFamily="34" charset="-122"/>
              </a:rPr>
              <a:t>understand </a:t>
            </a:r>
            <a:r>
              <a:rPr lang="en-US" altLang="zh-CN" sz="1400" dirty="0">
                <a:solidFill>
                  <a:schemeClr val="tx1">
                    <a:lumMod val="95000"/>
                    <a:lumOff val="5000"/>
                  </a:schemeClr>
                </a:solidFill>
                <a:latin typeface="微软雅黑" pitchFamily="34" charset="-122"/>
                <a:ea typeface="微软雅黑" pitchFamily="34" charset="-122"/>
              </a:rPr>
              <a:t>begin to think</a:t>
            </a:r>
          </a:p>
        </p:txBody>
      </p:sp>
      <p:sp>
        <p:nvSpPr>
          <p:cNvPr id="143" name="TextBox 142"/>
          <p:cNvSpPr txBox="1"/>
          <p:nvPr/>
        </p:nvSpPr>
        <p:spPr>
          <a:xfrm>
            <a:off x="6103441" y="2558977"/>
            <a:ext cx="1667571" cy="338552"/>
          </a:xfrm>
          <a:prstGeom prst="rect">
            <a:avLst/>
          </a:prstGeom>
          <a:noFill/>
          <a:effectLst/>
        </p:spPr>
        <p:txBody>
          <a:bodyPr wrap="square" lIns="91438" tIns="45719" rIns="91438" bIns="45719" rtlCol="0">
            <a:spAutoFit/>
          </a:bodyPr>
          <a:lstStyle/>
          <a:p>
            <a:r>
              <a:rPr lang="en-US" altLang="zh-CN" sz="1600" dirty="0">
                <a:solidFill>
                  <a:schemeClr val="tx1">
                    <a:lumMod val="95000"/>
                    <a:lumOff val="5000"/>
                  </a:schemeClr>
                </a:solidFill>
              </a:rPr>
              <a:t>Of Men Surveyed</a:t>
            </a:r>
          </a:p>
        </p:txBody>
      </p:sp>
      <p:sp>
        <p:nvSpPr>
          <p:cNvPr id="144" name="TextBox 143"/>
          <p:cNvSpPr txBox="1"/>
          <p:nvPr/>
        </p:nvSpPr>
        <p:spPr>
          <a:xfrm>
            <a:off x="6062990" y="3712078"/>
            <a:ext cx="1970807" cy="338552"/>
          </a:xfrm>
          <a:prstGeom prst="rect">
            <a:avLst/>
          </a:prstGeom>
          <a:noFill/>
          <a:effectLst/>
        </p:spPr>
        <p:txBody>
          <a:bodyPr wrap="square" lIns="91438" tIns="45719" rIns="91438" bIns="45719" rtlCol="0">
            <a:spAutoFit/>
          </a:bodyPr>
          <a:lstStyle/>
          <a:p>
            <a:r>
              <a:rPr lang="en-US" altLang="zh-CN" sz="1600" dirty="0">
                <a:solidFill>
                  <a:schemeClr val="tx1">
                    <a:lumMod val="95000"/>
                    <a:lumOff val="5000"/>
                  </a:schemeClr>
                </a:solidFill>
              </a:rPr>
              <a:t>Of Women Surveyed</a:t>
            </a:r>
          </a:p>
        </p:txBody>
      </p:sp>
      <p:grpSp>
        <p:nvGrpSpPr>
          <p:cNvPr id="145" name="组合 144"/>
          <p:cNvGrpSpPr/>
          <p:nvPr/>
        </p:nvGrpSpPr>
        <p:grpSpPr>
          <a:xfrm>
            <a:off x="6541511" y="3164423"/>
            <a:ext cx="607859" cy="496925"/>
            <a:chOff x="6592311" y="3024723"/>
            <a:chExt cx="607859" cy="496925"/>
          </a:xfrm>
        </p:grpSpPr>
        <p:sp>
          <p:nvSpPr>
            <p:cNvPr id="146" name="椭圆 145"/>
            <p:cNvSpPr/>
            <p:nvPr/>
          </p:nvSpPr>
          <p:spPr>
            <a:xfrm>
              <a:off x="6622131" y="3024723"/>
              <a:ext cx="496925" cy="496925"/>
            </a:xfrm>
            <a:prstGeom prst="ellipse">
              <a:avLst/>
            </a:prstGeom>
            <a:solidFill>
              <a:srgbClr val="B32229"/>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47" name="TextBox 146"/>
            <p:cNvSpPr txBox="1"/>
            <p:nvPr/>
          </p:nvSpPr>
          <p:spPr>
            <a:xfrm>
              <a:off x="6592311" y="3119295"/>
              <a:ext cx="607859" cy="338554"/>
            </a:xfrm>
            <a:prstGeom prst="rect">
              <a:avLst/>
            </a:prstGeom>
            <a:noFill/>
            <a:effectLst/>
          </p:spPr>
          <p:txBody>
            <a:bodyPr wrap="none" rtlCol="0">
              <a:spAutoFit/>
            </a:bodyPr>
            <a:lstStyle/>
            <a:p>
              <a:r>
                <a:rPr lang="en-US" altLang="zh-CN" sz="1600" dirty="0" smtClean="0">
                  <a:solidFill>
                    <a:schemeClr val="bg1"/>
                  </a:solidFill>
                  <a:latin typeface="微软雅黑" pitchFamily="34" charset="-122"/>
                  <a:ea typeface="微软雅黑" pitchFamily="34" charset="-122"/>
                </a:rPr>
                <a:t>90%</a:t>
              </a:r>
              <a:endParaRPr lang="zh-CN" altLang="en-US" sz="1600" dirty="0">
                <a:solidFill>
                  <a:schemeClr val="bg1"/>
                </a:solidFill>
                <a:latin typeface="微软雅黑" pitchFamily="34" charset="-122"/>
                <a:ea typeface="微软雅黑" pitchFamily="34" charset="-122"/>
              </a:endParaRPr>
            </a:p>
          </p:txBody>
        </p:sp>
      </p:grpSp>
      <p:grpSp>
        <p:nvGrpSpPr>
          <p:cNvPr id="148" name="组合 147"/>
          <p:cNvGrpSpPr/>
          <p:nvPr/>
        </p:nvGrpSpPr>
        <p:grpSpPr>
          <a:xfrm>
            <a:off x="6541511" y="1998800"/>
            <a:ext cx="607859" cy="496925"/>
            <a:chOff x="6592311" y="3024723"/>
            <a:chExt cx="607859" cy="496925"/>
          </a:xfrm>
        </p:grpSpPr>
        <p:sp>
          <p:nvSpPr>
            <p:cNvPr id="149" name="椭圆 148"/>
            <p:cNvSpPr/>
            <p:nvPr/>
          </p:nvSpPr>
          <p:spPr>
            <a:xfrm>
              <a:off x="6622131" y="3024723"/>
              <a:ext cx="496925" cy="496925"/>
            </a:xfrm>
            <a:prstGeom prst="ellipse">
              <a:avLst/>
            </a:prstGeom>
            <a:solidFill>
              <a:srgbClr val="B32229"/>
            </a:solidFill>
            <a:ln>
              <a:noFill/>
            </a:ln>
            <a:effectLst>
              <a:innerShdw blurRad="63500" dist="50800" dir="18900000">
                <a:prstClr val="black">
                  <a:alpha val="3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50" name="TextBox 149"/>
            <p:cNvSpPr txBox="1"/>
            <p:nvPr/>
          </p:nvSpPr>
          <p:spPr>
            <a:xfrm>
              <a:off x="6592311" y="3119295"/>
              <a:ext cx="607859" cy="338554"/>
            </a:xfrm>
            <a:prstGeom prst="rect">
              <a:avLst/>
            </a:prstGeom>
            <a:noFill/>
            <a:effectLst/>
          </p:spPr>
          <p:txBody>
            <a:bodyPr wrap="none" rtlCol="0">
              <a:spAutoFit/>
            </a:bodyPr>
            <a:lstStyle/>
            <a:p>
              <a:r>
                <a:rPr lang="en-US" altLang="zh-CN" sz="1600" dirty="0" smtClean="0">
                  <a:solidFill>
                    <a:schemeClr val="bg1"/>
                  </a:solidFill>
                  <a:latin typeface="微软雅黑" pitchFamily="34" charset="-122"/>
                  <a:ea typeface="微软雅黑" pitchFamily="34" charset="-122"/>
                </a:rPr>
                <a:t>60%</a:t>
              </a:r>
              <a:endParaRPr lang="zh-CN" altLang="en-US" sz="16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0259906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DATA  ANALYSIS</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圆角矩形 80"/>
          <p:cNvSpPr/>
          <p:nvPr/>
        </p:nvSpPr>
        <p:spPr>
          <a:xfrm>
            <a:off x="1670224" y="1514806"/>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82" name="圆角矩形 81"/>
          <p:cNvSpPr/>
          <p:nvPr/>
        </p:nvSpPr>
        <p:spPr>
          <a:xfrm>
            <a:off x="1670224" y="1794368"/>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83" name="圆角矩形 82"/>
          <p:cNvSpPr/>
          <p:nvPr/>
        </p:nvSpPr>
        <p:spPr>
          <a:xfrm>
            <a:off x="1670224" y="2073930"/>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84" name="圆角矩形 83"/>
          <p:cNvSpPr/>
          <p:nvPr/>
        </p:nvSpPr>
        <p:spPr>
          <a:xfrm>
            <a:off x="1670224" y="2353492"/>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85" name="圆角矩形 84"/>
          <p:cNvSpPr/>
          <p:nvPr/>
        </p:nvSpPr>
        <p:spPr>
          <a:xfrm>
            <a:off x="1670224" y="2633054"/>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86" name="圆角矩形 85"/>
          <p:cNvSpPr/>
          <p:nvPr/>
        </p:nvSpPr>
        <p:spPr>
          <a:xfrm>
            <a:off x="1670224" y="2912616"/>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87" name="圆角矩形 86"/>
          <p:cNvSpPr/>
          <p:nvPr/>
        </p:nvSpPr>
        <p:spPr>
          <a:xfrm>
            <a:off x="1670224" y="3192178"/>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88" name="圆角矩形 87"/>
          <p:cNvSpPr/>
          <p:nvPr/>
        </p:nvSpPr>
        <p:spPr>
          <a:xfrm>
            <a:off x="1670224" y="3471740"/>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89" name="圆角矩形 88"/>
          <p:cNvSpPr/>
          <p:nvPr/>
        </p:nvSpPr>
        <p:spPr>
          <a:xfrm>
            <a:off x="1670224" y="3751302"/>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0" name="圆角矩形 89"/>
          <p:cNvSpPr/>
          <p:nvPr/>
        </p:nvSpPr>
        <p:spPr>
          <a:xfrm>
            <a:off x="1670224" y="4030864"/>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1" name="圆角矩形 90"/>
          <p:cNvSpPr/>
          <p:nvPr/>
        </p:nvSpPr>
        <p:spPr>
          <a:xfrm>
            <a:off x="3131841" y="2353492"/>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2" name="圆角矩形 91"/>
          <p:cNvSpPr/>
          <p:nvPr/>
        </p:nvSpPr>
        <p:spPr>
          <a:xfrm>
            <a:off x="3131841" y="2633054"/>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3" name="圆角矩形 92"/>
          <p:cNvSpPr/>
          <p:nvPr/>
        </p:nvSpPr>
        <p:spPr>
          <a:xfrm>
            <a:off x="3131841" y="2912616"/>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4" name="圆角矩形 93"/>
          <p:cNvSpPr/>
          <p:nvPr/>
        </p:nvSpPr>
        <p:spPr>
          <a:xfrm>
            <a:off x="3131841" y="3192178"/>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5" name="圆角矩形 94"/>
          <p:cNvSpPr/>
          <p:nvPr/>
        </p:nvSpPr>
        <p:spPr>
          <a:xfrm>
            <a:off x="3131841" y="3471740"/>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6" name="圆角矩形 95"/>
          <p:cNvSpPr/>
          <p:nvPr/>
        </p:nvSpPr>
        <p:spPr>
          <a:xfrm>
            <a:off x="3131841" y="3751302"/>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7" name="圆角矩形 96"/>
          <p:cNvSpPr/>
          <p:nvPr/>
        </p:nvSpPr>
        <p:spPr>
          <a:xfrm>
            <a:off x="3131841" y="4030864"/>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8" name="圆角矩形 97"/>
          <p:cNvSpPr/>
          <p:nvPr/>
        </p:nvSpPr>
        <p:spPr>
          <a:xfrm>
            <a:off x="4560655" y="2912616"/>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99" name="圆角矩形 98"/>
          <p:cNvSpPr/>
          <p:nvPr/>
        </p:nvSpPr>
        <p:spPr>
          <a:xfrm>
            <a:off x="4560655" y="3192178"/>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00" name="圆角矩形 99"/>
          <p:cNvSpPr/>
          <p:nvPr/>
        </p:nvSpPr>
        <p:spPr>
          <a:xfrm>
            <a:off x="4560655" y="3471740"/>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01" name="圆角矩形 100"/>
          <p:cNvSpPr/>
          <p:nvPr/>
        </p:nvSpPr>
        <p:spPr>
          <a:xfrm>
            <a:off x="4560655" y="3751302"/>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02" name="圆角矩形 101"/>
          <p:cNvSpPr/>
          <p:nvPr/>
        </p:nvSpPr>
        <p:spPr>
          <a:xfrm>
            <a:off x="4560655" y="4030864"/>
            <a:ext cx="1152128" cy="216024"/>
          </a:xfrm>
          <a:prstGeom prst="roundRect">
            <a:avLst>
              <a:gd name="adj" fmla="val 50000"/>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95000"/>
                  <a:lumOff val="5000"/>
                </a:schemeClr>
              </a:solidFill>
            </a:endParaRPr>
          </a:p>
        </p:txBody>
      </p:sp>
      <p:sp>
        <p:nvSpPr>
          <p:cNvPr id="103" name="TextBox 102"/>
          <p:cNvSpPr txBox="1"/>
          <p:nvPr/>
        </p:nvSpPr>
        <p:spPr>
          <a:xfrm>
            <a:off x="5932558" y="2505623"/>
            <a:ext cx="2512226" cy="1446550"/>
          </a:xfrm>
          <a:prstGeom prst="rect">
            <a:avLst/>
          </a:prstGeom>
          <a:noFill/>
        </p:spPr>
        <p:txBody>
          <a:bodyPr wrap="none" lIns="91438" tIns="45719" rIns="91438" bIns="45719" rtlCol="0">
            <a:spAutoFit/>
          </a:bodyPr>
          <a:lstStyle/>
          <a:p>
            <a:r>
              <a:rPr lang="en-US" altLang="zh-CN" sz="8800" dirty="0">
                <a:solidFill>
                  <a:schemeClr val="tx1">
                    <a:lumMod val="95000"/>
                    <a:lumOff val="5000"/>
                  </a:schemeClr>
                </a:solidFill>
                <a:latin typeface="微软雅黑" pitchFamily="34" charset="-122"/>
                <a:ea typeface="微软雅黑" pitchFamily="34" charset="-122"/>
              </a:rPr>
              <a:t>47%</a:t>
            </a:r>
            <a:endParaRPr lang="zh-CN" altLang="en-US" sz="8800" dirty="0">
              <a:solidFill>
                <a:schemeClr val="tx1">
                  <a:lumMod val="95000"/>
                  <a:lumOff val="5000"/>
                </a:schemeClr>
              </a:solidFill>
              <a:latin typeface="微软雅黑" pitchFamily="34" charset="-122"/>
              <a:ea typeface="微软雅黑" pitchFamily="34" charset="-122"/>
            </a:endParaRPr>
          </a:p>
        </p:txBody>
      </p:sp>
      <p:sp>
        <p:nvSpPr>
          <p:cNvPr id="104" name="矩形 103"/>
          <p:cNvSpPr/>
          <p:nvPr/>
        </p:nvSpPr>
        <p:spPr>
          <a:xfrm>
            <a:off x="5921281" y="3707351"/>
            <a:ext cx="2523503" cy="646331"/>
          </a:xfrm>
          <a:prstGeom prst="rect">
            <a:avLst/>
          </a:prstGeom>
        </p:spPr>
        <p:txBody>
          <a:bodyPr wrap="square" lIns="91438" tIns="45719" rIns="91438" bIns="45719">
            <a:spAutoFit/>
          </a:bodyPr>
          <a:lstStyle/>
          <a:p>
            <a:r>
              <a:rPr lang="es-ES" altLang="zh-CN" sz="1200" dirty="0">
                <a:solidFill>
                  <a:schemeClr val="tx1">
                    <a:lumMod val="95000"/>
                    <a:lumOff val="5000"/>
                  </a:schemeClr>
                </a:solidFill>
              </a:rPr>
              <a:t>Estamos seguros que con ideas sencillas y grandes voluntades, cada día estamos más cerca de.</a:t>
            </a:r>
          </a:p>
        </p:txBody>
      </p:sp>
      <p:sp>
        <p:nvSpPr>
          <p:cNvPr id="105" name="矩形 104"/>
          <p:cNvSpPr/>
          <p:nvPr/>
        </p:nvSpPr>
        <p:spPr>
          <a:xfrm>
            <a:off x="1565449" y="4351479"/>
            <a:ext cx="1563667" cy="307775"/>
          </a:xfrm>
          <a:prstGeom prst="rect">
            <a:avLst/>
          </a:prstGeom>
        </p:spPr>
        <p:txBody>
          <a:bodyPr wrap="square" lIns="91438" tIns="45719" rIns="91438" bIns="45719">
            <a:spAutoFit/>
          </a:bodyPr>
          <a:lstStyle/>
          <a:p>
            <a:r>
              <a:rPr lang="en-US" altLang="zh-CN" sz="1400" dirty="0">
                <a:solidFill>
                  <a:schemeClr val="tx1">
                    <a:lumMod val="95000"/>
                    <a:lumOff val="5000"/>
                  </a:schemeClr>
                </a:solidFill>
                <a:latin typeface="微软雅黑" pitchFamily="34" charset="-122"/>
                <a:ea typeface="微软雅黑" pitchFamily="34" charset="-122"/>
              </a:rPr>
              <a:t>Combust </a:t>
            </a:r>
            <a:r>
              <a:rPr lang="en-US" altLang="zh-CN" sz="1400" dirty="0" err="1">
                <a:solidFill>
                  <a:schemeClr val="tx1">
                    <a:lumMod val="95000"/>
                    <a:lumOff val="5000"/>
                  </a:schemeClr>
                </a:solidFill>
                <a:latin typeface="微软雅黑" pitchFamily="34" charset="-122"/>
                <a:ea typeface="微软雅黑" pitchFamily="34" charset="-122"/>
              </a:rPr>
              <a:t>para</a:t>
            </a:r>
            <a:r>
              <a:rPr lang="en-US" altLang="zh-CN" sz="1400" dirty="0">
                <a:solidFill>
                  <a:schemeClr val="tx1">
                    <a:lumMod val="95000"/>
                    <a:lumOff val="5000"/>
                  </a:schemeClr>
                </a:solidFill>
                <a:latin typeface="微软雅黑" pitchFamily="34" charset="-122"/>
                <a:ea typeface="微软雅黑" pitchFamily="34" charset="-122"/>
              </a:rPr>
              <a:t> </a:t>
            </a:r>
          </a:p>
        </p:txBody>
      </p:sp>
      <p:sp>
        <p:nvSpPr>
          <p:cNvPr id="106" name="矩形 105"/>
          <p:cNvSpPr/>
          <p:nvPr/>
        </p:nvSpPr>
        <p:spPr>
          <a:xfrm>
            <a:off x="3083600" y="4351479"/>
            <a:ext cx="1447585" cy="307775"/>
          </a:xfrm>
          <a:prstGeom prst="rect">
            <a:avLst/>
          </a:prstGeom>
        </p:spPr>
        <p:txBody>
          <a:bodyPr wrap="square" lIns="91438" tIns="45719" rIns="91438" bIns="45719">
            <a:spAutoFit/>
          </a:bodyPr>
          <a:lstStyle/>
          <a:p>
            <a:r>
              <a:rPr lang="en-US" altLang="zh-CN" sz="1400" dirty="0" err="1">
                <a:solidFill>
                  <a:schemeClr val="tx1">
                    <a:lumMod val="95000"/>
                    <a:lumOff val="5000"/>
                  </a:schemeClr>
                </a:solidFill>
                <a:latin typeface="微软雅黑" pitchFamily="34" charset="-122"/>
                <a:ea typeface="微软雅黑" pitchFamily="34" charset="-122"/>
              </a:rPr>
              <a:t>Día</a:t>
            </a:r>
            <a:r>
              <a:rPr lang="en-US" altLang="zh-CN" sz="1400" dirty="0">
                <a:solidFill>
                  <a:schemeClr val="tx1">
                    <a:lumMod val="95000"/>
                    <a:lumOff val="5000"/>
                  </a:schemeClr>
                </a:solidFill>
                <a:latin typeface="微软雅黑" pitchFamily="34" charset="-122"/>
                <a:ea typeface="微软雅黑" pitchFamily="34" charset="-122"/>
              </a:rPr>
              <a:t> </a:t>
            </a:r>
            <a:r>
              <a:rPr lang="en-US" altLang="zh-CN" sz="1400" dirty="0" err="1">
                <a:solidFill>
                  <a:schemeClr val="tx1">
                    <a:lumMod val="95000"/>
                    <a:lumOff val="5000"/>
                  </a:schemeClr>
                </a:solidFill>
                <a:latin typeface="微软雅黑" pitchFamily="34" charset="-122"/>
                <a:ea typeface="微软雅黑" pitchFamily="34" charset="-122"/>
              </a:rPr>
              <a:t>estamos</a:t>
            </a:r>
            <a:r>
              <a:rPr lang="en-US" altLang="zh-CN" sz="1400" dirty="0">
                <a:solidFill>
                  <a:schemeClr val="tx1">
                    <a:lumMod val="95000"/>
                    <a:lumOff val="5000"/>
                  </a:schemeClr>
                </a:solidFill>
                <a:latin typeface="微软雅黑" pitchFamily="34" charset="-122"/>
                <a:ea typeface="微软雅黑" pitchFamily="34" charset="-122"/>
              </a:rPr>
              <a:t> </a:t>
            </a:r>
          </a:p>
        </p:txBody>
      </p:sp>
      <p:sp>
        <p:nvSpPr>
          <p:cNvPr id="107" name="矩形 106"/>
          <p:cNvSpPr/>
          <p:nvPr/>
        </p:nvSpPr>
        <p:spPr>
          <a:xfrm>
            <a:off x="4560653" y="4351479"/>
            <a:ext cx="1278171" cy="307775"/>
          </a:xfrm>
          <a:prstGeom prst="rect">
            <a:avLst/>
          </a:prstGeom>
        </p:spPr>
        <p:txBody>
          <a:bodyPr wrap="square" lIns="91438" tIns="45719" rIns="91438" bIns="45719">
            <a:spAutoFit/>
          </a:bodyPr>
          <a:lstStyle/>
          <a:p>
            <a:r>
              <a:rPr lang="en-US" altLang="zh-CN" sz="1400" dirty="0" err="1">
                <a:solidFill>
                  <a:schemeClr val="tx1">
                    <a:lumMod val="95000"/>
                    <a:lumOff val="5000"/>
                  </a:schemeClr>
                </a:solidFill>
                <a:latin typeface="微软雅黑" pitchFamily="34" charset="-122"/>
                <a:ea typeface="微软雅黑" pitchFamily="34" charset="-122"/>
              </a:rPr>
              <a:t>Es</a:t>
            </a:r>
            <a:r>
              <a:rPr lang="en-US" altLang="zh-CN" sz="1400" dirty="0">
                <a:solidFill>
                  <a:schemeClr val="tx1">
                    <a:lumMod val="95000"/>
                    <a:lumOff val="5000"/>
                  </a:schemeClr>
                </a:solidFill>
                <a:latin typeface="微软雅黑" pitchFamily="34" charset="-122"/>
                <a:ea typeface="微软雅黑" pitchFamily="34" charset="-122"/>
              </a:rPr>
              <a:t> </a:t>
            </a:r>
            <a:r>
              <a:rPr lang="en-US" altLang="zh-CN" sz="1400" dirty="0" err="1">
                <a:solidFill>
                  <a:schemeClr val="tx1">
                    <a:lumMod val="95000"/>
                    <a:lumOff val="5000"/>
                  </a:schemeClr>
                </a:solidFill>
                <a:latin typeface="微软雅黑" pitchFamily="34" charset="-122"/>
                <a:ea typeface="微软雅黑" pitchFamily="34" charset="-122"/>
              </a:rPr>
              <a:t>conducir</a:t>
            </a:r>
            <a:r>
              <a:rPr lang="en-US" altLang="zh-CN" sz="1400" dirty="0">
                <a:solidFill>
                  <a:schemeClr val="tx1">
                    <a:lumMod val="95000"/>
                    <a:lumOff val="5000"/>
                  </a:schemeClr>
                </a:solidFill>
                <a:latin typeface="微软雅黑" pitchFamily="34" charset="-122"/>
                <a:ea typeface="微软雅黑" pitchFamily="34" charset="-122"/>
              </a:rPr>
              <a:t> </a:t>
            </a:r>
          </a:p>
        </p:txBody>
      </p:sp>
      <p:sp>
        <p:nvSpPr>
          <p:cNvPr id="108" name="TextBox 107"/>
          <p:cNvSpPr txBox="1"/>
          <p:nvPr/>
        </p:nvSpPr>
        <p:spPr>
          <a:xfrm>
            <a:off x="1107109" y="3668855"/>
            <a:ext cx="393056" cy="338554"/>
          </a:xfrm>
          <a:prstGeom prst="rect">
            <a:avLst/>
          </a:prstGeom>
          <a:noFill/>
          <a:effectLst/>
        </p:spPr>
        <p:txBody>
          <a:bodyPr wrap="none" lIns="91438" tIns="45719" rIns="91438" bIns="45719" rtlCol="0">
            <a:spAutoFit/>
          </a:bodyPr>
          <a:lstStyle/>
          <a:p>
            <a:r>
              <a:rPr lang="en-US" altLang="zh-CN" sz="1600" dirty="0">
                <a:solidFill>
                  <a:schemeClr val="tx1">
                    <a:lumMod val="95000"/>
                    <a:lumOff val="5000"/>
                  </a:schemeClr>
                </a:solidFill>
              </a:rPr>
              <a:t>30</a:t>
            </a:r>
            <a:endParaRPr lang="zh-CN" altLang="en-US" sz="1600" dirty="0">
              <a:solidFill>
                <a:schemeClr val="tx1">
                  <a:lumMod val="95000"/>
                  <a:lumOff val="5000"/>
                </a:schemeClr>
              </a:solidFill>
            </a:endParaRPr>
          </a:p>
        </p:txBody>
      </p:sp>
      <p:sp>
        <p:nvSpPr>
          <p:cNvPr id="109" name="TextBox 108"/>
          <p:cNvSpPr txBox="1"/>
          <p:nvPr/>
        </p:nvSpPr>
        <p:spPr>
          <a:xfrm>
            <a:off x="1107109" y="3109731"/>
            <a:ext cx="393056" cy="338554"/>
          </a:xfrm>
          <a:prstGeom prst="rect">
            <a:avLst/>
          </a:prstGeom>
          <a:noFill/>
          <a:effectLst/>
        </p:spPr>
        <p:txBody>
          <a:bodyPr wrap="none" lIns="91438" tIns="45719" rIns="91438" bIns="45719" rtlCol="0">
            <a:spAutoFit/>
          </a:bodyPr>
          <a:lstStyle/>
          <a:p>
            <a:r>
              <a:rPr lang="en-US" altLang="zh-CN" sz="1600" dirty="0">
                <a:solidFill>
                  <a:schemeClr val="tx1">
                    <a:lumMod val="95000"/>
                    <a:lumOff val="5000"/>
                  </a:schemeClr>
                </a:solidFill>
              </a:rPr>
              <a:t>60</a:t>
            </a:r>
            <a:endParaRPr lang="zh-CN" altLang="en-US" sz="1600" dirty="0">
              <a:solidFill>
                <a:schemeClr val="tx1">
                  <a:lumMod val="95000"/>
                  <a:lumOff val="5000"/>
                </a:schemeClr>
              </a:solidFill>
            </a:endParaRPr>
          </a:p>
        </p:txBody>
      </p:sp>
      <p:sp>
        <p:nvSpPr>
          <p:cNvPr id="110" name="TextBox 109"/>
          <p:cNvSpPr txBox="1"/>
          <p:nvPr/>
        </p:nvSpPr>
        <p:spPr>
          <a:xfrm>
            <a:off x="1107109" y="2550606"/>
            <a:ext cx="393056" cy="338554"/>
          </a:xfrm>
          <a:prstGeom prst="rect">
            <a:avLst/>
          </a:prstGeom>
          <a:noFill/>
          <a:effectLst/>
        </p:spPr>
        <p:txBody>
          <a:bodyPr wrap="none" lIns="91438" tIns="45719" rIns="91438" bIns="45719" rtlCol="0">
            <a:spAutoFit/>
          </a:bodyPr>
          <a:lstStyle/>
          <a:p>
            <a:r>
              <a:rPr lang="en-US" altLang="zh-CN" sz="1600" dirty="0">
                <a:solidFill>
                  <a:schemeClr val="tx1">
                    <a:lumMod val="95000"/>
                    <a:lumOff val="5000"/>
                  </a:schemeClr>
                </a:solidFill>
              </a:rPr>
              <a:t>90</a:t>
            </a:r>
            <a:endParaRPr lang="zh-CN" altLang="en-US" sz="1600" dirty="0">
              <a:solidFill>
                <a:schemeClr val="tx1">
                  <a:lumMod val="95000"/>
                  <a:lumOff val="5000"/>
                </a:schemeClr>
              </a:solidFill>
            </a:endParaRPr>
          </a:p>
        </p:txBody>
      </p:sp>
      <p:sp>
        <p:nvSpPr>
          <p:cNvPr id="111" name="TextBox 110"/>
          <p:cNvSpPr txBox="1"/>
          <p:nvPr/>
        </p:nvSpPr>
        <p:spPr>
          <a:xfrm>
            <a:off x="1042186" y="2032941"/>
            <a:ext cx="497252" cy="338554"/>
          </a:xfrm>
          <a:prstGeom prst="rect">
            <a:avLst/>
          </a:prstGeom>
          <a:noFill/>
          <a:effectLst/>
        </p:spPr>
        <p:txBody>
          <a:bodyPr wrap="none" lIns="91438" tIns="45719" rIns="91438" bIns="45719" rtlCol="0">
            <a:spAutoFit/>
          </a:bodyPr>
          <a:lstStyle/>
          <a:p>
            <a:r>
              <a:rPr lang="en-US" altLang="zh-CN" sz="1600" dirty="0">
                <a:solidFill>
                  <a:schemeClr val="tx1">
                    <a:lumMod val="95000"/>
                    <a:lumOff val="5000"/>
                  </a:schemeClr>
                </a:solidFill>
              </a:rPr>
              <a:t>120</a:t>
            </a:r>
            <a:endParaRPr lang="zh-CN" altLang="en-US" sz="1600" dirty="0">
              <a:solidFill>
                <a:schemeClr val="tx1">
                  <a:lumMod val="95000"/>
                  <a:lumOff val="5000"/>
                </a:schemeClr>
              </a:solidFill>
            </a:endParaRPr>
          </a:p>
        </p:txBody>
      </p:sp>
      <p:sp>
        <p:nvSpPr>
          <p:cNvPr id="112" name="TextBox 111"/>
          <p:cNvSpPr txBox="1"/>
          <p:nvPr/>
        </p:nvSpPr>
        <p:spPr>
          <a:xfrm>
            <a:off x="1042186" y="1460864"/>
            <a:ext cx="497252" cy="338554"/>
          </a:xfrm>
          <a:prstGeom prst="rect">
            <a:avLst/>
          </a:prstGeom>
          <a:noFill/>
          <a:effectLst/>
        </p:spPr>
        <p:txBody>
          <a:bodyPr wrap="none" lIns="91438" tIns="45719" rIns="91438" bIns="45719" rtlCol="0">
            <a:spAutoFit/>
          </a:bodyPr>
          <a:lstStyle/>
          <a:p>
            <a:r>
              <a:rPr lang="en-US" altLang="zh-CN" sz="1600" dirty="0">
                <a:solidFill>
                  <a:schemeClr val="tx1">
                    <a:lumMod val="95000"/>
                    <a:lumOff val="5000"/>
                  </a:schemeClr>
                </a:solidFill>
              </a:rPr>
              <a:t>150</a:t>
            </a:r>
            <a:endParaRPr lang="zh-CN" altLang="en-US" sz="1600" dirty="0">
              <a:solidFill>
                <a:schemeClr val="tx1">
                  <a:lumMod val="95000"/>
                  <a:lumOff val="5000"/>
                </a:schemeClr>
              </a:solidFill>
            </a:endParaRPr>
          </a:p>
        </p:txBody>
      </p:sp>
    </p:spTree>
    <p:extLst>
      <p:ext uri="{BB962C8B-B14F-4D97-AF65-F5344CB8AC3E}">
        <p14:creationId xmlns:p14="http://schemas.microsoft.com/office/powerpoint/2010/main" val="25612571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DATA  ANALYSIS</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746186" y="2139702"/>
            <a:ext cx="881019" cy="360040"/>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2" name="矩形 81"/>
          <p:cNvSpPr/>
          <p:nvPr/>
        </p:nvSpPr>
        <p:spPr>
          <a:xfrm>
            <a:off x="746186" y="2595753"/>
            <a:ext cx="881019" cy="360040"/>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3" name="矩形 82"/>
          <p:cNvSpPr/>
          <p:nvPr/>
        </p:nvSpPr>
        <p:spPr>
          <a:xfrm>
            <a:off x="746186" y="3051804"/>
            <a:ext cx="881019" cy="36004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4" name="矩形 83"/>
          <p:cNvSpPr/>
          <p:nvPr/>
        </p:nvSpPr>
        <p:spPr>
          <a:xfrm>
            <a:off x="746186" y="3507855"/>
            <a:ext cx="881019" cy="36004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5" name="矩形 84"/>
          <p:cNvSpPr/>
          <p:nvPr/>
        </p:nvSpPr>
        <p:spPr>
          <a:xfrm>
            <a:off x="1856506" y="2595753"/>
            <a:ext cx="881019" cy="360040"/>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6" name="矩形 85"/>
          <p:cNvSpPr/>
          <p:nvPr/>
        </p:nvSpPr>
        <p:spPr>
          <a:xfrm>
            <a:off x="1856506" y="3051804"/>
            <a:ext cx="881019" cy="36004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7" name="矩形 86"/>
          <p:cNvSpPr/>
          <p:nvPr/>
        </p:nvSpPr>
        <p:spPr>
          <a:xfrm>
            <a:off x="1856506" y="3507855"/>
            <a:ext cx="881019" cy="36004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8" name="矩形 87"/>
          <p:cNvSpPr/>
          <p:nvPr/>
        </p:nvSpPr>
        <p:spPr>
          <a:xfrm>
            <a:off x="3016001" y="2595753"/>
            <a:ext cx="881019" cy="360040"/>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89" name="矩形 88"/>
          <p:cNvSpPr/>
          <p:nvPr/>
        </p:nvSpPr>
        <p:spPr>
          <a:xfrm>
            <a:off x="3016001" y="3051804"/>
            <a:ext cx="881019" cy="36004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90" name="矩形 89"/>
          <p:cNvSpPr/>
          <p:nvPr/>
        </p:nvSpPr>
        <p:spPr>
          <a:xfrm>
            <a:off x="3016001" y="3507855"/>
            <a:ext cx="881019" cy="36004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91" name="矩形 90"/>
          <p:cNvSpPr/>
          <p:nvPr/>
        </p:nvSpPr>
        <p:spPr>
          <a:xfrm>
            <a:off x="3016001" y="1679298"/>
            <a:ext cx="881019" cy="360040"/>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92" name="矩形 91"/>
          <p:cNvSpPr/>
          <p:nvPr/>
        </p:nvSpPr>
        <p:spPr>
          <a:xfrm>
            <a:off x="3016001" y="2135349"/>
            <a:ext cx="881019" cy="360040"/>
          </a:xfrm>
          <a:prstGeom prst="rect">
            <a:avLst/>
          </a:prstGeom>
          <a:solidFill>
            <a:srgbClr val="B322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93" name="矩形 92"/>
          <p:cNvSpPr/>
          <p:nvPr/>
        </p:nvSpPr>
        <p:spPr>
          <a:xfrm>
            <a:off x="4190075" y="3051804"/>
            <a:ext cx="881019" cy="36004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94" name="矩形 93"/>
          <p:cNvSpPr/>
          <p:nvPr/>
        </p:nvSpPr>
        <p:spPr>
          <a:xfrm>
            <a:off x="4190075" y="3507855"/>
            <a:ext cx="881019" cy="36004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95" name="TextBox 94"/>
          <p:cNvSpPr txBox="1"/>
          <p:nvPr/>
        </p:nvSpPr>
        <p:spPr>
          <a:xfrm>
            <a:off x="751645" y="3904769"/>
            <a:ext cx="875561" cy="323165"/>
          </a:xfrm>
          <a:prstGeom prst="rect">
            <a:avLst/>
          </a:prstGeom>
          <a:noFill/>
        </p:spPr>
        <p:txBody>
          <a:bodyPr wrap="none" lIns="91438" tIns="45719" rIns="91438" bIns="45719" rtlCol="0">
            <a:spAutoFit/>
          </a:bodyPr>
          <a:lstStyle/>
          <a:p>
            <a:r>
              <a:rPr lang="en-US" altLang="zh-CN" sz="1000" b="1" dirty="0">
                <a:solidFill>
                  <a:schemeClr val="tx1">
                    <a:lumMod val="85000"/>
                    <a:lumOff val="15000"/>
                  </a:schemeClr>
                </a:solidFill>
                <a:latin typeface="微软雅黑" pitchFamily="34" charset="-122"/>
                <a:ea typeface="微软雅黑" pitchFamily="34" charset="-122"/>
              </a:rPr>
              <a:t>Add Titles </a:t>
            </a:r>
          </a:p>
          <a:p>
            <a:r>
              <a:rPr lang="en-US" altLang="zh-CN" sz="500" b="1" dirty="0">
                <a:solidFill>
                  <a:schemeClr val="tx1">
                    <a:lumMod val="85000"/>
                    <a:lumOff val="15000"/>
                  </a:schemeClr>
                </a:solidFill>
                <a:latin typeface="微软雅黑" pitchFamily="34" charset="-122"/>
                <a:ea typeface="微软雅黑" pitchFamily="34" charset="-122"/>
              </a:rPr>
              <a:t>SHORT/ POWERFUL</a:t>
            </a:r>
          </a:p>
        </p:txBody>
      </p:sp>
      <p:sp>
        <p:nvSpPr>
          <p:cNvPr id="96" name="TextBox 95"/>
          <p:cNvSpPr txBox="1"/>
          <p:nvPr/>
        </p:nvSpPr>
        <p:spPr>
          <a:xfrm>
            <a:off x="1861965" y="3904769"/>
            <a:ext cx="875561" cy="323165"/>
          </a:xfrm>
          <a:prstGeom prst="rect">
            <a:avLst/>
          </a:prstGeom>
          <a:noFill/>
        </p:spPr>
        <p:txBody>
          <a:bodyPr wrap="none" lIns="91438" tIns="45719" rIns="91438" bIns="45719" rtlCol="0">
            <a:spAutoFit/>
          </a:bodyPr>
          <a:lstStyle/>
          <a:p>
            <a:r>
              <a:rPr lang="en-US" altLang="zh-CN" sz="1000" b="1" dirty="0">
                <a:solidFill>
                  <a:schemeClr val="tx1">
                    <a:lumMod val="85000"/>
                    <a:lumOff val="15000"/>
                  </a:schemeClr>
                </a:solidFill>
                <a:latin typeface="微软雅黑" pitchFamily="34" charset="-122"/>
                <a:ea typeface="微软雅黑" pitchFamily="34" charset="-122"/>
              </a:rPr>
              <a:t>Add Titles </a:t>
            </a:r>
          </a:p>
          <a:p>
            <a:r>
              <a:rPr lang="en-US" altLang="zh-CN" sz="500" b="1" dirty="0">
                <a:solidFill>
                  <a:schemeClr val="tx1">
                    <a:lumMod val="85000"/>
                    <a:lumOff val="15000"/>
                  </a:schemeClr>
                </a:solidFill>
                <a:latin typeface="微软雅黑" pitchFamily="34" charset="-122"/>
                <a:ea typeface="微软雅黑" pitchFamily="34" charset="-122"/>
              </a:rPr>
              <a:t>SHORT/ POWERFUL</a:t>
            </a:r>
          </a:p>
        </p:txBody>
      </p:sp>
      <p:sp>
        <p:nvSpPr>
          <p:cNvPr id="97" name="TextBox 96"/>
          <p:cNvSpPr txBox="1"/>
          <p:nvPr/>
        </p:nvSpPr>
        <p:spPr>
          <a:xfrm>
            <a:off x="3021459" y="3904769"/>
            <a:ext cx="875561" cy="323165"/>
          </a:xfrm>
          <a:prstGeom prst="rect">
            <a:avLst/>
          </a:prstGeom>
          <a:noFill/>
        </p:spPr>
        <p:txBody>
          <a:bodyPr wrap="none" lIns="91438" tIns="45719" rIns="91438" bIns="45719" rtlCol="0">
            <a:spAutoFit/>
          </a:bodyPr>
          <a:lstStyle/>
          <a:p>
            <a:r>
              <a:rPr lang="en-US" altLang="zh-CN" sz="1000" b="1" dirty="0">
                <a:solidFill>
                  <a:schemeClr val="tx1">
                    <a:lumMod val="85000"/>
                    <a:lumOff val="15000"/>
                  </a:schemeClr>
                </a:solidFill>
                <a:latin typeface="微软雅黑" pitchFamily="34" charset="-122"/>
                <a:ea typeface="微软雅黑" pitchFamily="34" charset="-122"/>
              </a:rPr>
              <a:t>Add Titles </a:t>
            </a:r>
          </a:p>
          <a:p>
            <a:r>
              <a:rPr lang="en-US" altLang="zh-CN" sz="500" b="1" dirty="0">
                <a:solidFill>
                  <a:schemeClr val="tx1">
                    <a:lumMod val="85000"/>
                    <a:lumOff val="15000"/>
                  </a:schemeClr>
                </a:solidFill>
                <a:latin typeface="微软雅黑" pitchFamily="34" charset="-122"/>
                <a:ea typeface="微软雅黑" pitchFamily="34" charset="-122"/>
              </a:rPr>
              <a:t>SHORT/ POWERFUL</a:t>
            </a:r>
          </a:p>
        </p:txBody>
      </p:sp>
      <p:sp>
        <p:nvSpPr>
          <p:cNvPr id="98" name="TextBox 97"/>
          <p:cNvSpPr txBox="1"/>
          <p:nvPr/>
        </p:nvSpPr>
        <p:spPr>
          <a:xfrm>
            <a:off x="4195533" y="3904769"/>
            <a:ext cx="875561" cy="323165"/>
          </a:xfrm>
          <a:prstGeom prst="rect">
            <a:avLst/>
          </a:prstGeom>
          <a:noFill/>
        </p:spPr>
        <p:txBody>
          <a:bodyPr wrap="none" lIns="91438" tIns="45719" rIns="91438" bIns="45719" rtlCol="0">
            <a:spAutoFit/>
          </a:bodyPr>
          <a:lstStyle/>
          <a:p>
            <a:r>
              <a:rPr lang="en-US" altLang="zh-CN" sz="1000" b="1" dirty="0">
                <a:solidFill>
                  <a:schemeClr val="tx1">
                    <a:lumMod val="85000"/>
                    <a:lumOff val="15000"/>
                  </a:schemeClr>
                </a:solidFill>
                <a:latin typeface="微软雅黑" pitchFamily="34" charset="-122"/>
                <a:ea typeface="微软雅黑" pitchFamily="34" charset="-122"/>
              </a:rPr>
              <a:t>Add Titles </a:t>
            </a:r>
          </a:p>
          <a:p>
            <a:r>
              <a:rPr lang="en-US" altLang="zh-CN" sz="500" b="1" dirty="0">
                <a:solidFill>
                  <a:schemeClr val="tx1">
                    <a:lumMod val="85000"/>
                    <a:lumOff val="15000"/>
                  </a:schemeClr>
                </a:solidFill>
                <a:latin typeface="微软雅黑" pitchFamily="34" charset="-122"/>
                <a:ea typeface="微软雅黑" pitchFamily="34" charset="-122"/>
              </a:rPr>
              <a:t>SHORT/ POWERFUL</a:t>
            </a:r>
          </a:p>
        </p:txBody>
      </p:sp>
      <p:sp>
        <p:nvSpPr>
          <p:cNvPr id="99" name="TextBox 98"/>
          <p:cNvSpPr txBox="1"/>
          <p:nvPr/>
        </p:nvSpPr>
        <p:spPr>
          <a:xfrm>
            <a:off x="5630234" y="1720698"/>
            <a:ext cx="2238433" cy="338554"/>
          </a:xfrm>
          <a:prstGeom prst="rect">
            <a:avLst/>
          </a:prstGeom>
          <a:noFill/>
        </p:spPr>
        <p:txBody>
          <a:bodyPr wrap="none" lIns="91438" tIns="45719" rIns="91438" bIns="45719" rtlCol="0">
            <a:spAutoFit/>
          </a:bodyPr>
          <a:lstStyle/>
          <a:p>
            <a:r>
              <a:rPr lang="en-US" altLang="zh-CN" sz="1600" b="1" dirty="0">
                <a:solidFill>
                  <a:schemeClr val="tx1">
                    <a:lumMod val="85000"/>
                    <a:lumOff val="15000"/>
                  </a:schemeClr>
                </a:solidFill>
                <a:latin typeface="微软雅黑" pitchFamily="34" charset="-122"/>
                <a:ea typeface="微软雅黑" pitchFamily="34" charset="-122"/>
              </a:rPr>
              <a:t>SHORT/ POWERFUL</a:t>
            </a:r>
          </a:p>
        </p:txBody>
      </p:sp>
      <p:sp>
        <p:nvSpPr>
          <p:cNvPr id="100" name="矩形 99"/>
          <p:cNvSpPr/>
          <p:nvPr/>
        </p:nvSpPr>
        <p:spPr>
          <a:xfrm>
            <a:off x="5641588" y="2074775"/>
            <a:ext cx="2746836" cy="1569658"/>
          </a:xfrm>
          <a:prstGeom prst="rect">
            <a:avLst/>
          </a:prstGeom>
        </p:spPr>
        <p:txBody>
          <a:bodyPr wrap="square" lIns="91438" tIns="45719" rIns="91438" bIns="45719">
            <a:spAutoFit/>
          </a:bodyPr>
          <a:lstStyle/>
          <a:p>
            <a:pPr lvl="0"/>
            <a:r>
              <a:rPr lang="en-US" altLang="zh-CN" sz="1200" dirty="0">
                <a:solidFill>
                  <a:schemeClr val="tx1">
                    <a:lumMod val="85000"/>
                    <a:lumOff val="15000"/>
                  </a:schemeClr>
                </a:solidFill>
              </a:rPr>
              <a:t>the living standard has been raised in recent years</a:t>
            </a:r>
            <a:r>
              <a:rPr lang="zh-CN" altLang="en-US" sz="1200" dirty="0">
                <a:solidFill>
                  <a:schemeClr val="tx1">
                    <a:lumMod val="85000"/>
                    <a:lumOff val="15000"/>
                  </a:schemeClr>
                </a:solidFill>
              </a:rPr>
              <a:t>，</a:t>
            </a:r>
            <a:r>
              <a:rPr lang="en-US" altLang="zh-CN" sz="1200" dirty="0">
                <a:solidFill>
                  <a:schemeClr val="tx1">
                    <a:lumMod val="85000"/>
                    <a:lumOff val="15000"/>
                  </a:schemeClr>
                </a:solidFill>
              </a:rPr>
              <a:t>more and more people show strong desire for cars and their dreams come true in the increasingly heated trend. As a result, more and more cars have nudged into the crowed streets and dragged us further away from the clean air and blue sky. </a:t>
            </a:r>
            <a:endParaRPr lang="zh-CN" altLang="en-US" sz="1200" dirty="0">
              <a:solidFill>
                <a:schemeClr val="tx1">
                  <a:lumMod val="85000"/>
                  <a:lumOff val="15000"/>
                </a:schemeClr>
              </a:solidFill>
            </a:endParaRPr>
          </a:p>
        </p:txBody>
      </p:sp>
      <p:sp>
        <p:nvSpPr>
          <p:cNvPr id="101" name="Freeform 101"/>
          <p:cNvSpPr>
            <a:spLocks noEditPoints="1"/>
          </p:cNvSpPr>
          <p:nvPr/>
        </p:nvSpPr>
        <p:spPr bwMode="auto">
          <a:xfrm>
            <a:off x="1054282" y="1716134"/>
            <a:ext cx="270285" cy="179079"/>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rgbClr val="B32229"/>
          </a:solidFill>
          <a:ln w="9525">
            <a:noFill/>
            <a:round/>
            <a:headEnd/>
            <a:tailEnd/>
          </a:ln>
        </p:spPr>
        <p:txBody>
          <a:bodyPr vert="horz" wrap="square" lIns="124355" tIns="62177" rIns="124355" bIns="62177" numCol="1" anchor="t" anchorCtr="0" compatLnSpc="1">
            <a:prstTxWarp prst="textNoShape">
              <a:avLst/>
            </a:prstTxWarp>
          </a:bodyPr>
          <a:lstStyle/>
          <a:p>
            <a:endParaRPr lang="en-US"/>
          </a:p>
        </p:txBody>
      </p:sp>
      <p:sp>
        <p:nvSpPr>
          <p:cNvPr id="102" name="Freeform 102"/>
          <p:cNvSpPr>
            <a:spLocks/>
          </p:cNvSpPr>
          <p:nvPr/>
        </p:nvSpPr>
        <p:spPr bwMode="auto">
          <a:xfrm>
            <a:off x="2172877" y="2133597"/>
            <a:ext cx="245863" cy="244199"/>
          </a:xfrm>
          <a:custGeom>
            <a:avLst/>
            <a:gdLst/>
            <a:ahLst/>
            <a:cxnLst>
              <a:cxn ang="0">
                <a:pos x="68" y="64"/>
              </a:cxn>
              <a:cxn ang="0">
                <a:pos x="64" y="68"/>
              </a:cxn>
              <a:cxn ang="0">
                <a:pos x="60" y="69"/>
              </a:cxn>
              <a:cxn ang="0">
                <a:pos x="57" y="68"/>
              </a:cxn>
              <a:cxn ang="0">
                <a:pos x="42" y="53"/>
              </a:cxn>
              <a:cxn ang="0">
                <a:pos x="40" y="50"/>
              </a:cxn>
              <a:cxn ang="0">
                <a:pos x="42" y="46"/>
              </a:cxn>
              <a:cxn ang="0">
                <a:pos x="32" y="36"/>
              </a:cxn>
              <a:cxn ang="0">
                <a:pos x="27" y="41"/>
              </a:cxn>
              <a:cxn ang="0">
                <a:pos x="25" y="41"/>
              </a:cxn>
              <a:cxn ang="0">
                <a:pos x="24" y="41"/>
              </a:cxn>
              <a:cxn ang="0">
                <a:pos x="26" y="45"/>
              </a:cxn>
              <a:cxn ang="0">
                <a:pos x="25" y="47"/>
              </a:cxn>
              <a:cxn ang="0">
                <a:pos x="20" y="51"/>
              </a:cxn>
              <a:cxn ang="0">
                <a:pos x="18" y="50"/>
              </a:cxn>
              <a:cxn ang="0">
                <a:pos x="1" y="33"/>
              </a:cxn>
              <a:cxn ang="0">
                <a:pos x="0" y="30"/>
              </a:cxn>
              <a:cxn ang="0">
                <a:pos x="3" y="25"/>
              </a:cxn>
              <a:cxn ang="0">
                <a:pos x="6" y="24"/>
              </a:cxn>
              <a:cxn ang="0">
                <a:pos x="10" y="27"/>
              </a:cxn>
              <a:cxn ang="0">
                <a:pos x="10" y="25"/>
              </a:cxn>
              <a:cxn ang="0">
                <a:pos x="10" y="24"/>
              </a:cxn>
              <a:cxn ang="0">
                <a:pos x="24" y="10"/>
              </a:cxn>
              <a:cxn ang="0">
                <a:pos x="25" y="9"/>
              </a:cxn>
              <a:cxn ang="0">
                <a:pos x="27" y="10"/>
              </a:cxn>
              <a:cxn ang="0">
                <a:pos x="25" y="6"/>
              </a:cxn>
              <a:cxn ang="0">
                <a:pos x="26" y="3"/>
              </a:cxn>
              <a:cxn ang="0">
                <a:pos x="31" y="0"/>
              </a:cxn>
              <a:cxn ang="0">
                <a:pos x="33" y="1"/>
              </a:cxn>
              <a:cxn ang="0">
                <a:pos x="50" y="17"/>
              </a:cxn>
              <a:cxn ang="0">
                <a:pos x="51" y="20"/>
              </a:cxn>
              <a:cxn ang="0">
                <a:pos x="47" y="25"/>
              </a:cxn>
              <a:cxn ang="0">
                <a:pos x="45" y="26"/>
              </a:cxn>
              <a:cxn ang="0">
                <a:pos x="41" y="24"/>
              </a:cxn>
              <a:cxn ang="0">
                <a:pos x="41" y="25"/>
              </a:cxn>
              <a:cxn ang="0">
                <a:pos x="41" y="27"/>
              </a:cxn>
              <a:cxn ang="0">
                <a:pos x="36" y="32"/>
              </a:cxn>
              <a:cxn ang="0">
                <a:pos x="46" y="42"/>
              </a:cxn>
              <a:cxn ang="0">
                <a:pos x="50" y="40"/>
              </a:cxn>
              <a:cxn ang="0">
                <a:pos x="54" y="42"/>
              </a:cxn>
              <a:cxn ang="0">
                <a:pos x="68" y="56"/>
              </a:cxn>
              <a:cxn ang="0">
                <a:pos x="70" y="60"/>
              </a:cxn>
              <a:cxn ang="0">
                <a:pos x="68" y="64"/>
              </a:cxn>
            </a:cxnLst>
            <a:rect l="0" t="0" r="r" b="b"/>
            <a:pathLst>
              <a:path w="70" h="69">
                <a:moveTo>
                  <a:pt x="68" y="64"/>
                </a:moveTo>
                <a:cubicBezTo>
                  <a:pt x="64" y="68"/>
                  <a:pt x="64" y="68"/>
                  <a:pt x="64" y="68"/>
                </a:cubicBezTo>
                <a:cubicBezTo>
                  <a:pt x="63" y="69"/>
                  <a:pt x="62" y="69"/>
                  <a:pt x="60" y="69"/>
                </a:cubicBezTo>
                <a:cubicBezTo>
                  <a:pt x="59" y="69"/>
                  <a:pt x="57" y="69"/>
                  <a:pt x="57" y="68"/>
                </a:cubicBezTo>
                <a:cubicBezTo>
                  <a:pt x="42" y="53"/>
                  <a:pt x="42" y="53"/>
                  <a:pt x="42" y="53"/>
                </a:cubicBezTo>
                <a:cubicBezTo>
                  <a:pt x="41" y="52"/>
                  <a:pt x="40" y="51"/>
                  <a:pt x="40" y="50"/>
                </a:cubicBezTo>
                <a:cubicBezTo>
                  <a:pt x="40" y="48"/>
                  <a:pt x="41" y="47"/>
                  <a:pt x="42" y="46"/>
                </a:cubicBezTo>
                <a:cubicBezTo>
                  <a:pt x="32" y="36"/>
                  <a:pt x="32" y="36"/>
                  <a:pt x="32" y="36"/>
                </a:cubicBezTo>
                <a:cubicBezTo>
                  <a:pt x="27" y="41"/>
                  <a:pt x="27" y="41"/>
                  <a:pt x="27" y="41"/>
                </a:cubicBezTo>
                <a:cubicBezTo>
                  <a:pt x="26" y="41"/>
                  <a:pt x="26" y="41"/>
                  <a:pt x="25" y="41"/>
                </a:cubicBezTo>
                <a:cubicBezTo>
                  <a:pt x="25" y="41"/>
                  <a:pt x="24" y="41"/>
                  <a:pt x="24" y="41"/>
                </a:cubicBezTo>
                <a:cubicBezTo>
                  <a:pt x="25" y="42"/>
                  <a:pt x="26" y="43"/>
                  <a:pt x="26" y="45"/>
                </a:cubicBezTo>
                <a:cubicBezTo>
                  <a:pt x="26" y="46"/>
                  <a:pt x="26" y="47"/>
                  <a:pt x="25" y="47"/>
                </a:cubicBezTo>
                <a:cubicBezTo>
                  <a:pt x="24" y="49"/>
                  <a:pt x="22" y="51"/>
                  <a:pt x="20" y="51"/>
                </a:cubicBezTo>
                <a:cubicBezTo>
                  <a:pt x="19" y="51"/>
                  <a:pt x="18" y="50"/>
                  <a:pt x="18" y="50"/>
                </a:cubicBezTo>
                <a:cubicBezTo>
                  <a:pt x="1" y="33"/>
                  <a:pt x="1" y="33"/>
                  <a:pt x="1" y="33"/>
                </a:cubicBezTo>
                <a:cubicBezTo>
                  <a:pt x="0" y="32"/>
                  <a:pt x="0" y="31"/>
                  <a:pt x="0" y="30"/>
                </a:cubicBezTo>
                <a:cubicBezTo>
                  <a:pt x="0" y="28"/>
                  <a:pt x="2" y="27"/>
                  <a:pt x="3" y="25"/>
                </a:cubicBezTo>
                <a:cubicBezTo>
                  <a:pt x="4" y="25"/>
                  <a:pt x="5" y="24"/>
                  <a:pt x="6" y="24"/>
                </a:cubicBezTo>
                <a:cubicBezTo>
                  <a:pt x="8" y="24"/>
                  <a:pt x="9" y="25"/>
                  <a:pt x="10" y="27"/>
                </a:cubicBezTo>
                <a:cubicBezTo>
                  <a:pt x="10" y="26"/>
                  <a:pt x="10" y="26"/>
                  <a:pt x="10" y="25"/>
                </a:cubicBezTo>
                <a:cubicBezTo>
                  <a:pt x="10" y="25"/>
                  <a:pt x="10" y="24"/>
                  <a:pt x="10" y="24"/>
                </a:cubicBezTo>
                <a:cubicBezTo>
                  <a:pt x="24" y="10"/>
                  <a:pt x="24" y="10"/>
                  <a:pt x="24" y="10"/>
                </a:cubicBezTo>
                <a:cubicBezTo>
                  <a:pt x="24" y="10"/>
                  <a:pt x="25" y="9"/>
                  <a:pt x="25" y="9"/>
                </a:cubicBezTo>
                <a:cubicBezTo>
                  <a:pt x="26" y="9"/>
                  <a:pt x="26" y="10"/>
                  <a:pt x="27" y="10"/>
                </a:cubicBezTo>
                <a:cubicBezTo>
                  <a:pt x="26" y="9"/>
                  <a:pt x="25" y="8"/>
                  <a:pt x="25" y="6"/>
                </a:cubicBezTo>
                <a:cubicBezTo>
                  <a:pt x="25" y="5"/>
                  <a:pt x="25" y="4"/>
                  <a:pt x="26" y="3"/>
                </a:cubicBezTo>
                <a:cubicBezTo>
                  <a:pt x="27" y="2"/>
                  <a:pt x="28" y="0"/>
                  <a:pt x="31" y="0"/>
                </a:cubicBezTo>
                <a:cubicBezTo>
                  <a:pt x="32" y="0"/>
                  <a:pt x="33" y="0"/>
                  <a:pt x="33" y="1"/>
                </a:cubicBezTo>
                <a:cubicBezTo>
                  <a:pt x="50" y="17"/>
                  <a:pt x="50" y="17"/>
                  <a:pt x="50" y="17"/>
                </a:cubicBezTo>
                <a:cubicBezTo>
                  <a:pt x="50" y="18"/>
                  <a:pt x="51" y="19"/>
                  <a:pt x="51" y="20"/>
                </a:cubicBezTo>
                <a:cubicBezTo>
                  <a:pt x="51" y="22"/>
                  <a:pt x="49" y="24"/>
                  <a:pt x="47" y="25"/>
                </a:cubicBezTo>
                <a:cubicBezTo>
                  <a:pt x="47" y="26"/>
                  <a:pt x="46" y="26"/>
                  <a:pt x="45" y="26"/>
                </a:cubicBezTo>
                <a:cubicBezTo>
                  <a:pt x="43" y="26"/>
                  <a:pt x="42" y="25"/>
                  <a:pt x="41" y="24"/>
                </a:cubicBezTo>
                <a:cubicBezTo>
                  <a:pt x="41" y="24"/>
                  <a:pt x="41" y="25"/>
                  <a:pt x="41" y="25"/>
                </a:cubicBezTo>
                <a:cubicBezTo>
                  <a:pt x="41" y="26"/>
                  <a:pt x="41" y="26"/>
                  <a:pt x="41" y="27"/>
                </a:cubicBezTo>
                <a:cubicBezTo>
                  <a:pt x="36" y="32"/>
                  <a:pt x="36" y="32"/>
                  <a:pt x="36" y="32"/>
                </a:cubicBezTo>
                <a:cubicBezTo>
                  <a:pt x="46" y="42"/>
                  <a:pt x="46" y="42"/>
                  <a:pt x="46" y="42"/>
                </a:cubicBezTo>
                <a:cubicBezTo>
                  <a:pt x="47" y="41"/>
                  <a:pt x="48" y="40"/>
                  <a:pt x="50" y="40"/>
                </a:cubicBezTo>
                <a:cubicBezTo>
                  <a:pt x="51" y="40"/>
                  <a:pt x="53" y="41"/>
                  <a:pt x="54" y="42"/>
                </a:cubicBezTo>
                <a:cubicBezTo>
                  <a:pt x="68" y="56"/>
                  <a:pt x="68" y="56"/>
                  <a:pt x="68" y="56"/>
                </a:cubicBezTo>
                <a:cubicBezTo>
                  <a:pt x="69" y="57"/>
                  <a:pt x="70" y="59"/>
                  <a:pt x="70" y="60"/>
                </a:cubicBezTo>
                <a:cubicBezTo>
                  <a:pt x="70" y="61"/>
                  <a:pt x="69" y="63"/>
                  <a:pt x="68" y="64"/>
                </a:cubicBezTo>
                <a:close/>
              </a:path>
            </a:pathLst>
          </a:custGeom>
          <a:solidFill>
            <a:srgbClr val="B32229"/>
          </a:solidFill>
          <a:ln w="9525">
            <a:noFill/>
            <a:round/>
            <a:headEnd/>
            <a:tailEnd/>
          </a:ln>
        </p:spPr>
        <p:txBody>
          <a:bodyPr vert="horz" wrap="square" lIns="124355" tIns="62177" rIns="124355" bIns="62177" numCol="1" anchor="t" anchorCtr="0" compatLnSpc="1">
            <a:prstTxWarp prst="textNoShape">
              <a:avLst/>
            </a:prstTxWarp>
          </a:bodyPr>
          <a:lstStyle/>
          <a:p>
            <a:endParaRPr lang="en-US"/>
          </a:p>
        </p:txBody>
      </p:sp>
      <p:sp>
        <p:nvSpPr>
          <p:cNvPr id="103" name="Freeform 103"/>
          <p:cNvSpPr>
            <a:spLocks noEditPoints="1"/>
          </p:cNvSpPr>
          <p:nvPr/>
        </p:nvSpPr>
        <p:spPr bwMode="auto">
          <a:xfrm>
            <a:off x="3385154" y="1250330"/>
            <a:ext cx="148169" cy="21815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B32229"/>
          </a:solidFill>
          <a:ln w="9525">
            <a:noFill/>
            <a:round/>
            <a:headEnd/>
            <a:tailEnd/>
          </a:ln>
        </p:spPr>
        <p:txBody>
          <a:bodyPr vert="horz" wrap="square" lIns="124355" tIns="62177" rIns="124355" bIns="62177" numCol="1" anchor="t" anchorCtr="0" compatLnSpc="1">
            <a:prstTxWarp prst="textNoShape">
              <a:avLst/>
            </a:prstTxWarp>
          </a:bodyPr>
          <a:lstStyle/>
          <a:p>
            <a:endParaRPr lang="en-US"/>
          </a:p>
        </p:txBody>
      </p:sp>
      <p:sp>
        <p:nvSpPr>
          <p:cNvPr id="104" name="Freeform 104"/>
          <p:cNvSpPr>
            <a:spLocks noEditPoints="1"/>
          </p:cNvSpPr>
          <p:nvPr/>
        </p:nvSpPr>
        <p:spPr bwMode="auto">
          <a:xfrm>
            <a:off x="4521493" y="2623685"/>
            <a:ext cx="218181" cy="218151"/>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15" y="11"/>
              </a:cxn>
              <a:cxn ang="0">
                <a:pos x="9" y="16"/>
              </a:cxn>
              <a:cxn ang="0">
                <a:pos x="15" y="20"/>
              </a:cxn>
              <a:cxn ang="0">
                <a:pos x="15" y="20"/>
              </a:cxn>
              <a:cxn ang="0">
                <a:pos x="20" y="16"/>
              </a:cxn>
              <a:cxn ang="0">
                <a:pos x="15" y="11"/>
              </a:cxn>
              <a:cxn ang="0">
                <a:pos x="19" y="52"/>
              </a:cxn>
              <a:cxn ang="0">
                <a:pos x="19" y="24"/>
              </a:cxn>
              <a:cxn ang="0">
                <a:pos x="10" y="24"/>
              </a:cxn>
              <a:cxn ang="0">
                <a:pos x="10" y="52"/>
              </a:cxn>
              <a:cxn ang="0">
                <a:pos x="19" y="52"/>
              </a:cxn>
              <a:cxn ang="0">
                <a:pos x="53" y="52"/>
              </a:cxn>
              <a:cxn ang="0">
                <a:pos x="53" y="36"/>
              </a:cxn>
              <a:cxn ang="0">
                <a:pos x="42" y="24"/>
              </a:cxn>
              <a:cxn ang="0">
                <a:pos x="34" y="28"/>
              </a:cxn>
              <a:cxn ang="0">
                <a:pos x="34" y="28"/>
              </a:cxn>
              <a:cxn ang="0">
                <a:pos x="34" y="24"/>
              </a:cxn>
              <a:cxn ang="0">
                <a:pos x="24" y="24"/>
              </a:cxn>
              <a:cxn ang="0">
                <a:pos x="24" y="52"/>
              </a:cxn>
              <a:cxn ang="0">
                <a:pos x="34" y="52"/>
              </a:cxn>
              <a:cxn ang="0">
                <a:pos x="34" y="37"/>
              </a:cxn>
              <a:cxn ang="0">
                <a:pos x="34" y="34"/>
              </a:cxn>
              <a:cxn ang="0">
                <a:pos x="39" y="31"/>
              </a:cxn>
              <a:cxn ang="0">
                <a:pos x="43" y="37"/>
              </a:cxn>
              <a:cxn ang="0">
                <a:pos x="43" y="52"/>
              </a:cxn>
              <a:cxn ang="0">
                <a:pos x="53" y="52"/>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rgbClr val="B32229"/>
          </a:solidFill>
          <a:ln w="9525">
            <a:noFill/>
            <a:round/>
            <a:headEnd/>
            <a:tailEnd/>
          </a:ln>
        </p:spPr>
        <p:txBody>
          <a:bodyPr vert="horz" wrap="square" lIns="124355" tIns="62177" rIns="124355" bIns="62177" numCol="1" anchor="t" anchorCtr="0" compatLnSpc="1">
            <a:prstTxWarp prst="textNoShape">
              <a:avLst/>
            </a:prstTxWarp>
          </a:bodyPr>
          <a:lstStyle/>
          <a:p>
            <a:endParaRPr lang="en-US"/>
          </a:p>
        </p:txBody>
      </p:sp>
    </p:spTree>
    <p:extLst>
      <p:ext uri="{BB962C8B-B14F-4D97-AF65-F5344CB8AC3E}">
        <p14:creationId xmlns:p14="http://schemas.microsoft.com/office/powerpoint/2010/main" val="13247353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DATA  ANALYSIS</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graphicFrame>
        <p:nvGraphicFramePr>
          <p:cNvPr id="81" name="图表 80"/>
          <p:cNvGraphicFramePr/>
          <p:nvPr>
            <p:extLst>
              <p:ext uri="{D42A27DB-BD31-4B8C-83A1-F6EECF244321}">
                <p14:modId xmlns:p14="http://schemas.microsoft.com/office/powerpoint/2010/main" val="415784230"/>
              </p:ext>
            </p:extLst>
          </p:nvPr>
        </p:nvGraphicFramePr>
        <p:xfrm>
          <a:off x="932997" y="1475360"/>
          <a:ext cx="3794102" cy="2638653"/>
        </p:xfrm>
        <a:graphic>
          <a:graphicData uri="http://schemas.openxmlformats.org/drawingml/2006/chart">
            <c:chart xmlns:c="http://schemas.openxmlformats.org/drawingml/2006/chart" xmlns:r="http://schemas.openxmlformats.org/officeDocument/2006/relationships" r:id="rId3"/>
          </a:graphicData>
        </a:graphic>
      </p:graphicFrame>
      <p:sp>
        <p:nvSpPr>
          <p:cNvPr id="82" name="TextBox 81"/>
          <p:cNvSpPr txBox="1"/>
          <p:nvPr/>
        </p:nvSpPr>
        <p:spPr>
          <a:xfrm>
            <a:off x="840662" y="3756146"/>
            <a:ext cx="263214" cy="276999"/>
          </a:xfrm>
          <a:prstGeom prst="rect">
            <a:avLst/>
          </a:prstGeom>
          <a:noFill/>
        </p:spPr>
        <p:txBody>
          <a:bodyPr wrap="none" lIns="91438" tIns="45719" rIns="91438" bIns="45719" rtlCol="0">
            <a:spAutoFit/>
          </a:bodyPr>
          <a:lstStyle/>
          <a:p>
            <a:r>
              <a:rPr lang="en-US" altLang="zh-CN" sz="1200" dirty="0">
                <a:solidFill>
                  <a:schemeClr val="tx1">
                    <a:lumMod val="85000"/>
                    <a:lumOff val="15000"/>
                  </a:schemeClr>
                </a:solidFill>
              </a:rPr>
              <a:t>0</a:t>
            </a:r>
            <a:endParaRPr lang="zh-CN" altLang="en-US" sz="1200" dirty="0">
              <a:solidFill>
                <a:schemeClr val="tx1">
                  <a:lumMod val="85000"/>
                  <a:lumOff val="15000"/>
                </a:schemeClr>
              </a:solidFill>
            </a:endParaRPr>
          </a:p>
        </p:txBody>
      </p:sp>
      <p:sp>
        <p:nvSpPr>
          <p:cNvPr id="83" name="TextBox 82"/>
          <p:cNvSpPr txBox="1"/>
          <p:nvPr/>
        </p:nvSpPr>
        <p:spPr>
          <a:xfrm>
            <a:off x="762116" y="3311666"/>
            <a:ext cx="341760" cy="276999"/>
          </a:xfrm>
          <a:prstGeom prst="rect">
            <a:avLst/>
          </a:prstGeom>
          <a:noFill/>
        </p:spPr>
        <p:txBody>
          <a:bodyPr wrap="none" lIns="91438" tIns="45719" rIns="91438" bIns="45719" rtlCol="0">
            <a:spAutoFit/>
          </a:bodyPr>
          <a:lstStyle/>
          <a:p>
            <a:r>
              <a:rPr lang="en-US" altLang="zh-CN" sz="1200" dirty="0">
                <a:solidFill>
                  <a:schemeClr val="tx1">
                    <a:lumMod val="85000"/>
                    <a:lumOff val="15000"/>
                  </a:schemeClr>
                </a:solidFill>
              </a:rPr>
              <a:t>20</a:t>
            </a:r>
            <a:endParaRPr lang="zh-CN" altLang="en-US" sz="1200" dirty="0">
              <a:solidFill>
                <a:schemeClr val="tx1">
                  <a:lumMod val="85000"/>
                  <a:lumOff val="15000"/>
                </a:schemeClr>
              </a:solidFill>
            </a:endParaRPr>
          </a:p>
        </p:txBody>
      </p:sp>
      <p:sp>
        <p:nvSpPr>
          <p:cNvPr id="84" name="TextBox 83"/>
          <p:cNvSpPr txBox="1"/>
          <p:nvPr/>
        </p:nvSpPr>
        <p:spPr>
          <a:xfrm>
            <a:off x="762116" y="2867186"/>
            <a:ext cx="341760" cy="276999"/>
          </a:xfrm>
          <a:prstGeom prst="rect">
            <a:avLst/>
          </a:prstGeom>
          <a:noFill/>
        </p:spPr>
        <p:txBody>
          <a:bodyPr wrap="none" lIns="91438" tIns="45719" rIns="91438" bIns="45719" rtlCol="0">
            <a:spAutoFit/>
          </a:bodyPr>
          <a:lstStyle/>
          <a:p>
            <a:r>
              <a:rPr lang="en-US" altLang="zh-CN" sz="1200" dirty="0">
                <a:solidFill>
                  <a:schemeClr val="tx1">
                    <a:lumMod val="85000"/>
                    <a:lumOff val="15000"/>
                  </a:schemeClr>
                </a:solidFill>
              </a:rPr>
              <a:t>40</a:t>
            </a:r>
            <a:endParaRPr lang="zh-CN" altLang="en-US" sz="1200" dirty="0">
              <a:solidFill>
                <a:schemeClr val="tx1">
                  <a:lumMod val="85000"/>
                  <a:lumOff val="15000"/>
                </a:schemeClr>
              </a:solidFill>
            </a:endParaRPr>
          </a:p>
        </p:txBody>
      </p:sp>
      <p:sp>
        <p:nvSpPr>
          <p:cNvPr id="85" name="TextBox 84"/>
          <p:cNvSpPr txBox="1"/>
          <p:nvPr/>
        </p:nvSpPr>
        <p:spPr>
          <a:xfrm>
            <a:off x="762116" y="2422706"/>
            <a:ext cx="341760" cy="276999"/>
          </a:xfrm>
          <a:prstGeom prst="rect">
            <a:avLst/>
          </a:prstGeom>
          <a:noFill/>
        </p:spPr>
        <p:txBody>
          <a:bodyPr wrap="none" lIns="91438" tIns="45719" rIns="91438" bIns="45719" rtlCol="0">
            <a:spAutoFit/>
          </a:bodyPr>
          <a:lstStyle/>
          <a:p>
            <a:r>
              <a:rPr lang="en-US" altLang="zh-CN" sz="1200" dirty="0">
                <a:solidFill>
                  <a:schemeClr val="tx1">
                    <a:lumMod val="85000"/>
                    <a:lumOff val="15000"/>
                  </a:schemeClr>
                </a:solidFill>
              </a:rPr>
              <a:t>60</a:t>
            </a:r>
            <a:endParaRPr lang="zh-CN" altLang="en-US" sz="1200" dirty="0">
              <a:solidFill>
                <a:schemeClr val="tx1">
                  <a:lumMod val="85000"/>
                  <a:lumOff val="15000"/>
                </a:schemeClr>
              </a:solidFill>
            </a:endParaRPr>
          </a:p>
        </p:txBody>
      </p:sp>
      <p:sp>
        <p:nvSpPr>
          <p:cNvPr id="86" name="TextBox 85"/>
          <p:cNvSpPr txBox="1"/>
          <p:nvPr/>
        </p:nvSpPr>
        <p:spPr>
          <a:xfrm>
            <a:off x="762116" y="1978226"/>
            <a:ext cx="341760" cy="276999"/>
          </a:xfrm>
          <a:prstGeom prst="rect">
            <a:avLst/>
          </a:prstGeom>
          <a:noFill/>
        </p:spPr>
        <p:txBody>
          <a:bodyPr wrap="none" lIns="91438" tIns="45719" rIns="91438" bIns="45719" rtlCol="0">
            <a:spAutoFit/>
          </a:bodyPr>
          <a:lstStyle/>
          <a:p>
            <a:r>
              <a:rPr lang="en-US" altLang="zh-CN" sz="1200" dirty="0">
                <a:solidFill>
                  <a:schemeClr val="tx1">
                    <a:lumMod val="85000"/>
                    <a:lumOff val="15000"/>
                  </a:schemeClr>
                </a:solidFill>
              </a:rPr>
              <a:t>80</a:t>
            </a:r>
            <a:endParaRPr lang="zh-CN" altLang="en-US" sz="1200" dirty="0">
              <a:solidFill>
                <a:schemeClr val="tx1">
                  <a:lumMod val="85000"/>
                  <a:lumOff val="15000"/>
                </a:schemeClr>
              </a:solidFill>
            </a:endParaRPr>
          </a:p>
        </p:txBody>
      </p:sp>
      <p:sp>
        <p:nvSpPr>
          <p:cNvPr id="87" name="TextBox 86"/>
          <p:cNvSpPr txBox="1"/>
          <p:nvPr/>
        </p:nvSpPr>
        <p:spPr>
          <a:xfrm>
            <a:off x="683569" y="1533746"/>
            <a:ext cx="420308" cy="276999"/>
          </a:xfrm>
          <a:prstGeom prst="rect">
            <a:avLst/>
          </a:prstGeom>
          <a:noFill/>
        </p:spPr>
        <p:txBody>
          <a:bodyPr wrap="none" lIns="91438" tIns="45719" rIns="91438" bIns="45719" rtlCol="0">
            <a:spAutoFit/>
          </a:bodyPr>
          <a:lstStyle/>
          <a:p>
            <a:r>
              <a:rPr lang="en-US" altLang="zh-CN" sz="1200" dirty="0">
                <a:solidFill>
                  <a:schemeClr val="tx1">
                    <a:lumMod val="85000"/>
                    <a:lumOff val="15000"/>
                  </a:schemeClr>
                </a:solidFill>
              </a:rPr>
              <a:t>100</a:t>
            </a:r>
            <a:endParaRPr lang="zh-CN" altLang="en-US" sz="1200" dirty="0">
              <a:solidFill>
                <a:schemeClr val="tx1">
                  <a:lumMod val="85000"/>
                  <a:lumOff val="15000"/>
                </a:schemeClr>
              </a:solidFill>
            </a:endParaRPr>
          </a:p>
        </p:txBody>
      </p:sp>
      <p:sp>
        <p:nvSpPr>
          <p:cNvPr id="88" name="Rectangle 22"/>
          <p:cNvSpPr/>
          <p:nvPr/>
        </p:nvSpPr>
        <p:spPr>
          <a:xfrm>
            <a:off x="1054862" y="3890902"/>
            <a:ext cx="772393" cy="516560"/>
          </a:xfrm>
          <a:prstGeom prst="rect">
            <a:avLst/>
          </a:prstGeom>
          <a:noFill/>
          <a:ln w="9525" cap="flat" cmpd="sng" algn="ctr">
            <a:noFill/>
            <a:prstDash val="solid"/>
          </a:ln>
          <a:effectLst/>
        </p:spPr>
        <p:txBody>
          <a:bodyPr lIns="91438" tIns="0" rIns="91438"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913998" fontAlgn="base">
              <a:lnSpc>
                <a:spcPts val="1725"/>
              </a:lnSpc>
              <a:spcAft>
                <a:spcPct val="0"/>
              </a:spcAft>
            </a:pPr>
            <a:r>
              <a:rPr lang="en-US" sz="1200" dirty="0">
                <a:solidFill>
                  <a:schemeClr val="tx1">
                    <a:lumMod val="85000"/>
                    <a:lumOff val="15000"/>
                  </a:schemeClr>
                </a:solidFill>
                <a:latin typeface="微软雅黑" pitchFamily="34" charset="-122"/>
                <a:ea typeface="微软雅黑" pitchFamily="34" charset="-122"/>
              </a:rPr>
              <a:t>Munich</a:t>
            </a:r>
          </a:p>
        </p:txBody>
      </p:sp>
      <p:sp>
        <p:nvSpPr>
          <p:cNvPr id="89" name="Rectangle 38"/>
          <p:cNvSpPr/>
          <p:nvPr/>
        </p:nvSpPr>
        <p:spPr>
          <a:xfrm>
            <a:off x="1916557" y="3890902"/>
            <a:ext cx="772394" cy="516560"/>
          </a:xfrm>
          <a:prstGeom prst="rect">
            <a:avLst/>
          </a:prstGeom>
          <a:noFill/>
          <a:ln w="9525" cap="flat" cmpd="sng" algn="ctr">
            <a:noFill/>
            <a:prstDash val="solid"/>
          </a:ln>
          <a:effectLst/>
        </p:spPr>
        <p:txBody>
          <a:bodyPr lIns="91438" tIns="0" rIns="91438"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913998" fontAlgn="base">
              <a:lnSpc>
                <a:spcPts val="1725"/>
              </a:lnSpc>
              <a:spcAft>
                <a:spcPct val="0"/>
              </a:spcAft>
            </a:pPr>
            <a:r>
              <a:rPr lang="en-US" sz="1200" dirty="0">
                <a:solidFill>
                  <a:schemeClr val="tx1">
                    <a:lumMod val="85000"/>
                    <a:lumOff val="15000"/>
                  </a:schemeClr>
                </a:solidFill>
                <a:latin typeface="微软雅黑" pitchFamily="34" charset="-122"/>
                <a:ea typeface="微软雅黑" pitchFamily="34" charset="-122"/>
              </a:rPr>
              <a:t>Seoul</a:t>
            </a:r>
          </a:p>
        </p:txBody>
      </p:sp>
      <p:sp>
        <p:nvSpPr>
          <p:cNvPr id="90" name="Rectangle 38"/>
          <p:cNvSpPr/>
          <p:nvPr/>
        </p:nvSpPr>
        <p:spPr>
          <a:xfrm>
            <a:off x="2778255" y="3890902"/>
            <a:ext cx="772394" cy="516560"/>
          </a:xfrm>
          <a:prstGeom prst="rect">
            <a:avLst/>
          </a:prstGeom>
          <a:noFill/>
          <a:ln w="9525" cap="flat" cmpd="sng" algn="ctr">
            <a:noFill/>
            <a:prstDash val="solid"/>
          </a:ln>
          <a:effectLst/>
        </p:spPr>
        <p:txBody>
          <a:bodyPr lIns="91438" tIns="0" rIns="91438"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913998" fontAlgn="base">
              <a:lnSpc>
                <a:spcPts val="1725"/>
              </a:lnSpc>
              <a:spcAft>
                <a:spcPct val="0"/>
              </a:spcAft>
            </a:pPr>
            <a:r>
              <a:rPr lang="en-US" sz="1200" dirty="0">
                <a:solidFill>
                  <a:schemeClr val="tx1">
                    <a:lumMod val="85000"/>
                    <a:lumOff val="15000"/>
                  </a:schemeClr>
                </a:solidFill>
                <a:latin typeface="微软雅黑" pitchFamily="34" charset="-122"/>
                <a:ea typeface="微软雅黑" pitchFamily="34" charset="-122"/>
              </a:rPr>
              <a:t>Hanoi</a:t>
            </a:r>
          </a:p>
        </p:txBody>
      </p:sp>
      <p:sp>
        <p:nvSpPr>
          <p:cNvPr id="91" name="Rectangle 38"/>
          <p:cNvSpPr/>
          <p:nvPr/>
        </p:nvSpPr>
        <p:spPr>
          <a:xfrm>
            <a:off x="3639951" y="3890902"/>
            <a:ext cx="832462" cy="516560"/>
          </a:xfrm>
          <a:prstGeom prst="rect">
            <a:avLst/>
          </a:prstGeom>
          <a:noFill/>
          <a:ln w="9525" cap="flat" cmpd="sng" algn="ctr">
            <a:noFill/>
            <a:prstDash val="solid"/>
          </a:ln>
          <a:effectLst/>
        </p:spPr>
        <p:txBody>
          <a:bodyPr lIns="91438" tIns="0" rIns="91438" bIns="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1" algn="ctr" defTabSz="913998" fontAlgn="base">
              <a:lnSpc>
                <a:spcPts val="1725"/>
              </a:lnSpc>
              <a:spcAft>
                <a:spcPct val="0"/>
              </a:spcAft>
            </a:pPr>
            <a:r>
              <a:rPr lang="en-US" sz="1200" dirty="0">
                <a:solidFill>
                  <a:schemeClr val="tx1">
                    <a:lumMod val="85000"/>
                    <a:lumOff val="15000"/>
                  </a:schemeClr>
                </a:solidFill>
                <a:latin typeface="微软雅黑" pitchFamily="34" charset="-122"/>
                <a:ea typeface="微软雅黑" pitchFamily="34" charset="-122"/>
              </a:rPr>
              <a:t>Paris</a:t>
            </a:r>
          </a:p>
        </p:txBody>
      </p:sp>
      <p:sp>
        <p:nvSpPr>
          <p:cNvPr id="92" name="矩形 91"/>
          <p:cNvSpPr/>
          <p:nvPr/>
        </p:nvSpPr>
        <p:spPr>
          <a:xfrm>
            <a:off x="4759250" y="2260554"/>
            <a:ext cx="3719851" cy="424732"/>
          </a:xfrm>
          <a:prstGeom prst="rect">
            <a:avLst/>
          </a:prstGeom>
        </p:spPr>
        <p:txBody>
          <a:bodyPr wrap="square" lIns="91438" tIns="45719" rIns="91438" bIns="45719">
            <a:spAutoFit/>
          </a:bodyPr>
          <a:lstStyle/>
          <a:p>
            <a:pPr marL="0" lvl="1">
              <a:lnSpc>
                <a:spcPct val="90000"/>
              </a:lnSpc>
              <a:buClr>
                <a:schemeClr val="accent5"/>
              </a:buClr>
              <a:buSzPct val="90000"/>
            </a:pPr>
            <a:r>
              <a:rPr lang="en-US" altLang="zh-CN" sz="1200" dirty="0">
                <a:solidFill>
                  <a:schemeClr val="tx1">
                    <a:lumMod val="85000"/>
                    <a:lumOff val="15000"/>
                  </a:schemeClr>
                </a:solidFill>
              </a:rPr>
              <a:t>Potential for mixed mode </a:t>
            </a:r>
            <a:r>
              <a:rPr lang="en-US" altLang="zh-CN" sz="1200" dirty="0" err="1">
                <a:solidFill>
                  <a:schemeClr val="tx1">
                    <a:lumMod val="85000"/>
                    <a:lumOff val="15000"/>
                  </a:schemeClr>
                </a:solidFill>
              </a:rPr>
              <a:t>PaaS</a:t>
            </a:r>
            <a:r>
              <a:rPr lang="en-US" altLang="zh-CN" sz="1200" dirty="0">
                <a:solidFill>
                  <a:schemeClr val="tx1">
                    <a:lumMod val="85000"/>
                    <a:lumOff val="15000"/>
                  </a:schemeClr>
                </a:solidFill>
              </a:rPr>
              <a:t> and </a:t>
            </a:r>
            <a:r>
              <a:rPr lang="en-US" altLang="zh-CN" sz="1200" dirty="0" err="1">
                <a:solidFill>
                  <a:schemeClr val="tx1">
                    <a:lumMod val="85000"/>
                    <a:lumOff val="15000"/>
                  </a:schemeClr>
                </a:solidFill>
              </a:rPr>
              <a:t>IaaS</a:t>
            </a:r>
            <a:r>
              <a:rPr lang="en-US" altLang="zh-CN" sz="1200" dirty="0">
                <a:solidFill>
                  <a:schemeClr val="tx1">
                    <a:lumMod val="85000"/>
                    <a:lumOff val="15000"/>
                  </a:schemeClr>
                </a:solidFill>
              </a:rPr>
              <a:t> optimization of Applications</a:t>
            </a:r>
          </a:p>
        </p:txBody>
      </p:sp>
      <p:sp>
        <p:nvSpPr>
          <p:cNvPr id="93" name="矩形 92"/>
          <p:cNvSpPr/>
          <p:nvPr/>
        </p:nvSpPr>
        <p:spPr>
          <a:xfrm>
            <a:off x="4913137" y="2751392"/>
            <a:ext cx="2752677" cy="258532"/>
          </a:xfrm>
          <a:prstGeom prst="rect">
            <a:avLst/>
          </a:prstGeom>
        </p:spPr>
        <p:txBody>
          <a:bodyPr wrap="square" lIns="91438" tIns="45719" rIns="91438" bIns="45719">
            <a:spAutoFit/>
          </a:bodyPr>
          <a:lstStyle/>
          <a:p>
            <a:pPr defTabSz="821672">
              <a:lnSpc>
                <a:spcPct val="90000"/>
              </a:lnSpc>
              <a:defRPr/>
            </a:pPr>
            <a:r>
              <a:rPr lang="en-US" altLang="zh-CN" sz="1200" kern="0" dirty="0" err="1">
                <a:solidFill>
                  <a:schemeClr val="tx1">
                    <a:lumMod val="85000"/>
                    <a:lumOff val="15000"/>
                  </a:schemeClr>
                </a:solidFill>
                <a:cs typeface="Arial" pitchFamily="34" charset="0"/>
              </a:rPr>
              <a:t>Munich:Certification</a:t>
            </a:r>
            <a:r>
              <a:rPr lang="en-US" altLang="zh-CN" sz="1200" kern="0" dirty="0">
                <a:solidFill>
                  <a:schemeClr val="tx1">
                    <a:lumMod val="85000"/>
                    <a:lumOff val="15000"/>
                  </a:schemeClr>
                </a:solidFill>
                <a:cs typeface="Arial" pitchFamily="34" charset="0"/>
              </a:rPr>
              <a:t> and Attestations</a:t>
            </a:r>
          </a:p>
        </p:txBody>
      </p:sp>
      <p:sp>
        <p:nvSpPr>
          <p:cNvPr id="94" name="矩形 93"/>
          <p:cNvSpPr/>
          <p:nvPr/>
        </p:nvSpPr>
        <p:spPr>
          <a:xfrm>
            <a:off x="4913137" y="3091112"/>
            <a:ext cx="2869663" cy="258532"/>
          </a:xfrm>
          <a:prstGeom prst="rect">
            <a:avLst/>
          </a:prstGeom>
        </p:spPr>
        <p:txBody>
          <a:bodyPr wrap="square" lIns="91438" tIns="45719" rIns="91438" bIns="45719">
            <a:spAutoFit/>
          </a:bodyPr>
          <a:lstStyle/>
          <a:p>
            <a:pPr defTabSz="821672">
              <a:lnSpc>
                <a:spcPct val="90000"/>
              </a:lnSpc>
              <a:defRPr/>
            </a:pPr>
            <a:r>
              <a:rPr lang="en-US" altLang="zh-CN" sz="1200" kern="0" dirty="0" err="1">
                <a:solidFill>
                  <a:schemeClr val="tx1">
                    <a:lumMod val="85000"/>
                    <a:lumOff val="15000"/>
                  </a:schemeClr>
                </a:solidFill>
                <a:cs typeface="Arial" pitchFamily="34" charset="0"/>
              </a:rPr>
              <a:t>Seoul:Predictable</a:t>
            </a:r>
            <a:r>
              <a:rPr lang="en-US" altLang="zh-CN" sz="1200" kern="0" dirty="0">
                <a:solidFill>
                  <a:schemeClr val="tx1">
                    <a:lumMod val="85000"/>
                    <a:lumOff val="15000"/>
                  </a:schemeClr>
                </a:solidFill>
                <a:cs typeface="Arial" pitchFamily="34" charset="0"/>
              </a:rPr>
              <a:t> Audit Schedule</a:t>
            </a:r>
          </a:p>
        </p:txBody>
      </p:sp>
      <p:sp>
        <p:nvSpPr>
          <p:cNvPr id="95" name="矩形 94"/>
          <p:cNvSpPr/>
          <p:nvPr/>
        </p:nvSpPr>
        <p:spPr>
          <a:xfrm>
            <a:off x="4913137" y="3430832"/>
            <a:ext cx="2869663" cy="258532"/>
          </a:xfrm>
          <a:prstGeom prst="rect">
            <a:avLst/>
          </a:prstGeom>
        </p:spPr>
        <p:txBody>
          <a:bodyPr wrap="square" lIns="91438" tIns="45719" rIns="91438" bIns="45719">
            <a:spAutoFit/>
          </a:bodyPr>
          <a:lstStyle/>
          <a:p>
            <a:pPr defTabSz="821672">
              <a:lnSpc>
                <a:spcPct val="90000"/>
              </a:lnSpc>
              <a:defRPr/>
            </a:pPr>
            <a:r>
              <a:rPr lang="en-US" altLang="zh-CN" sz="1200" kern="0" dirty="0" err="1">
                <a:solidFill>
                  <a:schemeClr val="tx1">
                    <a:lumMod val="85000"/>
                    <a:lumOff val="15000"/>
                  </a:schemeClr>
                </a:solidFill>
                <a:cs typeface="Arial" pitchFamily="34" charset="0"/>
              </a:rPr>
              <a:t>Hanoi:ISO</a:t>
            </a:r>
            <a:r>
              <a:rPr lang="en-US" altLang="zh-CN" sz="1200" kern="0" dirty="0">
                <a:solidFill>
                  <a:schemeClr val="tx1">
                    <a:lumMod val="85000"/>
                    <a:lumOff val="15000"/>
                  </a:schemeClr>
                </a:solidFill>
                <a:cs typeface="Arial" pitchFamily="34" charset="0"/>
              </a:rPr>
              <a:t>/IEC 27001:2005 certification</a:t>
            </a:r>
          </a:p>
        </p:txBody>
      </p:sp>
      <p:sp>
        <p:nvSpPr>
          <p:cNvPr id="96" name="矩形 95"/>
          <p:cNvSpPr/>
          <p:nvPr/>
        </p:nvSpPr>
        <p:spPr>
          <a:xfrm>
            <a:off x="4913137" y="3770553"/>
            <a:ext cx="3193687" cy="258532"/>
          </a:xfrm>
          <a:prstGeom prst="rect">
            <a:avLst/>
          </a:prstGeom>
        </p:spPr>
        <p:txBody>
          <a:bodyPr wrap="square" lIns="91438" tIns="45719" rIns="91438" bIns="45719">
            <a:spAutoFit/>
          </a:bodyPr>
          <a:lstStyle/>
          <a:p>
            <a:pPr defTabSz="821672">
              <a:lnSpc>
                <a:spcPct val="90000"/>
              </a:lnSpc>
              <a:defRPr/>
            </a:pPr>
            <a:r>
              <a:rPr lang="en-US" altLang="zh-CN" sz="1200" kern="0" dirty="0" err="1">
                <a:solidFill>
                  <a:schemeClr val="tx1">
                    <a:lumMod val="85000"/>
                    <a:lumOff val="15000"/>
                  </a:schemeClr>
                </a:solidFill>
                <a:cs typeface="Arial" pitchFamily="34" charset="0"/>
              </a:rPr>
              <a:t>Paris:ANA</a:t>
            </a:r>
            <a:r>
              <a:rPr lang="en-US" altLang="zh-CN" sz="1200" kern="0" dirty="0">
                <a:solidFill>
                  <a:schemeClr val="tx1">
                    <a:lumMod val="85000"/>
                    <a:lumOff val="15000"/>
                  </a:schemeClr>
                </a:solidFill>
                <a:cs typeface="Arial" pitchFamily="34" charset="0"/>
              </a:rPr>
              <a:t> has multiple daily flights from North</a:t>
            </a:r>
          </a:p>
        </p:txBody>
      </p:sp>
      <p:grpSp>
        <p:nvGrpSpPr>
          <p:cNvPr id="97" name="组合 96"/>
          <p:cNvGrpSpPr/>
          <p:nvPr/>
        </p:nvGrpSpPr>
        <p:grpSpPr>
          <a:xfrm>
            <a:off x="4857764" y="1957725"/>
            <a:ext cx="1276872" cy="300386"/>
            <a:chOff x="4857764" y="1814849"/>
            <a:chExt cx="1276872" cy="300386"/>
          </a:xfrm>
        </p:grpSpPr>
        <p:sp>
          <p:nvSpPr>
            <p:cNvPr id="98" name="矩形 97"/>
            <p:cNvSpPr/>
            <p:nvPr/>
          </p:nvSpPr>
          <p:spPr>
            <a:xfrm>
              <a:off x="5158150" y="1826542"/>
              <a:ext cx="976486" cy="276999"/>
            </a:xfrm>
            <a:prstGeom prst="rect">
              <a:avLst/>
            </a:prstGeom>
          </p:spPr>
          <p:txBody>
            <a:bodyPr wrap="none">
              <a:spAutoFit/>
            </a:bodyPr>
            <a:lstStyle/>
            <a:p>
              <a:r>
                <a:rPr lang="en-US" altLang="zh-CN" sz="1200" dirty="0">
                  <a:solidFill>
                    <a:schemeClr val="tx1">
                      <a:lumMod val="85000"/>
                      <a:lumOff val="15000"/>
                    </a:schemeClr>
                  </a:solidFill>
                  <a:latin typeface="微软雅黑" pitchFamily="34" charset="-122"/>
                  <a:ea typeface="微软雅黑" pitchFamily="34" charset="-122"/>
                </a:rPr>
                <a:t>Dusseldorf</a:t>
              </a:r>
            </a:p>
          </p:txBody>
        </p:sp>
        <p:sp>
          <p:nvSpPr>
            <p:cNvPr id="99" name="矩形 98"/>
            <p:cNvSpPr/>
            <p:nvPr/>
          </p:nvSpPr>
          <p:spPr>
            <a:xfrm>
              <a:off x="4857764" y="1814849"/>
              <a:ext cx="300386" cy="30038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00" name="组合 99"/>
          <p:cNvGrpSpPr/>
          <p:nvPr/>
        </p:nvGrpSpPr>
        <p:grpSpPr>
          <a:xfrm>
            <a:off x="6583347" y="1957725"/>
            <a:ext cx="1158313" cy="300386"/>
            <a:chOff x="4857764" y="1814849"/>
            <a:chExt cx="1158313" cy="300386"/>
          </a:xfrm>
        </p:grpSpPr>
        <p:sp>
          <p:nvSpPr>
            <p:cNvPr id="101" name="矩形 100"/>
            <p:cNvSpPr/>
            <p:nvPr/>
          </p:nvSpPr>
          <p:spPr>
            <a:xfrm>
              <a:off x="5158150" y="1826542"/>
              <a:ext cx="857927" cy="276999"/>
            </a:xfrm>
            <a:prstGeom prst="rect">
              <a:avLst/>
            </a:prstGeom>
          </p:spPr>
          <p:txBody>
            <a:bodyPr wrap="none">
              <a:spAutoFit/>
            </a:bodyPr>
            <a:lstStyle/>
            <a:p>
              <a:r>
                <a:rPr lang="en-US" altLang="zh-CN" sz="1200" dirty="0">
                  <a:solidFill>
                    <a:schemeClr val="tx1">
                      <a:lumMod val="85000"/>
                      <a:lumOff val="15000"/>
                    </a:schemeClr>
                  </a:solidFill>
                  <a:latin typeface="微软雅黑" pitchFamily="34" charset="-122"/>
                  <a:ea typeface="微软雅黑" pitchFamily="34" charset="-122"/>
                </a:rPr>
                <a:t>Frankfurt</a:t>
              </a:r>
            </a:p>
          </p:txBody>
        </p:sp>
        <p:sp>
          <p:nvSpPr>
            <p:cNvPr id="102" name="矩形 101"/>
            <p:cNvSpPr/>
            <p:nvPr/>
          </p:nvSpPr>
          <p:spPr>
            <a:xfrm>
              <a:off x="4857764" y="1814849"/>
              <a:ext cx="300386" cy="300386"/>
            </a:xfrm>
            <a:prstGeom prst="rect">
              <a:avLst/>
            </a:prstGeom>
            <a:solidFill>
              <a:srgbClr val="9E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grpSp>
        <p:nvGrpSpPr>
          <p:cNvPr id="103" name="组合 102"/>
          <p:cNvGrpSpPr/>
          <p:nvPr/>
        </p:nvGrpSpPr>
        <p:grpSpPr>
          <a:xfrm>
            <a:off x="4931213" y="2016657"/>
            <a:ext cx="157009" cy="182518"/>
            <a:chOff x="4471362" y="1167037"/>
            <a:chExt cx="566738" cy="658812"/>
          </a:xfrm>
          <a:solidFill>
            <a:schemeClr val="bg1"/>
          </a:solidFill>
        </p:grpSpPr>
        <p:sp>
          <p:nvSpPr>
            <p:cNvPr id="104" name="Freeform 13"/>
            <p:cNvSpPr>
              <a:spLocks/>
            </p:cNvSpPr>
            <p:nvPr/>
          </p:nvSpPr>
          <p:spPr bwMode="auto">
            <a:xfrm>
              <a:off x="4601537" y="1244824"/>
              <a:ext cx="436563" cy="581025"/>
            </a:xfrm>
            <a:custGeom>
              <a:avLst/>
              <a:gdLst>
                <a:gd name="T0" fmla="*/ 104 w 154"/>
                <a:gd name="T1" fmla="*/ 85 h 205"/>
                <a:gd name="T2" fmla="*/ 124 w 154"/>
                <a:gd name="T3" fmla="*/ 47 h 205"/>
                <a:gd name="T4" fmla="*/ 77 w 154"/>
                <a:gd name="T5" fmla="*/ 0 h 205"/>
                <a:gd name="T6" fmla="*/ 30 w 154"/>
                <a:gd name="T7" fmla="*/ 47 h 205"/>
                <a:gd name="T8" fmla="*/ 50 w 154"/>
                <a:gd name="T9" fmla="*/ 85 h 205"/>
                <a:gd name="T10" fmla="*/ 0 w 154"/>
                <a:gd name="T11" fmla="*/ 157 h 205"/>
                <a:gd name="T12" fmla="*/ 6 w 154"/>
                <a:gd name="T13" fmla="*/ 186 h 205"/>
                <a:gd name="T14" fmla="*/ 77 w 154"/>
                <a:gd name="T15" fmla="*/ 205 h 205"/>
                <a:gd name="T16" fmla="*/ 148 w 154"/>
                <a:gd name="T17" fmla="*/ 186 h 205"/>
                <a:gd name="T18" fmla="*/ 154 w 154"/>
                <a:gd name="T19" fmla="*/ 157 h 205"/>
                <a:gd name="T20" fmla="*/ 104 w 154"/>
                <a:gd name="T21" fmla="*/ 8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205">
                  <a:moveTo>
                    <a:pt x="104" y="85"/>
                  </a:moveTo>
                  <a:cubicBezTo>
                    <a:pt x="116" y="77"/>
                    <a:pt x="124" y="63"/>
                    <a:pt x="124" y="47"/>
                  </a:cubicBezTo>
                  <a:cubicBezTo>
                    <a:pt x="124" y="21"/>
                    <a:pt x="103" y="0"/>
                    <a:pt x="77" y="0"/>
                  </a:cubicBezTo>
                  <a:cubicBezTo>
                    <a:pt x="51" y="0"/>
                    <a:pt x="30" y="21"/>
                    <a:pt x="30" y="47"/>
                  </a:cubicBezTo>
                  <a:cubicBezTo>
                    <a:pt x="30" y="63"/>
                    <a:pt x="38" y="77"/>
                    <a:pt x="50" y="85"/>
                  </a:cubicBezTo>
                  <a:cubicBezTo>
                    <a:pt x="21" y="96"/>
                    <a:pt x="0" y="124"/>
                    <a:pt x="0" y="157"/>
                  </a:cubicBezTo>
                  <a:cubicBezTo>
                    <a:pt x="0" y="167"/>
                    <a:pt x="2" y="177"/>
                    <a:pt x="6" y="186"/>
                  </a:cubicBezTo>
                  <a:cubicBezTo>
                    <a:pt x="27" y="198"/>
                    <a:pt x="51" y="205"/>
                    <a:pt x="77" y="205"/>
                  </a:cubicBezTo>
                  <a:cubicBezTo>
                    <a:pt x="103" y="205"/>
                    <a:pt x="127" y="198"/>
                    <a:pt x="148" y="186"/>
                  </a:cubicBezTo>
                  <a:cubicBezTo>
                    <a:pt x="152" y="177"/>
                    <a:pt x="154" y="167"/>
                    <a:pt x="154" y="157"/>
                  </a:cubicBezTo>
                  <a:cubicBezTo>
                    <a:pt x="154" y="124"/>
                    <a:pt x="133" y="96"/>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4"/>
            <p:cNvSpPr>
              <a:spLocks/>
            </p:cNvSpPr>
            <p:nvPr/>
          </p:nvSpPr>
          <p:spPr bwMode="auto">
            <a:xfrm>
              <a:off x="4471362" y="1167037"/>
              <a:ext cx="303213" cy="519113"/>
            </a:xfrm>
            <a:custGeom>
              <a:avLst/>
              <a:gdLst>
                <a:gd name="T0" fmla="*/ 53 w 107"/>
                <a:gd name="T1" fmla="*/ 135 h 183"/>
                <a:gd name="T2" fmla="*/ 81 w 107"/>
                <a:gd name="T3" fmla="*/ 110 h 183"/>
                <a:gd name="T4" fmla="*/ 68 w 107"/>
                <a:gd name="T5" fmla="*/ 74 h 183"/>
                <a:gd name="T6" fmla="*/ 107 w 107"/>
                <a:gd name="T7" fmla="*/ 21 h 183"/>
                <a:gd name="T8" fmla="*/ 70 w 107"/>
                <a:gd name="T9" fmla="*/ 0 h 183"/>
                <a:gd name="T10" fmla="*/ 28 w 107"/>
                <a:gd name="T11" fmla="*/ 43 h 183"/>
                <a:gd name="T12" fmla="*/ 46 w 107"/>
                <a:gd name="T13" fmla="*/ 78 h 183"/>
                <a:gd name="T14" fmla="*/ 0 w 107"/>
                <a:gd name="T15" fmla="*/ 143 h 183"/>
                <a:gd name="T16" fmla="*/ 6 w 107"/>
                <a:gd name="T17" fmla="*/ 169 h 183"/>
                <a:gd name="T18" fmla="*/ 38 w 107"/>
                <a:gd name="T19" fmla="*/ 183 h 183"/>
                <a:gd name="T20" fmla="*/ 53 w 107"/>
                <a:gd name="T21" fmla="*/ 13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83">
                  <a:moveTo>
                    <a:pt x="53" y="135"/>
                  </a:moveTo>
                  <a:cubicBezTo>
                    <a:pt x="61" y="124"/>
                    <a:pt x="70" y="116"/>
                    <a:pt x="81" y="110"/>
                  </a:cubicBezTo>
                  <a:cubicBezTo>
                    <a:pt x="73" y="100"/>
                    <a:pt x="68" y="87"/>
                    <a:pt x="68" y="74"/>
                  </a:cubicBezTo>
                  <a:cubicBezTo>
                    <a:pt x="68" y="49"/>
                    <a:pt x="84" y="28"/>
                    <a:pt x="107" y="21"/>
                  </a:cubicBezTo>
                  <a:cubicBezTo>
                    <a:pt x="100" y="8"/>
                    <a:pt x="86" y="0"/>
                    <a:pt x="70" y="0"/>
                  </a:cubicBezTo>
                  <a:cubicBezTo>
                    <a:pt x="47" y="0"/>
                    <a:pt x="28" y="19"/>
                    <a:pt x="28" y="43"/>
                  </a:cubicBezTo>
                  <a:cubicBezTo>
                    <a:pt x="28" y="57"/>
                    <a:pt x="35" y="70"/>
                    <a:pt x="46" y="78"/>
                  </a:cubicBezTo>
                  <a:cubicBezTo>
                    <a:pt x="19" y="87"/>
                    <a:pt x="0" y="113"/>
                    <a:pt x="0" y="143"/>
                  </a:cubicBezTo>
                  <a:cubicBezTo>
                    <a:pt x="0" y="152"/>
                    <a:pt x="2" y="161"/>
                    <a:pt x="6" y="169"/>
                  </a:cubicBezTo>
                  <a:cubicBezTo>
                    <a:pt x="16" y="175"/>
                    <a:pt x="26" y="180"/>
                    <a:pt x="38" y="183"/>
                  </a:cubicBezTo>
                  <a:cubicBezTo>
                    <a:pt x="38" y="165"/>
                    <a:pt x="43" y="149"/>
                    <a:pt x="53"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6" name="Freeform 23"/>
          <p:cNvSpPr>
            <a:spLocks/>
          </p:cNvSpPr>
          <p:nvPr/>
        </p:nvSpPr>
        <p:spPr bwMode="auto">
          <a:xfrm>
            <a:off x="6651718" y="2029954"/>
            <a:ext cx="163643" cy="155924"/>
          </a:xfrm>
          <a:custGeom>
            <a:avLst/>
            <a:gdLst>
              <a:gd name="T0" fmla="*/ 118 w 237"/>
              <a:gd name="T1" fmla="*/ 0 h 226"/>
              <a:gd name="T2" fmla="*/ 155 w 237"/>
              <a:gd name="T3" fmla="*/ 74 h 226"/>
              <a:gd name="T4" fmla="*/ 237 w 237"/>
              <a:gd name="T5" fmla="*/ 86 h 226"/>
              <a:gd name="T6" fmla="*/ 178 w 237"/>
              <a:gd name="T7" fmla="*/ 144 h 226"/>
              <a:gd name="T8" fmla="*/ 192 w 237"/>
              <a:gd name="T9" fmla="*/ 226 h 226"/>
              <a:gd name="T10" fmla="*/ 118 w 237"/>
              <a:gd name="T11" fmla="*/ 187 h 226"/>
              <a:gd name="T12" fmla="*/ 45 w 237"/>
              <a:gd name="T13" fmla="*/ 226 h 226"/>
              <a:gd name="T14" fmla="*/ 59 w 237"/>
              <a:gd name="T15" fmla="*/ 144 h 226"/>
              <a:gd name="T16" fmla="*/ 0 w 237"/>
              <a:gd name="T17" fmla="*/ 86 h 226"/>
              <a:gd name="T18" fmla="*/ 82 w 237"/>
              <a:gd name="T19" fmla="*/ 74 h 226"/>
              <a:gd name="T20" fmla="*/ 118 w 237"/>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226">
                <a:moveTo>
                  <a:pt x="118" y="0"/>
                </a:moveTo>
                <a:cubicBezTo>
                  <a:pt x="127" y="0"/>
                  <a:pt x="155" y="74"/>
                  <a:pt x="155" y="74"/>
                </a:cubicBezTo>
                <a:cubicBezTo>
                  <a:pt x="155" y="74"/>
                  <a:pt x="237" y="79"/>
                  <a:pt x="237" y="86"/>
                </a:cubicBezTo>
                <a:cubicBezTo>
                  <a:pt x="237" y="93"/>
                  <a:pt x="178" y="144"/>
                  <a:pt x="178" y="144"/>
                </a:cubicBezTo>
                <a:cubicBezTo>
                  <a:pt x="178" y="144"/>
                  <a:pt x="201" y="226"/>
                  <a:pt x="192" y="226"/>
                </a:cubicBezTo>
                <a:cubicBezTo>
                  <a:pt x="182" y="226"/>
                  <a:pt x="118" y="187"/>
                  <a:pt x="118" y="187"/>
                </a:cubicBezTo>
                <a:cubicBezTo>
                  <a:pt x="118" y="187"/>
                  <a:pt x="57" y="226"/>
                  <a:pt x="45" y="226"/>
                </a:cubicBezTo>
                <a:cubicBezTo>
                  <a:pt x="33" y="226"/>
                  <a:pt x="59" y="144"/>
                  <a:pt x="59" y="144"/>
                </a:cubicBezTo>
                <a:cubicBezTo>
                  <a:pt x="59" y="144"/>
                  <a:pt x="0" y="94"/>
                  <a:pt x="0" y="86"/>
                </a:cubicBezTo>
                <a:cubicBezTo>
                  <a:pt x="0" y="78"/>
                  <a:pt x="82" y="74"/>
                  <a:pt x="82" y="74"/>
                </a:cubicBezTo>
                <a:cubicBezTo>
                  <a:pt x="82" y="74"/>
                  <a:pt x="110" y="0"/>
                  <a:pt x="118" y="0"/>
                </a:cubicBez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endParaRPr lang="zh-CN" altLang="en-US"/>
          </a:p>
        </p:txBody>
      </p:sp>
      <p:sp>
        <p:nvSpPr>
          <p:cNvPr id="107" name="矩形 106"/>
          <p:cNvSpPr/>
          <p:nvPr/>
        </p:nvSpPr>
        <p:spPr>
          <a:xfrm>
            <a:off x="4864934" y="2837771"/>
            <a:ext cx="86076" cy="8607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08" name="矩形 107"/>
          <p:cNvSpPr/>
          <p:nvPr/>
        </p:nvSpPr>
        <p:spPr>
          <a:xfrm>
            <a:off x="4864934" y="3177339"/>
            <a:ext cx="86076" cy="8607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09" name="矩形 108"/>
          <p:cNvSpPr/>
          <p:nvPr/>
        </p:nvSpPr>
        <p:spPr>
          <a:xfrm>
            <a:off x="4864934" y="3506827"/>
            <a:ext cx="86076" cy="8607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10" name="矩形 109"/>
          <p:cNvSpPr/>
          <p:nvPr/>
        </p:nvSpPr>
        <p:spPr>
          <a:xfrm>
            <a:off x="4864934" y="3856780"/>
            <a:ext cx="86076" cy="86076"/>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Tree>
    <p:extLst>
      <p:ext uri="{BB962C8B-B14F-4D97-AF65-F5344CB8AC3E}">
        <p14:creationId xmlns:p14="http://schemas.microsoft.com/office/powerpoint/2010/main" val="40123091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DATA  ANALYSIS</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graphicFrame>
        <p:nvGraphicFramePr>
          <p:cNvPr id="81" name="图表 80"/>
          <p:cNvGraphicFramePr/>
          <p:nvPr>
            <p:extLst>
              <p:ext uri="{D42A27DB-BD31-4B8C-83A1-F6EECF244321}">
                <p14:modId xmlns:p14="http://schemas.microsoft.com/office/powerpoint/2010/main" val="819055315"/>
              </p:ext>
            </p:extLst>
          </p:nvPr>
        </p:nvGraphicFramePr>
        <p:xfrm>
          <a:off x="833573" y="1679326"/>
          <a:ext cx="7483750" cy="2270673"/>
        </p:xfrm>
        <a:graphic>
          <a:graphicData uri="http://schemas.openxmlformats.org/drawingml/2006/chart">
            <c:chart xmlns:c="http://schemas.openxmlformats.org/drawingml/2006/chart" xmlns:r="http://schemas.openxmlformats.org/officeDocument/2006/relationships" r:id="rId3"/>
          </a:graphicData>
        </a:graphic>
      </p:graphicFrame>
      <p:sp>
        <p:nvSpPr>
          <p:cNvPr id="82" name="矩形 81"/>
          <p:cNvSpPr/>
          <p:nvPr/>
        </p:nvSpPr>
        <p:spPr>
          <a:xfrm>
            <a:off x="1017114" y="3822558"/>
            <a:ext cx="531755"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JAN</a:t>
            </a:r>
          </a:p>
        </p:txBody>
      </p:sp>
      <p:sp>
        <p:nvSpPr>
          <p:cNvPr id="83" name="矩形 82"/>
          <p:cNvSpPr/>
          <p:nvPr/>
        </p:nvSpPr>
        <p:spPr>
          <a:xfrm>
            <a:off x="1628767" y="3822558"/>
            <a:ext cx="531755"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FEB</a:t>
            </a:r>
          </a:p>
        </p:txBody>
      </p:sp>
      <p:sp>
        <p:nvSpPr>
          <p:cNvPr id="84" name="矩形 83"/>
          <p:cNvSpPr/>
          <p:nvPr/>
        </p:nvSpPr>
        <p:spPr>
          <a:xfrm>
            <a:off x="2187871"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MAR</a:t>
            </a:r>
          </a:p>
        </p:txBody>
      </p:sp>
      <p:sp>
        <p:nvSpPr>
          <p:cNvPr id="85" name="矩形 84"/>
          <p:cNvSpPr/>
          <p:nvPr/>
        </p:nvSpPr>
        <p:spPr>
          <a:xfrm>
            <a:off x="2819667"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APR</a:t>
            </a:r>
          </a:p>
        </p:txBody>
      </p:sp>
      <p:sp>
        <p:nvSpPr>
          <p:cNvPr id="86" name="矩形 85"/>
          <p:cNvSpPr/>
          <p:nvPr/>
        </p:nvSpPr>
        <p:spPr>
          <a:xfrm>
            <a:off x="3409423"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MAY</a:t>
            </a:r>
          </a:p>
        </p:txBody>
      </p:sp>
      <p:sp>
        <p:nvSpPr>
          <p:cNvPr id="87" name="矩形 86"/>
          <p:cNvSpPr/>
          <p:nvPr/>
        </p:nvSpPr>
        <p:spPr>
          <a:xfrm>
            <a:off x="4041219"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JUN</a:t>
            </a:r>
          </a:p>
        </p:txBody>
      </p:sp>
      <p:sp>
        <p:nvSpPr>
          <p:cNvPr id="88" name="矩形 87"/>
          <p:cNvSpPr/>
          <p:nvPr/>
        </p:nvSpPr>
        <p:spPr>
          <a:xfrm>
            <a:off x="4662505"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JUL</a:t>
            </a:r>
          </a:p>
        </p:txBody>
      </p:sp>
      <p:sp>
        <p:nvSpPr>
          <p:cNvPr id="89" name="矩形 88"/>
          <p:cNvSpPr/>
          <p:nvPr/>
        </p:nvSpPr>
        <p:spPr>
          <a:xfrm>
            <a:off x="5199711"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AUG</a:t>
            </a:r>
          </a:p>
        </p:txBody>
      </p:sp>
      <p:sp>
        <p:nvSpPr>
          <p:cNvPr id="90" name="矩形 89"/>
          <p:cNvSpPr/>
          <p:nvPr/>
        </p:nvSpPr>
        <p:spPr>
          <a:xfrm>
            <a:off x="5820997"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SEP</a:t>
            </a:r>
          </a:p>
        </p:txBody>
      </p:sp>
      <p:sp>
        <p:nvSpPr>
          <p:cNvPr id="91" name="矩形 90"/>
          <p:cNvSpPr/>
          <p:nvPr/>
        </p:nvSpPr>
        <p:spPr>
          <a:xfrm>
            <a:off x="6442282"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OCT</a:t>
            </a:r>
          </a:p>
        </p:txBody>
      </p:sp>
      <p:sp>
        <p:nvSpPr>
          <p:cNvPr id="92" name="矩形 91"/>
          <p:cNvSpPr/>
          <p:nvPr/>
        </p:nvSpPr>
        <p:spPr>
          <a:xfrm>
            <a:off x="7063569"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NOV</a:t>
            </a:r>
          </a:p>
        </p:txBody>
      </p:sp>
      <p:sp>
        <p:nvSpPr>
          <p:cNvPr id="93" name="矩形 92"/>
          <p:cNvSpPr/>
          <p:nvPr/>
        </p:nvSpPr>
        <p:spPr>
          <a:xfrm>
            <a:off x="7684858" y="3822558"/>
            <a:ext cx="631796" cy="246221"/>
          </a:xfrm>
          <a:prstGeom prst="rect">
            <a:avLst/>
          </a:prstGeom>
        </p:spPr>
        <p:txBody>
          <a:bodyPr wrap="square" lIns="91438" tIns="45719" rIns="91438" bIns="45719">
            <a:spAutoFit/>
          </a:bodyPr>
          <a:lstStyle/>
          <a:p>
            <a:pPr defTabSz="685649" fontAlgn="base">
              <a:spcBef>
                <a:spcPct val="0"/>
              </a:spcBef>
              <a:spcAft>
                <a:spcPct val="0"/>
              </a:spcAft>
            </a:pPr>
            <a:r>
              <a:rPr lang="en-US" altLang="zh-CN" sz="1000" dirty="0">
                <a:solidFill>
                  <a:schemeClr val="tx1">
                    <a:lumMod val="85000"/>
                    <a:lumOff val="15000"/>
                  </a:schemeClr>
                </a:solidFill>
                <a:latin typeface="微软雅黑" pitchFamily="34" charset="-122"/>
                <a:ea typeface="微软雅黑" pitchFamily="34" charset="-122"/>
              </a:rPr>
              <a:t>DEC</a:t>
            </a:r>
          </a:p>
        </p:txBody>
      </p:sp>
      <p:grpSp>
        <p:nvGrpSpPr>
          <p:cNvPr id="94" name="组合 93"/>
          <p:cNvGrpSpPr/>
          <p:nvPr/>
        </p:nvGrpSpPr>
        <p:grpSpPr>
          <a:xfrm>
            <a:off x="2602290" y="1770259"/>
            <a:ext cx="1614264" cy="180990"/>
            <a:chOff x="2195736" y="3867894"/>
            <a:chExt cx="1614264" cy="180990"/>
          </a:xfrm>
        </p:grpSpPr>
        <p:sp>
          <p:nvSpPr>
            <p:cNvPr id="95" name="矩形 94"/>
            <p:cNvSpPr/>
            <p:nvPr/>
          </p:nvSpPr>
          <p:spPr>
            <a:xfrm>
              <a:off x="2195736" y="3867894"/>
              <a:ext cx="180990" cy="18099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6" name="Content Placeholder 4"/>
            <p:cNvSpPr txBox="1">
              <a:spLocks/>
            </p:cNvSpPr>
            <p:nvPr/>
          </p:nvSpPr>
          <p:spPr>
            <a:xfrm>
              <a:off x="2456878" y="3875290"/>
              <a:ext cx="1353122" cy="1661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en-US" sz="1200" dirty="0">
                  <a:solidFill>
                    <a:schemeClr val="tx1">
                      <a:lumMod val="85000"/>
                      <a:lumOff val="15000"/>
                    </a:schemeClr>
                  </a:solidFill>
                  <a:latin typeface="微软雅黑" pitchFamily="34" charset="-122"/>
                  <a:ea typeface="微软雅黑" pitchFamily="34" charset="-122"/>
                </a:rPr>
                <a:t>Bangkok</a:t>
              </a:r>
            </a:p>
          </p:txBody>
        </p:sp>
      </p:grpSp>
      <p:grpSp>
        <p:nvGrpSpPr>
          <p:cNvPr id="97" name="组合 96"/>
          <p:cNvGrpSpPr/>
          <p:nvPr/>
        </p:nvGrpSpPr>
        <p:grpSpPr>
          <a:xfrm>
            <a:off x="5327781" y="1777655"/>
            <a:ext cx="1618228" cy="180990"/>
            <a:chOff x="8158781" y="3879856"/>
            <a:chExt cx="1618228" cy="180990"/>
          </a:xfrm>
        </p:grpSpPr>
        <p:sp>
          <p:nvSpPr>
            <p:cNvPr id="98" name="Content Placeholder 4"/>
            <p:cNvSpPr txBox="1">
              <a:spLocks/>
            </p:cNvSpPr>
            <p:nvPr/>
          </p:nvSpPr>
          <p:spPr>
            <a:xfrm>
              <a:off x="8423887" y="3887252"/>
              <a:ext cx="1353122" cy="1661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4"/>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en-US" sz="1200" dirty="0">
                  <a:solidFill>
                    <a:schemeClr val="tx1">
                      <a:lumMod val="85000"/>
                      <a:lumOff val="15000"/>
                    </a:schemeClr>
                  </a:solidFill>
                  <a:latin typeface="微软雅黑" pitchFamily="34" charset="-122"/>
                  <a:ea typeface="微软雅黑" pitchFamily="34" charset="-122"/>
                </a:rPr>
                <a:t>Hanoi</a:t>
              </a:r>
            </a:p>
          </p:txBody>
        </p:sp>
        <p:sp>
          <p:nvSpPr>
            <p:cNvPr id="99" name="矩形 98"/>
            <p:cNvSpPr/>
            <p:nvPr/>
          </p:nvSpPr>
          <p:spPr>
            <a:xfrm>
              <a:off x="8158781" y="3879856"/>
              <a:ext cx="180990" cy="180990"/>
            </a:xfrm>
            <a:prstGeom prst="rect">
              <a:avLst/>
            </a:prstGeom>
            <a:solidFill>
              <a:srgbClr val="9E1E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Tree>
    <p:extLst>
      <p:ext uri="{BB962C8B-B14F-4D97-AF65-F5344CB8AC3E}">
        <p14:creationId xmlns:p14="http://schemas.microsoft.com/office/powerpoint/2010/main" val="13590106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DATA  ANALYSIS</a:t>
            </a: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Rectangle 1"/>
          <p:cNvSpPr>
            <a:spLocks/>
          </p:cNvSpPr>
          <p:nvPr/>
        </p:nvSpPr>
        <p:spPr bwMode="auto">
          <a:xfrm>
            <a:off x="1475656" y="1672261"/>
            <a:ext cx="1239471" cy="333435"/>
          </a:xfrm>
          <a:prstGeom prst="rect">
            <a:avLst/>
          </a:prstGeom>
          <a:solidFill>
            <a:srgbClr val="B32229"/>
          </a:solidFill>
          <a:ln w="25400">
            <a:noFill/>
            <a:miter lim="800000"/>
            <a:headEnd/>
            <a:tailEnd/>
          </a:ln>
        </p:spPr>
        <p:txBody>
          <a:bodyPr lIns="0" tIns="0" rIns="0" bIns="0"/>
          <a:lstStyle/>
          <a:p>
            <a:pPr defTabSz="914333"/>
            <a:endParaRPr lang="en-US" sz="500">
              <a:solidFill>
                <a:prstClr val="black"/>
              </a:solidFill>
            </a:endParaRPr>
          </a:p>
        </p:txBody>
      </p:sp>
      <p:sp>
        <p:nvSpPr>
          <p:cNvPr id="82" name="Rectangle 4"/>
          <p:cNvSpPr>
            <a:spLocks/>
          </p:cNvSpPr>
          <p:nvPr/>
        </p:nvSpPr>
        <p:spPr bwMode="auto">
          <a:xfrm>
            <a:off x="3197359" y="1677459"/>
            <a:ext cx="1185510" cy="333435"/>
          </a:xfrm>
          <a:prstGeom prst="rect">
            <a:avLst/>
          </a:prstGeom>
          <a:solidFill>
            <a:srgbClr val="B32229"/>
          </a:solidFill>
          <a:ln w="25400">
            <a:noFill/>
            <a:miter lim="800000"/>
            <a:headEnd/>
            <a:tailEnd/>
          </a:ln>
        </p:spPr>
        <p:txBody>
          <a:bodyPr lIns="0" tIns="0" rIns="0" bIns="0"/>
          <a:lstStyle/>
          <a:p>
            <a:pPr defTabSz="914333"/>
            <a:endParaRPr lang="en-US" sz="500">
              <a:solidFill>
                <a:prstClr val="black"/>
              </a:solidFill>
            </a:endParaRPr>
          </a:p>
        </p:txBody>
      </p:sp>
      <p:sp>
        <p:nvSpPr>
          <p:cNvPr id="83" name="Rectangle 4"/>
          <p:cNvSpPr>
            <a:spLocks/>
          </p:cNvSpPr>
          <p:nvPr/>
        </p:nvSpPr>
        <p:spPr bwMode="auto">
          <a:xfrm>
            <a:off x="4819581" y="1675964"/>
            <a:ext cx="1185808" cy="333435"/>
          </a:xfrm>
          <a:prstGeom prst="rect">
            <a:avLst/>
          </a:prstGeom>
          <a:solidFill>
            <a:srgbClr val="B32229"/>
          </a:solidFill>
          <a:ln w="25400">
            <a:noFill/>
            <a:miter lim="800000"/>
            <a:headEnd/>
            <a:tailEnd/>
          </a:ln>
        </p:spPr>
        <p:txBody>
          <a:bodyPr lIns="0" tIns="0" rIns="0" bIns="0"/>
          <a:lstStyle/>
          <a:p>
            <a:pPr defTabSz="914333"/>
            <a:endParaRPr lang="en-US" sz="500">
              <a:solidFill>
                <a:prstClr val="black"/>
              </a:solidFill>
            </a:endParaRPr>
          </a:p>
        </p:txBody>
      </p:sp>
      <p:sp>
        <p:nvSpPr>
          <p:cNvPr id="84" name="Rectangle 4"/>
          <p:cNvSpPr>
            <a:spLocks/>
          </p:cNvSpPr>
          <p:nvPr/>
        </p:nvSpPr>
        <p:spPr bwMode="auto">
          <a:xfrm>
            <a:off x="6482834" y="1684320"/>
            <a:ext cx="1185510" cy="333435"/>
          </a:xfrm>
          <a:prstGeom prst="rect">
            <a:avLst/>
          </a:prstGeom>
          <a:solidFill>
            <a:srgbClr val="B32229"/>
          </a:solidFill>
          <a:ln w="25400">
            <a:noFill/>
            <a:miter lim="800000"/>
            <a:headEnd/>
            <a:tailEnd/>
          </a:ln>
        </p:spPr>
        <p:txBody>
          <a:bodyPr lIns="0" tIns="0" rIns="0" bIns="0"/>
          <a:lstStyle/>
          <a:p>
            <a:pPr defTabSz="914333"/>
            <a:endParaRPr lang="en-US" sz="500">
              <a:solidFill>
                <a:prstClr val="black"/>
              </a:solidFill>
            </a:endParaRPr>
          </a:p>
        </p:txBody>
      </p:sp>
      <p:sp>
        <p:nvSpPr>
          <p:cNvPr id="85" name="Rectangle 1"/>
          <p:cNvSpPr>
            <a:spLocks/>
          </p:cNvSpPr>
          <p:nvPr/>
        </p:nvSpPr>
        <p:spPr bwMode="auto">
          <a:xfrm>
            <a:off x="1475656" y="3537724"/>
            <a:ext cx="1239471" cy="333435"/>
          </a:xfrm>
          <a:prstGeom prst="rect">
            <a:avLst/>
          </a:prstGeom>
          <a:solidFill>
            <a:srgbClr val="B32229"/>
          </a:solidFill>
          <a:ln w="25400">
            <a:noFill/>
            <a:miter lim="800000"/>
            <a:headEnd/>
            <a:tailEnd/>
          </a:ln>
        </p:spPr>
        <p:txBody>
          <a:bodyPr lIns="0" tIns="0" rIns="0" bIns="0"/>
          <a:lstStyle/>
          <a:p>
            <a:pPr defTabSz="914333"/>
            <a:endParaRPr lang="en-US" sz="500">
              <a:solidFill>
                <a:prstClr val="black"/>
              </a:solidFill>
            </a:endParaRPr>
          </a:p>
        </p:txBody>
      </p:sp>
      <p:sp>
        <p:nvSpPr>
          <p:cNvPr id="86" name="AutoShape 19"/>
          <p:cNvSpPr>
            <a:spLocks/>
          </p:cNvSpPr>
          <p:nvPr/>
        </p:nvSpPr>
        <p:spPr bwMode="auto">
          <a:xfrm>
            <a:off x="3344226" y="1723107"/>
            <a:ext cx="215033" cy="215033"/>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101576" tIns="101576" rIns="101576" bIns="101576" anchor="ctr"/>
          <a:lstStyle/>
          <a:p>
            <a:pPr defTabSz="342815">
              <a:defRPr/>
            </a:pPr>
            <a:endParaRPr lang="es-ES" sz="2200" dirty="0">
              <a:solidFill>
                <a:prstClr val="white"/>
              </a:solidFill>
              <a:effectLst>
                <a:outerShdw blurRad="38100" dist="38100" dir="2700000" algn="tl">
                  <a:srgbClr val="000000"/>
                </a:outerShdw>
              </a:effectLst>
              <a:latin typeface="Gill Sans" charset="0"/>
              <a:cs typeface="Gill Sans" charset="0"/>
              <a:sym typeface="Gill Sans" charset="0"/>
            </a:endParaRPr>
          </a:p>
        </p:txBody>
      </p:sp>
      <p:sp>
        <p:nvSpPr>
          <p:cNvPr id="87" name="AutoShape 20"/>
          <p:cNvSpPr>
            <a:spLocks/>
          </p:cNvSpPr>
          <p:nvPr/>
        </p:nvSpPr>
        <p:spPr bwMode="auto">
          <a:xfrm>
            <a:off x="1644291" y="1732643"/>
            <a:ext cx="222720" cy="22182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a:extLst/>
        </p:spPr>
        <p:txBody>
          <a:bodyPr lIns="101576" tIns="101576" rIns="101576" bIns="101576" anchor="ctr"/>
          <a:lstStyle/>
          <a:p>
            <a:pPr defTabSz="342815">
              <a:defRPr/>
            </a:pPr>
            <a:endParaRPr lang="es-ES" sz="2200" dirty="0">
              <a:solidFill>
                <a:prstClr val="white"/>
              </a:solidFill>
              <a:effectLst>
                <a:outerShdw blurRad="38100" dist="38100" dir="2700000" algn="tl">
                  <a:srgbClr val="000000"/>
                </a:outerShdw>
              </a:effectLst>
              <a:latin typeface="Gill Sans" charset="0"/>
              <a:cs typeface="Gill Sans" charset="0"/>
              <a:sym typeface="Gill Sans" charset="0"/>
            </a:endParaRPr>
          </a:p>
        </p:txBody>
      </p:sp>
      <p:sp>
        <p:nvSpPr>
          <p:cNvPr id="88" name="Freeform 102"/>
          <p:cNvSpPr>
            <a:spLocks noChangeArrowheads="1"/>
          </p:cNvSpPr>
          <p:nvPr/>
        </p:nvSpPr>
        <p:spPr bwMode="auto">
          <a:xfrm>
            <a:off x="4980158" y="1740050"/>
            <a:ext cx="223570" cy="199775"/>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p:spPr>
        <p:txBody>
          <a:bodyPr wrap="none" lIns="91438" tIns="45719" rIns="91438" bIns="45719" anchor="ctr"/>
          <a:lstStyle/>
          <a:p>
            <a:pPr defTabSz="914333"/>
            <a:endParaRPr lang="en-US" dirty="0">
              <a:solidFill>
                <a:prstClr val="black"/>
              </a:solidFill>
              <a:latin typeface="Lato Light"/>
            </a:endParaRPr>
          </a:p>
        </p:txBody>
      </p:sp>
      <p:sp>
        <p:nvSpPr>
          <p:cNvPr id="89" name="TextBox 88"/>
          <p:cNvSpPr txBox="1"/>
          <p:nvPr/>
        </p:nvSpPr>
        <p:spPr>
          <a:xfrm>
            <a:off x="1834445" y="1694739"/>
            <a:ext cx="772648" cy="307777"/>
          </a:xfrm>
          <a:prstGeom prst="rect">
            <a:avLst/>
          </a:prstGeom>
          <a:noFill/>
        </p:spPr>
        <p:txBody>
          <a:bodyPr wrap="none" lIns="91438" tIns="45719" rIns="91438" bIns="45719" rtlCol="0">
            <a:spAutoFit/>
          </a:bodyPr>
          <a:lstStyle/>
          <a:p>
            <a:pPr algn="ctr" defTabSz="914333"/>
            <a:r>
              <a:rPr lang="id-ID" b="1" dirty="0">
                <a:solidFill>
                  <a:prstClr val="white"/>
                </a:solidFill>
                <a:latin typeface="微软雅黑" pitchFamily="34" charset="-122"/>
                <a:ea typeface="微软雅黑" pitchFamily="34" charset="-122"/>
                <a:cs typeface="Lato Regular"/>
              </a:rPr>
              <a:t>Events</a:t>
            </a:r>
          </a:p>
        </p:txBody>
      </p:sp>
      <p:sp>
        <p:nvSpPr>
          <p:cNvPr id="90" name="TextBox 89"/>
          <p:cNvSpPr txBox="1"/>
          <p:nvPr/>
        </p:nvSpPr>
        <p:spPr>
          <a:xfrm>
            <a:off x="3635013" y="1697134"/>
            <a:ext cx="526106" cy="307777"/>
          </a:xfrm>
          <a:prstGeom prst="rect">
            <a:avLst/>
          </a:prstGeom>
          <a:noFill/>
        </p:spPr>
        <p:txBody>
          <a:bodyPr wrap="none" lIns="91438" tIns="45719" rIns="91438" bIns="45719" rtlCol="0">
            <a:spAutoFit/>
          </a:bodyPr>
          <a:lstStyle/>
          <a:p>
            <a:pPr algn="ctr" defTabSz="914333"/>
            <a:r>
              <a:rPr lang="id-ID" b="1" dirty="0">
                <a:solidFill>
                  <a:prstClr val="white"/>
                </a:solidFill>
                <a:latin typeface="微软雅黑" pitchFamily="34" charset="-122"/>
                <a:ea typeface="微软雅黑" pitchFamily="34" charset="-122"/>
                <a:cs typeface="Lato Regular"/>
              </a:rPr>
              <a:t>Ads</a:t>
            </a:r>
          </a:p>
        </p:txBody>
      </p:sp>
      <p:sp>
        <p:nvSpPr>
          <p:cNvPr id="91" name="TextBox 90"/>
          <p:cNvSpPr txBox="1"/>
          <p:nvPr/>
        </p:nvSpPr>
        <p:spPr>
          <a:xfrm>
            <a:off x="5176894" y="1692863"/>
            <a:ext cx="657489" cy="307777"/>
          </a:xfrm>
          <a:prstGeom prst="rect">
            <a:avLst/>
          </a:prstGeom>
          <a:noFill/>
        </p:spPr>
        <p:txBody>
          <a:bodyPr wrap="none" lIns="91438" tIns="45719" rIns="91438" bIns="45719" rtlCol="0">
            <a:spAutoFit/>
          </a:bodyPr>
          <a:lstStyle/>
          <a:p>
            <a:pPr algn="ctr" defTabSz="914333"/>
            <a:r>
              <a:rPr lang="id-ID" b="1" dirty="0">
                <a:solidFill>
                  <a:prstClr val="white"/>
                </a:solidFill>
                <a:latin typeface="微软雅黑" pitchFamily="34" charset="-122"/>
                <a:ea typeface="微软雅黑" pitchFamily="34" charset="-122"/>
                <a:cs typeface="Lato Regular"/>
              </a:rPr>
              <a:t>Tools</a:t>
            </a:r>
          </a:p>
        </p:txBody>
      </p:sp>
      <p:sp>
        <p:nvSpPr>
          <p:cNvPr id="92" name="Freeform 15"/>
          <p:cNvSpPr>
            <a:spLocks noChangeAspect="1" noEditPoints="1"/>
          </p:cNvSpPr>
          <p:nvPr/>
        </p:nvSpPr>
        <p:spPr bwMode="auto">
          <a:xfrm>
            <a:off x="6659829" y="1742806"/>
            <a:ext cx="150523" cy="215629"/>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p:spPr>
        <p:txBody>
          <a:bodyPr vert="horz" wrap="square" lIns="91438" tIns="45719" rIns="91438" bIns="45719" numCol="1" anchor="t" anchorCtr="0" compatLnSpc="1">
            <a:prstTxWarp prst="textNoShape">
              <a:avLst/>
            </a:prstTxWarp>
          </a:bodyPr>
          <a:lstStyle/>
          <a:p>
            <a:pPr defTabSz="914333"/>
            <a:endParaRPr lang="id-ID" dirty="0">
              <a:solidFill>
                <a:prstClr val="black"/>
              </a:solidFill>
              <a:latin typeface="Lato Light"/>
            </a:endParaRPr>
          </a:p>
        </p:txBody>
      </p:sp>
      <p:sp>
        <p:nvSpPr>
          <p:cNvPr id="93" name="TextBox 92"/>
          <p:cNvSpPr txBox="1"/>
          <p:nvPr/>
        </p:nvSpPr>
        <p:spPr>
          <a:xfrm>
            <a:off x="6838213" y="1710336"/>
            <a:ext cx="660758" cy="307777"/>
          </a:xfrm>
          <a:prstGeom prst="rect">
            <a:avLst/>
          </a:prstGeom>
          <a:noFill/>
        </p:spPr>
        <p:txBody>
          <a:bodyPr wrap="none" lIns="91438" tIns="45719" rIns="91438" bIns="45719" rtlCol="0">
            <a:spAutoFit/>
          </a:bodyPr>
          <a:lstStyle/>
          <a:p>
            <a:pPr algn="ctr" defTabSz="914333"/>
            <a:r>
              <a:rPr lang="id-ID" b="1" dirty="0">
                <a:solidFill>
                  <a:prstClr val="white"/>
                </a:solidFill>
                <a:latin typeface="微软雅黑" pitchFamily="34" charset="-122"/>
                <a:ea typeface="微软雅黑" pitchFamily="34" charset="-122"/>
                <a:cs typeface="Lato Regular"/>
              </a:rPr>
              <a:t>Ideas</a:t>
            </a:r>
          </a:p>
        </p:txBody>
      </p:sp>
      <p:sp>
        <p:nvSpPr>
          <p:cNvPr id="94" name="Rectangle 1"/>
          <p:cNvSpPr>
            <a:spLocks/>
          </p:cNvSpPr>
          <p:nvPr/>
        </p:nvSpPr>
        <p:spPr bwMode="auto">
          <a:xfrm>
            <a:off x="3200405" y="3529369"/>
            <a:ext cx="1185808" cy="333435"/>
          </a:xfrm>
          <a:prstGeom prst="rect">
            <a:avLst/>
          </a:prstGeom>
          <a:solidFill>
            <a:srgbClr val="B32229"/>
          </a:solidFill>
          <a:ln w="25400">
            <a:noFill/>
            <a:miter lim="800000"/>
            <a:headEnd/>
            <a:tailEnd/>
          </a:ln>
        </p:spPr>
        <p:txBody>
          <a:bodyPr lIns="0" tIns="0" rIns="0" bIns="0"/>
          <a:lstStyle/>
          <a:p>
            <a:pPr defTabSz="914333"/>
            <a:endParaRPr lang="en-US" sz="500">
              <a:solidFill>
                <a:prstClr val="black"/>
              </a:solidFill>
            </a:endParaRPr>
          </a:p>
        </p:txBody>
      </p:sp>
      <p:sp>
        <p:nvSpPr>
          <p:cNvPr id="95" name="Rectangle 1"/>
          <p:cNvSpPr>
            <a:spLocks/>
          </p:cNvSpPr>
          <p:nvPr/>
        </p:nvSpPr>
        <p:spPr bwMode="auto">
          <a:xfrm>
            <a:off x="4819581" y="3529369"/>
            <a:ext cx="1185808" cy="333435"/>
          </a:xfrm>
          <a:prstGeom prst="rect">
            <a:avLst/>
          </a:prstGeom>
          <a:solidFill>
            <a:srgbClr val="B32229"/>
          </a:solidFill>
          <a:ln w="25400">
            <a:noFill/>
            <a:miter lim="800000"/>
            <a:headEnd/>
            <a:tailEnd/>
          </a:ln>
        </p:spPr>
        <p:txBody>
          <a:bodyPr lIns="0" tIns="0" rIns="0" bIns="0"/>
          <a:lstStyle/>
          <a:p>
            <a:pPr defTabSz="914333"/>
            <a:endParaRPr lang="en-US" sz="500">
              <a:solidFill>
                <a:prstClr val="black"/>
              </a:solidFill>
            </a:endParaRPr>
          </a:p>
        </p:txBody>
      </p:sp>
      <p:sp>
        <p:nvSpPr>
          <p:cNvPr id="96" name="Rectangle 1"/>
          <p:cNvSpPr>
            <a:spLocks/>
          </p:cNvSpPr>
          <p:nvPr/>
        </p:nvSpPr>
        <p:spPr bwMode="auto">
          <a:xfrm>
            <a:off x="6482535" y="3549784"/>
            <a:ext cx="1185808" cy="333435"/>
          </a:xfrm>
          <a:prstGeom prst="rect">
            <a:avLst/>
          </a:prstGeom>
          <a:solidFill>
            <a:srgbClr val="B32229"/>
          </a:solidFill>
          <a:ln w="25400">
            <a:noFill/>
            <a:miter lim="800000"/>
            <a:headEnd/>
            <a:tailEnd/>
          </a:ln>
        </p:spPr>
        <p:txBody>
          <a:bodyPr lIns="0" tIns="0" rIns="0" bIns="0"/>
          <a:lstStyle/>
          <a:p>
            <a:pPr defTabSz="914333"/>
            <a:endParaRPr lang="en-US" sz="500">
              <a:solidFill>
                <a:prstClr val="black"/>
              </a:solidFill>
            </a:endParaRPr>
          </a:p>
        </p:txBody>
      </p:sp>
      <p:sp>
        <p:nvSpPr>
          <p:cNvPr id="97" name="TextBox 96"/>
          <p:cNvSpPr txBox="1"/>
          <p:nvPr/>
        </p:nvSpPr>
        <p:spPr>
          <a:xfrm>
            <a:off x="1694152" y="2154170"/>
            <a:ext cx="816250" cy="276999"/>
          </a:xfrm>
          <a:prstGeom prst="rect">
            <a:avLst/>
          </a:prstGeom>
          <a:noFill/>
        </p:spPr>
        <p:txBody>
          <a:bodyPr wrap="none" lIns="91438" tIns="45719" rIns="91438" bIns="45719" rtlCol="0">
            <a:spAutoFit/>
          </a:bodyPr>
          <a:lstStyle/>
          <a:p>
            <a:pPr algn="ctr" defTabSz="914333"/>
            <a:r>
              <a:rPr lang="id-ID" sz="1200" b="1" dirty="0">
                <a:solidFill>
                  <a:prstClr val="black"/>
                </a:solidFill>
                <a:latin typeface="微软雅黑" pitchFamily="34" charset="-122"/>
                <a:ea typeface="微软雅黑" pitchFamily="34" charset="-122"/>
                <a:cs typeface="Lato Regular"/>
              </a:rPr>
              <a:t>Analysis</a:t>
            </a:r>
          </a:p>
        </p:txBody>
      </p:sp>
      <p:sp>
        <p:nvSpPr>
          <p:cNvPr id="98" name="TextBox 97"/>
          <p:cNvSpPr txBox="1"/>
          <p:nvPr/>
        </p:nvSpPr>
        <p:spPr>
          <a:xfrm>
            <a:off x="1522391" y="2405076"/>
            <a:ext cx="1167664" cy="983310"/>
          </a:xfrm>
          <a:prstGeom prst="rect">
            <a:avLst/>
          </a:prstGeom>
          <a:noFill/>
        </p:spPr>
        <p:txBody>
          <a:bodyPr wrap="square" lIns="219413" tIns="109707" rIns="219413" bIns="109707" rtlCol="0">
            <a:spAutoFit/>
          </a:bodyPr>
          <a:lstStyle/>
          <a:p>
            <a:pPr algn="ctr" defTabSz="914333">
              <a:lnSpc>
                <a:spcPct val="110000"/>
              </a:lnSpc>
            </a:pPr>
            <a:r>
              <a:rPr lang="en-US" sz="900" dirty="0">
                <a:solidFill>
                  <a:prstClr val="black"/>
                </a:solidFill>
                <a:cs typeface="Lato Light"/>
              </a:rPr>
              <a:t>Creativity is the key to success in the future, and primary education</a:t>
            </a:r>
          </a:p>
        </p:txBody>
      </p:sp>
      <p:sp>
        <p:nvSpPr>
          <p:cNvPr id="99" name="TextBox 98"/>
          <p:cNvSpPr txBox="1"/>
          <p:nvPr/>
        </p:nvSpPr>
        <p:spPr>
          <a:xfrm>
            <a:off x="3380780" y="2154170"/>
            <a:ext cx="816250" cy="276999"/>
          </a:xfrm>
          <a:prstGeom prst="rect">
            <a:avLst/>
          </a:prstGeom>
          <a:noFill/>
        </p:spPr>
        <p:txBody>
          <a:bodyPr wrap="none" lIns="91438" tIns="45719" rIns="91438" bIns="45719" rtlCol="0">
            <a:spAutoFit/>
          </a:bodyPr>
          <a:lstStyle/>
          <a:p>
            <a:pPr algn="ctr" defTabSz="914333"/>
            <a:r>
              <a:rPr lang="id-ID" sz="1200" b="1" dirty="0">
                <a:solidFill>
                  <a:prstClr val="black"/>
                </a:solidFill>
                <a:latin typeface="微软雅黑" pitchFamily="34" charset="-122"/>
                <a:ea typeface="微软雅黑" pitchFamily="34" charset="-122"/>
                <a:cs typeface="Lato Regular"/>
              </a:rPr>
              <a:t>Analysis</a:t>
            </a:r>
          </a:p>
        </p:txBody>
      </p:sp>
      <p:sp>
        <p:nvSpPr>
          <p:cNvPr id="100" name="TextBox 99"/>
          <p:cNvSpPr txBox="1"/>
          <p:nvPr/>
        </p:nvSpPr>
        <p:spPr>
          <a:xfrm>
            <a:off x="3209018" y="2355744"/>
            <a:ext cx="1167664" cy="983310"/>
          </a:xfrm>
          <a:prstGeom prst="rect">
            <a:avLst/>
          </a:prstGeom>
          <a:noFill/>
        </p:spPr>
        <p:txBody>
          <a:bodyPr wrap="square" lIns="219413" tIns="109707" rIns="219413" bIns="109707" rtlCol="0">
            <a:spAutoFit/>
          </a:bodyPr>
          <a:lstStyle/>
          <a:p>
            <a:pPr algn="ctr" defTabSz="914333">
              <a:lnSpc>
                <a:spcPct val="110000"/>
              </a:lnSpc>
            </a:pPr>
            <a:r>
              <a:rPr lang="en-US" sz="900" dirty="0">
                <a:solidFill>
                  <a:prstClr val="black"/>
                </a:solidFill>
                <a:cs typeface="Lato Light"/>
              </a:rPr>
              <a:t>Creativity is the key to success in the future, and primary education</a:t>
            </a:r>
          </a:p>
        </p:txBody>
      </p:sp>
      <p:sp>
        <p:nvSpPr>
          <p:cNvPr id="101" name="TextBox 100"/>
          <p:cNvSpPr txBox="1"/>
          <p:nvPr/>
        </p:nvSpPr>
        <p:spPr>
          <a:xfrm>
            <a:off x="4999998" y="2154170"/>
            <a:ext cx="816250" cy="276999"/>
          </a:xfrm>
          <a:prstGeom prst="rect">
            <a:avLst/>
          </a:prstGeom>
          <a:noFill/>
        </p:spPr>
        <p:txBody>
          <a:bodyPr wrap="none" lIns="91438" tIns="45719" rIns="91438" bIns="45719" rtlCol="0">
            <a:spAutoFit/>
          </a:bodyPr>
          <a:lstStyle/>
          <a:p>
            <a:pPr algn="ctr" defTabSz="914333"/>
            <a:r>
              <a:rPr lang="id-ID" sz="1200" b="1" dirty="0">
                <a:solidFill>
                  <a:prstClr val="black"/>
                </a:solidFill>
                <a:latin typeface="微软雅黑" pitchFamily="34" charset="-122"/>
                <a:ea typeface="微软雅黑" pitchFamily="34" charset="-122"/>
                <a:cs typeface="Lato Regular"/>
              </a:rPr>
              <a:t>Analysis</a:t>
            </a:r>
          </a:p>
        </p:txBody>
      </p:sp>
      <p:sp>
        <p:nvSpPr>
          <p:cNvPr id="102" name="TextBox 101"/>
          <p:cNvSpPr txBox="1"/>
          <p:nvPr/>
        </p:nvSpPr>
        <p:spPr>
          <a:xfrm>
            <a:off x="4828236" y="2380076"/>
            <a:ext cx="1167664" cy="983310"/>
          </a:xfrm>
          <a:prstGeom prst="rect">
            <a:avLst/>
          </a:prstGeom>
          <a:noFill/>
        </p:spPr>
        <p:txBody>
          <a:bodyPr wrap="square" lIns="219413" tIns="109707" rIns="219413" bIns="109707" rtlCol="0">
            <a:spAutoFit/>
          </a:bodyPr>
          <a:lstStyle/>
          <a:p>
            <a:pPr algn="ctr" defTabSz="914333">
              <a:lnSpc>
                <a:spcPct val="110000"/>
              </a:lnSpc>
            </a:pPr>
            <a:r>
              <a:rPr lang="en-US" sz="900" dirty="0">
                <a:solidFill>
                  <a:prstClr val="black"/>
                </a:solidFill>
                <a:cs typeface="Lato Light"/>
              </a:rPr>
              <a:t>Creativity is the key to success in the future, and primary education</a:t>
            </a:r>
          </a:p>
        </p:txBody>
      </p:sp>
      <p:sp>
        <p:nvSpPr>
          <p:cNvPr id="103" name="TextBox 102"/>
          <p:cNvSpPr txBox="1"/>
          <p:nvPr/>
        </p:nvSpPr>
        <p:spPr>
          <a:xfrm>
            <a:off x="6654240" y="2154170"/>
            <a:ext cx="816250" cy="276999"/>
          </a:xfrm>
          <a:prstGeom prst="rect">
            <a:avLst/>
          </a:prstGeom>
          <a:noFill/>
        </p:spPr>
        <p:txBody>
          <a:bodyPr wrap="none" lIns="91438" tIns="45719" rIns="91438" bIns="45719" rtlCol="0">
            <a:spAutoFit/>
          </a:bodyPr>
          <a:lstStyle/>
          <a:p>
            <a:pPr algn="ctr" defTabSz="914333"/>
            <a:r>
              <a:rPr lang="id-ID" sz="1200" b="1" dirty="0">
                <a:solidFill>
                  <a:prstClr val="black"/>
                </a:solidFill>
                <a:latin typeface="微软雅黑" pitchFamily="34" charset="-122"/>
                <a:ea typeface="微软雅黑" pitchFamily="34" charset="-122"/>
                <a:cs typeface="Lato Regular"/>
              </a:rPr>
              <a:t>Analysis</a:t>
            </a:r>
          </a:p>
        </p:txBody>
      </p:sp>
      <p:sp>
        <p:nvSpPr>
          <p:cNvPr id="104" name="TextBox 103"/>
          <p:cNvSpPr txBox="1"/>
          <p:nvPr/>
        </p:nvSpPr>
        <p:spPr>
          <a:xfrm>
            <a:off x="6482478" y="2387699"/>
            <a:ext cx="1167664" cy="983310"/>
          </a:xfrm>
          <a:prstGeom prst="rect">
            <a:avLst/>
          </a:prstGeom>
          <a:noFill/>
        </p:spPr>
        <p:txBody>
          <a:bodyPr wrap="square" lIns="219413" tIns="109707" rIns="219413" bIns="109707" rtlCol="0">
            <a:spAutoFit/>
          </a:bodyPr>
          <a:lstStyle/>
          <a:p>
            <a:pPr algn="ctr" defTabSz="914333">
              <a:lnSpc>
                <a:spcPct val="110000"/>
              </a:lnSpc>
            </a:pPr>
            <a:r>
              <a:rPr lang="en-US" sz="900" dirty="0">
                <a:solidFill>
                  <a:prstClr val="black"/>
                </a:solidFill>
                <a:cs typeface="Lato Light"/>
              </a:rPr>
              <a:t>Creativity is the key to success in the future, and primary education</a:t>
            </a:r>
          </a:p>
        </p:txBody>
      </p:sp>
      <p:sp>
        <p:nvSpPr>
          <p:cNvPr id="105" name="TextBox 104"/>
          <p:cNvSpPr txBox="1"/>
          <p:nvPr/>
        </p:nvSpPr>
        <p:spPr>
          <a:xfrm>
            <a:off x="1770325" y="3566183"/>
            <a:ext cx="623890" cy="276999"/>
          </a:xfrm>
          <a:prstGeom prst="rect">
            <a:avLst/>
          </a:prstGeom>
          <a:noFill/>
        </p:spPr>
        <p:txBody>
          <a:bodyPr wrap="none" lIns="91438" tIns="45719" rIns="91438" bIns="45719" rtlCol="0">
            <a:spAutoFit/>
          </a:bodyPr>
          <a:lstStyle/>
          <a:p>
            <a:pPr algn="ctr" defTabSz="914333"/>
            <a:r>
              <a:rPr lang="id-ID" sz="1200" b="1" dirty="0">
                <a:solidFill>
                  <a:prstClr val="white"/>
                </a:solidFill>
                <a:latin typeface="微软雅黑" pitchFamily="34" charset="-122"/>
                <a:ea typeface="微软雅黑" pitchFamily="34" charset="-122"/>
                <a:cs typeface="Lato Regular"/>
              </a:rPr>
              <a:t>Day 1</a:t>
            </a:r>
          </a:p>
        </p:txBody>
      </p:sp>
      <p:sp>
        <p:nvSpPr>
          <p:cNvPr id="106" name="TextBox 105"/>
          <p:cNvSpPr txBox="1"/>
          <p:nvPr/>
        </p:nvSpPr>
        <p:spPr>
          <a:xfrm>
            <a:off x="3486935" y="3555106"/>
            <a:ext cx="623890" cy="276999"/>
          </a:xfrm>
          <a:prstGeom prst="rect">
            <a:avLst/>
          </a:prstGeom>
          <a:noFill/>
        </p:spPr>
        <p:txBody>
          <a:bodyPr wrap="none" lIns="91438" tIns="45719" rIns="91438" bIns="45719" rtlCol="0">
            <a:spAutoFit/>
          </a:bodyPr>
          <a:lstStyle/>
          <a:p>
            <a:pPr algn="ctr" defTabSz="914333"/>
            <a:r>
              <a:rPr lang="id-ID" sz="1200" b="1" dirty="0">
                <a:solidFill>
                  <a:prstClr val="white"/>
                </a:solidFill>
                <a:latin typeface="微软雅黑" pitchFamily="34" charset="-122"/>
                <a:ea typeface="微软雅黑" pitchFamily="34" charset="-122"/>
                <a:cs typeface="Lato Regular"/>
              </a:rPr>
              <a:t>Day 2</a:t>
            </a:r>
          </a:p>
        </p:txBody>
      </p:sp>
      <p:sp>
        <p:nvSpPr>
          <p:cNvPr id="107" name="TextBox 106"/>
          <p:cNvSpPr txBox="1"/>
          <p:nvPr/>
        </p:nvSpPr>
        <p:spPr>
          <a:xfrm>
            <a:off x="5118009" y="3560603"/>
            <a:ext cx="623890" cy="276999"/>
          </a:xfrm>
          <a:prstGeom prst="rect">
            <a:avLst/>
          </a:prstGeom>
          <a:noFill/>
        </p:spPr>
        <p:txBody>
          <a:bodyPr wrap="none" lIns="91438" tIns="45719" rIns="91438" bIns="45719" rtlCol="0">
            <a:spAutoFit/>
          </a:bodyPr>
          <a:lstStyle/>
          <a:p>
            <a:pPr algn="ctr" defTabSz="914333"/>
            <a:r>
              <a:rPr lang="id-ID" sz="1200" b="1" dirty="0">
                <a:solidFill>
                  <a:prstClr val="white"/>
                </a:solidFill>
                <a:latin typeface="微软雅黑" pitchFamily="34" charset="-122"/>
                <a:ea typeface="微软雅黑" pitchFamily="34" charset="-122"/>
                <a:cs typeface="Lato Regular"/>
              </a:rPr>
              <a:t>Day 3</a:t>
            </a:r>
          </a:p>
        </p:txBody>
      </p:sp>
      <p:sp>
        <p:nvSpPr>
          <p:cNvPr id="108" name="TextBox 107"/>
          <p:cNvSpPr txBox="1"/>
          <p:nvPr/>
        </p:nvSpPr>
        <p:spPr>
          <a:xfrm>
            <a:off x="6773918" y="3582181"/>
            <a:ext cx="623890" cy="276999"/>
          </a:xfrm>
          <a:prstGeom prst="rect">
            <a:avLst/>
          </a:prstGeom>
          <a:noFill/>
        </p:spPr>
        <p:txBody>
          <a:bodyPr wrap="none" lIns="91438" tIns="45719" rIns="91438" bIns="45719" rtlCol="0">
            <a:spAutoFit/>
          </a:bodyPr>
          <a:lstStyle/>
          <a:p>
            <a:pPr algn="ctr" defTabSz="914333"/>
            <a:r>
              <a:rPr lang="id-ID" sz="1200" b="1" dirty="0">
                <a:solidFill>
                  <a:prstClr val="white"/>
                </a:solidFill>
                <a:latin typeface="微软雅黑" pitchFamily="34" charset="-122"/>
                <a:ea typeface="微软雅黑" pitchFamily="34" charset="-122"/>
                <a:cs typeface="Lato Regular"/>
              </a:rPr>
              <a:t>Day 4</a:t>
            </a:r>
          </a:p>
        </p:txBody>
      </p:sp>
    </p:spTree>
    <p:extLst>
      <p:ext uri="{BB962C8B-B14F-4D97-AF65-F5344CB8AC3E}">
        <p14:creationId xmlns:p14="http://schemas.microsoft.com/office/powerpoint/2010/main" val="21792694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168" t="-90" r="18952" b="2080"/>
          <a:stretch/>
        </p:blipFill>
        <p:spPr bwMode="auto">
          <a:xfrm rot="1815511">
            <a:off x="-732504" y="-1777045"/>
            <a:ext cx="10610830" cy="8748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503117" y="2027296"/>
            <a:ext cx="4595513" cy="584775"/>
          </a:xfrm>
          <a:prstGeom prst="rect">
            <a:avLst/>
          </a:prstGeom>
          <a:noFill/>
        </p:spPr>
        <p:txBody>
          <a:bodyPr wrap="square" rtlCol="0">
            <a:spAutoFit/>
          </a:bodyPr>
          <a:lstStyle/>
          <a:p>
            <a:r>
              <a:rPr lang="en-US" altLang="zh-CN" sz="3200" b="1" dirty="0">
                <a:solidFill>
                  <a:srgbClr val="2D221B"/>
                </a:solidFill>
                <a:latin typeface="微软雅黑" pitchFamily="34" charset="-122"/>
                <a:ea typeface="微软雅黑" pitchFamily="34" charset="-122"/>
                <a:cs typeface="Vrinda" panose="020B0502040204020203" pitchFamily="34" charset="0"/>
              </a:rPr>
              <a:t>CREATIVE </a:t>
            </a:r>
            <a:r>
              <a:rPr lang="en-US" altLang="zh-CN" sz="32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32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2565767" y="2551127"/>
            <a:ext cx="4220338" cy="1054135"/>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doloremque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a:p>
            <a:pPr>
              <a:lnSpc>
                <a:spcPts val="1500"/>
              </a:lnSpc>
            </a:pPr>
            <a:r>
              <a:rPr lang="en-US" altLang="zh-CN" sz="1000" dirty="0" smtClean="0">
                <a:solidFill>
                  <a:schemeClr val="tx1">
                    <a:lumMod val="85000"/>
                    <a:lumOff val="15000"/>
                  </a:schemeClr>
                </a:solidFill>
                <a:latin typeface="微软雅黑" pitchFamily="34" charset="-122"/>
                <a:ea typeface="微软雅黑" pitchFamily="34" charset="-122"/>
                <a:cs typeface="Vrinda" panose="020B0502040204020203" pitchFamily="34" charset="0"/>
              </a:rPr>
              <a:t>m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doloremquee</a:t>
            </a:r>
            <a:r>
              <a:rPr lang="en-US" altLang="zh-CN" sz="1000" dirty="0" smtClean="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doloremque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spTree>
    <p:extLst>
      <p:ext uri="{BB962C8B-B14F-4D97-AF65-F5344CB8AC3E}">
        <p14:creationId xmlns:p14="http://schemas.microsoft.com/office/powerpoint/2010/main" val="12546554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Group 3"/>
          <p:cNvGrpSpPr/>
          <p:nvPr/>
        </p:nvGrpSpPr>
        <p:grpSpPr>
          <a:xfrm rot="20818050">
            <a:off x="6083602" y="564065"/>
            <a:ext cx="2114802" cy="1918937"/>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 name="TextBox 7"/>
          <p:cNvSpPr txBox="1"/>
          <p:nvPr/>
        </p:nvSpPr>
        <p:spPr>
          <a:xfrm>
            <a:off x="1619672" y="2348175"/>
            <a:ext cx="5093219" cy="1015663"/>
          </a:xfrm>
          <a:prstGeom prst="rect">
            <a:avLst/>
          </a:prstGeom>
          <a:noFill/>
        </p:spPr>
        <p:txBody>
          <a:bodyPr wrap="square" rtlCol="0">
            <a:spAutoFit/>
          </a:bodyPr>
          <a:lstStyle/>
          <a:p>
            <a:pPr algn="ctr"/>
            <a:r>
              <a:rPr lang="en-US" altLang="zh-CN" sz="6000" b="1" dirty="0" smtClean="0">
                <a:solidFill>
                  <a:srgbClr val="2D221B"/>
                </a:solidFill>
                <a:latin typeface="微软雅黑" pitchFamily="34" charset="-122"/>
                <a:ea typeface="微软雅黑" pitchFamily="34" charset="-122"/>
                <a:cs typeface="Vrinda" panose="020B0502040204020203" pitchFamily="34" charset="0"/>
              </a:rPr>
              <a:t>THANK YOU</a:t>
            </a:r>
            <a:endParaRPr lang="en-US" altLang="zh-CN" sz="6000" b="1" dirty="0">
              <a:solidFill>
                <a:srgbClr val="2D221B"/>
              </a:solidFill>
              <a:latin typeface="微软雅黑" pitchFamily="34" charset="-122"/>
              <a:ea typeface="微软雅黑" pitchFamily="34" charset="-122"/>
              <a:cs typeface="Vrinda" panose="020B0502040204020203" pitchFamily="34" charset="0"/>
            </a:endParaRPr>
          </a:p>
        </p:txBody>
      </p:sp>
    </p:spTree>
    <p:extLst>
      <p:ext uri="{BB962C8B-B14F-4D97-AF65-F5344CB8AC3E}">
        <p14:creationId xmlns:p14="http://schemas.microsoft.com/office/powerpoint/2010/main" val="22268154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演界网作品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829096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CREATIVE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grpSp>
        <p:nvGrpSpPr>
          <p:cNvPr id="81" name="组合 80"/>
          <p:cNvGrpSpPr/>
          <p:nvPr/>
        </p:nvGrpSpPr>
        <p:grpSpPr>
          <a:xfrm>
            <a:off x="976997" y="1918236"/>
            <a:ext cx="7267410" cy="820093"/>
            <a:chOff x="976997" y="1528127"/>
            <a:chExt cx="7267410" cy="820093"/>
          </a:xfrm>
        </p:grpSpPr>
        <p:grpSp>
          <p:nvGrpSpPr>
            <p:cNvPr id="82" name="组合 81"/>
            <p:cNvGrpSpPr/>
            <p:nvPr/>
          </p:nvGrpSpPr>
          <p:grpSpPr>
            <a:xfrm>
              <a:off x="976997" y="1528127"/>
              <a:ext cx="7267410" cy="820093"/>
              <a:chOff x="583172" y="1075770"/>
              <a:chExt cx="7267410" cy="820093"/>
            </a:xfrm>
          </p:grpSpPr>
          <p:sp>
            <p:nvSpPr>
              <p:cNvPr id="87" name="矩形 86"/>
              <p:cNvSpPr/>
              <p:nvPr/>
            </p:nvSpPr>
            <p:spPr>
              <a:xfrm>
                <a:off x="583172" y="1191008"/>
                <a:ext cx="628677" cy="62867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8" name="矩形 87"/>
              <p:cNvSpPr/>
              <p:nvPr/>
            </p:nvSpPr>
            <p:spPr>
              <a:xfrm flipH="1">
                <a:off x="1357432" y="1075770"/>
                <a:ext cx="1269707" cy="276999"/>
              </a:xfrm>
              <a:prstGeom prst="rect">
                <a:avLst/>
              </a:prstGeom>
            </p:spPr>
            <p:txBody>
              <a:bodyPr wrap="none">
                <a:spAutoFit/>
              </a:bodyPr>
              <a:lstStyle/>
              <a:p>
                <a:r>
                  <a:rPr lang="en-US" altLang="zh-CN" sz="1200" dirty="0">
                    <a:solidFill>
                      <a:schemeClr val="tx1">
                        <a:lumMod val="85000"/>
                        <a:lumOff val="15000"/>
                      </a:schemeClr>
                    </a:solidFill>
                    <a:latin typeface="微软雅黑" pitchFamily="34" charset="-122"/>
                    <a:ea typeface="微软雅黑" pitchFamily="34" charset="-122"/>
                  </a:rPr>
                  <a:t>Brand Strategy</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9" name="矩形 88"/>
              <p:cNvSpPr/>
              <p:nvPr/>
            </p:nvSpPr>
            <p:spPr>
              <a:xfrm flipH="1">
                <a:off x="1344219" y="1341865"/>
                <a:ext cx="6506363" cy="553998"/>
              </a:xfrm>
              <a:prstGeom prst="rect">
                <a:avLst/>
              </a:prstGeom>
            </p:spPr>
            <p:txBody>
              <a:bodyPr wrap="square">
                <a:spAutoFit/>
              </a:bodyPr>
              <a:lstStyle/>
              <a:p>
                <a:r>
                  <a:rPr lang="en-US" altLang="zh-CN" sz="1000" dirty="0">
                    <a:solidFill>
                      <a:schemeClr val="tx1">
                        <a:lumMod val="85000"/>
                        <a:lumOff val="15000"/>
                      </a:schemeClr>
                    </a:solidFill>
                  </a:rPr>
                  <a:t>For this campaign we felt it was more important to give mobile users an equal or even better experience compared to desktop computers. We started with creating extensive animation treatments based on mobile designs to get a sense of the flow and motion used throughout the campaign.</a:t>
                </a:r>
                <a:endParaRPr lang="zh-CN" altLang="en-US" sz="1000" dirty="0">
                  <a:solidFill>
                    <a:schemeClr val="tx1">
                      <a:lumMod val="85000"/>
                      <a:lumOff val="15000"/>
                    </a:schemeClr>
                  </a:solidFill>
                </a:endParaRPr>
              </a:p>
            </p:txBody>
          </p:sp>
        </p:grpSp>
        <p:grpSp>
          <p:nvGrpSpPr>
            <p:cNvPr id="83" name="组合 82"/>
            <p:cNvGrpSpPr/>
            <p:nvPr/>
          </p:nvGrpSpPr>
          <p:grpSpPr>
            <a:xfrm>
              <a:off x="1090469" y="1847113"/>
              <a:ext cx="401731" cy="221179"/>
              <a:chOff x="4256088" y="117475"/>
              <a:chExt cx="565150" cy="311151"/>
            </a:xfrm>
            <a:solidFill>
              <a:schemeClr val="bg1"/>
            </a:solidFill>
          </p:grpSpPr>
          <p:sp>
            <p:nvSpPr>
              <p:cNvPr id="84" name="Freeform 28"/>
              <p:cNvSpPr>
                <a:spLocks noEditPoints="1"/>
              </p:cNvSpPr>
              <p:nvPr/>
            </p:nvSpPr>
            <p:spPr bwMode="auto">
              <a:xfrm>
                <a:off x="4256088" y="117475"/>
                <a:ext cx="565150" cy="282575"/>
              </a:xfrm>
              <a:custGeom>
                <a:avLst/>
                <a:gdLst>
                  <a:gd name="T0" fmla="*/ 1064 w 1068"/>
                  <a:gd name="T1" fmla="*/ 441 h 534"/>
                  <a:gd name="T2" fmla="*/ 1043 w 1068"/>
                  <a:gd name="T3" fmla="*/ 426 h 534"/>
                  <a:gd name="T4" fmla="*/ 1036 w 1068"/>
                  <a:gd name="T5" fmla="*/ 426 h 534"/>
                  <a:gd name="T6" fmla="*/ 1005 w 1068"/>
                  <a:gd name="T7" fmla="*/ 332 h 534"/>
                  <a:gd name="T8" fmla="*/ 970 w 1068"/>
                  <a:gd name="T9" fmla="*/ 279 h 534"/>
                  <a:gd name="T10" fmla="*/ 918 w 1068"/>
                  <a:gd name="T11" fmla="*/ 237 h 534"/>
                  <a:gd name="T12" fmla="*/ 875 w 1068"/>
                  <a:gd name="T13" fmla="*/ 195 h 534"/>
                  <a:gd name="T14" fmla="*/ 807 w 1068"/>
                  <a:gd name="T15" fmla="*/ 102 h 534"/>
                  <a:gd name="T16" fmla="*/ 723 w 1068"/>
                  <a:gd name="T17" fmla="*/ 39 h 534"/>
                  <a:gd name="T18" fmla="*/ 627 w 1068"/>
                  <a:gd name="T19" fmla="*/ 5 h 534"/>
                  <a:gd name="T20" fmla="*/ 524 w 1068"/>
                  <a:gd name="T21" fmla="*/ 1 h 534"/>
                  <a:gd name="T22" fmla="*/ 424 w 1068"/>
                  <a:gd name="T23" fmla="*/ 26 h 534"/>
                  <a:gd name="T24" fmla="*/ 331 w 1068"/>
                  <a:gd name="T25" fmla="*/ 78 h 534"/>
                  <a:gd name="T26" fmla="*/ 253 w 1068"/>
                  <a:gd name="T27" fmla="*/ 157 h 534"/>
                  <a:gd name="T28" fmla="*/ 208 w 1068"/>
                  <a:gd name="T29" fmla="*/ 234 h 534"/>
                  <a:gd name="T30" fmla="*/ 152 w 1068"/>
                  <a:gd name="T31" fmla="*/ 241 h 534"/>
                  <a:gd name="T32" fmla="*/ 105 w 1068"/>
                  <a:gd name="T33" fmla="*/ 262 h 534"/>
                  <a:gd name="T34" fmla="*/ 54 w 1068"/>
                  <a:gd name="T35" fmla="*/ 312 h 534"/>
                  <a:gd name="T36" fmla="*/ 14 w 1068"/>
                  <a:gd name="T37" fmla="*/ 405 h 534"/>
                  <a:gd name="T38" fmla="*/ 0 w 1068"/>
                  <a:gd name="T39" fmla="*/ 508 h 534"/>
                  <a:gd name="T40" fmla="*/ 135 w 1068"/>
                  <a:gd name="T41" fmla="*/ 521 h 534"/>
                  <a:gd name="T42" fmla="*/ 126 w 1068"/>
                  <a:gd name="T43" fmla="*/ 478 h 534"/>
                  <a:gd name="T44" fmla="*/ 138 w 1068"/>
                  <a:gd name="T45" fmla="*/ 426 h 534"/>
                  <a:gd name="T46" fmla="*/ 167 w 1068"/>
                  <a:gd name="T47" fmla="*/ 385 h 534"/>
                  <a:gd name="T48" fmla="*/ 211 w 1068"/>
                  <a:gd name="T49" fmla="*/ 357 h 534"/>
                  <a:gd name="T50" fmla="*/ 262 w 1068"/>
                  <a:gd name="T51" fmla="*/ 347 h 534"/>
                  <a:gd name="T52" fmla="*/ 303 w 1068"/>
                  <a:gd name="T53" fmla="*/ 353 h 534"/>
                  <a:gd name="T54" fmla="*/ 349 w 1068"/>
                  <a:gd name="T55" fmla="*/ 377 h 534"/>
                  <a:gd name="T56" fmla="*/ 383 w 1068"/>
                  <a:gd name="T57" fmla="*/ 415 h 534"/>
                  <a:gd name="T58" fmla="*/ 398 w 1068"/>
                  <a:gd name="T59" fmla="*/ 464 h 534"/>
                  <a:gd name="T60" fmla="*/ 396 w 1068"/>
                  <a:gd name="T61" fmla="*/ 507 h 534"/>
                  <a:gd name="T62" fmla="*/ 722 w 1068"/>
                  <a:gd name="T63" fmla="*/ 534 h 534"/>
                  <a:gd name="T64" fmla="*/ 708 w 1068"/>
                  <a:gd name="T65" fmla="*/ 478 h 534"/>
                  <a:gd name="T66" fmla="*/ 715 w 1068"/>
                  <a:gd name="T67" fmla="*/ 438 h 534"/>
                  <a:gd name="T68" fmla="*/ 739 w 1068"/>
                  <a:gd name="T69" fmla="*/ 394 h 534"/>
                  <a:gd name="T70" fmla="*/ 779 w 1068"/>
                  <a:gd name="T71" fmla="*/ 363 h 534"/>
                  <a:gd name="T72" fmla="*/ 831 w 1068"/>
                  <a:gd name="T73" fmla="*/ 347 h 534"/>
                  <a:gd name="T74" fmla="*/ 871 w 1068"/>
                  <a:gd name="T75" fmla="*/ 349 h 534"/>
                  <a:gd name="T76" fmla="*/ 917 w 1068"/>
                  <a:gd name="T77" fmla="*/ 367 h 534"/>
                  <a:gd name="T78" fmla="*/ 953 w 1068"/>
                  <a:gd name="T79" fmla="*/ 399 h 534"/>
                  <a:gd name="T80" fmla="*/ 976 w 1068"/>
                  <a:gd name="T81" fmla="*/ 441 h 534"/>
                  <a:gd name="T82" fmla="*/ 981 w 1068"/>
                  <a:gd name="T83" fmla="*/ 476 h 534"/>
                  <a:gd name="T84" fmla="*/ 980 w 1068"/>
                  <a:gd name="T85" fmla="*/ 492 h 534"/>
                  <a:gd name="T86" fmla="*/ 1040 w 1068"/>
                  <a:gd name="T87" fmla="*/ 534 h 534"/>
                  <a:gd name="T88" fmla="*/ 1050 w 1068"/>
                  <a:gd name="T89" fmla="*/ 518 h 534"/>
                  <a:gd name="T90" fmla="*/ 1067 w 1068"/>
                  <a:gd name="T91" fmla="*/ 496 h 534"/>
                  <a:gd name="T92" fmla="*/ 530 w 1068"/>
                  <a:gd name="T93" fmla="*/ 258 h 534"/>
                  <a:gd name="T94" fmla="*/ 286 w 1068"/>
                  <a:gd name="T95" fmla="*/ 255 h 534"/>
                  <a:gd name="T96" fmla="*/ 306 w 1068"/>
                  <a:gd name="T97" fmla="*/ 195 h 534"/>
                  <a:gd name="T98" fmla="*/ 356 w 1068"/>
                  <a:gd name="T99" fmla="*/ 137 h 534"/>
                  <a:gd name="T100" fmla="*/ 433 w 1068"/>
                  <a:gd name="T101" fmla="*/ 94 h 534"/>
                  <a:gd name="T102" fmla="*/ 530 w 1068"/>
                  <a:gd name="T103" fmla="*/ 73 h 534"/>
                  <a:gd name="T104" fmla="*/ 589 w 1068"/>
                  <a:gd name="T105" fmla="*/ 74 h 534"/>
                  <a:gd name="T106" fmla="*/ 679 w 1068"/>
                  <a:gd name="T107" fmla="*/ 98 h 534"/>
                  <a:gd name="T108" fmla="*/ 750 w 1068"/>
                  <a:gd name="T109" fmla="*/ 143 h 534"/>
                  <a:gd name="T110" fmla="*/ 796 w 1068"/>
                  <a:gd name="T111" fmla="*/ 199 h 534"/>
                  <a:gd name="T112" fmla="*/ 816 w 1068"/>
                  <a:gd name="T113" fmla="*/ 258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68" h="534">
                    <a:moveTo>
                      <a:pt x="1068" y="464"/>
                    </a:moveTo>
                    <a:lnTo>
                      <a:pt x="1068" y="464"/>
                    </a:lnTo>
                    <a:lnTo>
                      <a:pt x="1067" y="451"/>
                    </a:lnTo>
                    <a:lnTo>
                      <a:pt x="1064" y="441"/>
                    </a:lnTo>
                    <a:lnTo>
                      <a:pt x="1058" y="434"/>
                    </a:lnTo>
                    <a:lnTo>
                      <a:pt x="1053" y="430"/>
                    </a:lnTo>
                    <a:lnTo>
                      <a:pt x="1047" y="427"/>
                    </a:lnTo>
                    <a:lnTo>
                      <a:pt x="1043" y="426"/>
                    </a:lnTo>
                    <a:lnTo>
                      <a:pt x="1037" y="426"/>
                    </a:lnTo>
                    <a:lnTo>
                      <a:pt x="1037" y="426"/>
                    </a:lnTo>
                    <a:lnTo>
                      <a:pt x="1036" y="426"/>
                    </a:lnTo>
                    <a:lnTo>
                      <a:pt x="1036" y="426"/>
                    </a:lnTo>
                    <a:lnTo>
                      <a:pt x="1029" y="394"/>
                    </a:lnTo>
                    <a:lnTo>
                      <a:pt x="1019" y="361"/>
                    </a:lnTo>
                    <a:lnTo>
                      <a:pt x="1012" y="346"/>
                    </a:lnTo>
                    <a:lnTo>
                      <a:pt x="1005" y="332"/>
                    </a:lnTo>
                    <a:lnTo>
                      <a:pt x="998" y="318"/>
                    </a:lnTo>
                    <a:lnTo>
                      <a:pt x="990" y="304"/>
                    </a:lnTo>
                    <a:lnTo>
                      <a:pt x="980" y="290"/>
                    </a:lnTo>
                    <a:lnTo>
                      <a:pt x="970" y="279"/>
                    </a:lnTo>
                    <a:lnTo>
                      <a:pt x="959" y="266"/>
                    </a:lnTo>
                    <a:lnTo>
                      <a:pt x="946" y="256"/>
                    </a:lnTo>
                    <a:lnTo>
                      <a:pt x="934" y="246"/>
                    </a:lnTo>
                    <a:lnTo>
                      <a:pt x="918" y="237"/>
                    </a:lnTo>
                    <a:lnTo>
                      <a:pt x="904" y="228"/>
                    </a:lnTo>
                    <a:lnTo>
                      <a:pt x="887" y="223"/>
                    </a:lnTo>
                    <a:lnTo>
                      <a:pt x="887" y="223"/>
                    </a:lnTo>
                    <a:lnTo>
                      <a:pt x="875" y="195"/>
                    </a:lnTo>
                    <a:lnTo>
                      <a:pt x="861" y="168"/>
                    </a:lnTo>
                    <a:lnTo>
                      <a:pt x="844" y="144"/>
                    </a:lnTo>
                    <a:lnTo>
                      <a:pt x="827" y="122"/>
                    </a:lnTo>
                    <a:lnTo>
                      <a:pt x="807" y="102"/>
                    </a:lnTo>
                    <a:lnTo>
                      <a:pt x="788" y="82"/>
                    </a:lnTo>
                    <a:lnTo>
                      <a:pt x="768" y="67"/>
                    </a:lnTo>
                    <a:lnTo>
                      <a:pt x="746" y="52"/>
                    </a:lnTo>
                    <a:lnTo>
                      <a:pt x="723" y="39"/>
                    </a:lnTo>
                    <a:lnTo>
                      <a:pt x="700" y="28"/>
                    </a:lnTo>
                    <a:lnTo>
                      <a:pt x="676" y="19"/>
                    </a:lnTo>
                    <a:lnTo>
                      <a:pt x="651" y="11"/>
                    </a:lnTo>
                    <a:lnTo>
                      <a:pt x="627" y="5"/>
                    </a:lnTo>
                    <a:lnTo>
                      <a:pt x="602" y="3"/>
                    </a:lnTo>
                    <a:lnTo>
                      <a:pt x="575" y="0"/>
                    </a:lnTo>
                    <a:lnTo>
                      <a:pt x="550" y="0"/>
                    </a:lnTo>
                    <a:lnTo>
                      <a:pt x="524" y="1"/>
                    </a:lnTo>
                    <a:lnTo>
                      <a:pt x="498" y="5"/>
                    </a:lnTo>
                    <a:lnTo>
                      <a:pt x="473" y="10"/>
                    </a:lnTo>
                    <a:lnTo>
                      <a:pt x="447" y="17"/>
                    </a:lnTo>
                    <a:lnTo>
                      <a:pt x="424" y="26"/>
                    </a:lnTo>
                    <a:lnTo>
                      <a:pt x="398" y="36"/>
                    </a:lnTo>
                    <a:lnTo>
                      <a:pt x="376" y="49"/>
                    </a:lnTo>
                    <a:lnTo>
                      <a:pt x="352" y="61"/>
                    </a:lnTo>
                    <a:lnTo>
                      <a:pt x="331" y="78"/>
                    </a:lnTo>
                    <a:lnTo>
                      <a:pt x="310" y="95"/>
                    </a:lnTo>
                    <a:lnTo>
                      <a:pt x="289" y="113"/>
                    </a:lnTo>
                    <a:lnTo>
                      <a:pt x="271" y="134"/>
                    </a:lnTo>
                    <a:lnTo>
                      <a:pt x="253" y="157"/>
                    </a:lnTo>
                    <a:lnTo>
                      <a:pt x="236" y="181"/>
                    </a:lnTo>
                    <a:lnTo>
                      <a:pt x="222" y="207"/>
                    </a:lnTo>
                    <a:lnTo>
                      <a:pt x="208" y="234"/>
                    </a:lnTo>
                    <a:lnTo>
                      <a:pt x="208" y="234"/>
                    </a:lnTo>
                    <a:lnTo>
                      <a:pt x="192" y="234"/>
                    </a:lnTo>
                    <a:lnTo>
                      <a:pt x="178" y="235"/>
                    </a:lnTo>
                    <a:lnTo>
                      <a:pt x="164" y="238"/>
                    </a:lnTo>
                    <a:lnTo>
                      <a:pt x="152" y="241"/>
                    </a:lnTo>
                    <a:lnTo>
                      <a:pt x="139" y="245"/>
                    </a:lnTo>
                    <a:lnTo>
                      <a:pt x="126" y="251"/>
                    </a:lnTo>
                    <a:lnTo>
                      <a:pt x="115" y="256"/>
                    </a:lnTo>
                    <a:lnTo>
                      <a:pt x="105" y="262"/>
                    </a:lnTo>
                    <a:lnTo>
                      <a:pt x="96" y="269"/>
                    </a:lnTo>
                    <a:lnTo>
                      <a:pt x="86" y="277"/>
                    </a:lnTo>
                    <a:lnTo>
                      <a:pt x="69" y="294"/>
                    </a:lnTo>
                    <a:lnTo>
                      <a:pt x="54" y="312"/>
                    </a:lnTo>
                    <a:lnTo>
                      <a:pt x="41" y="333"/>
                    </a:lnTo>
                    <a:lnTo>
                      <a:pt x="30" y="357"/>
                    </a:lnTo>
                    <a:lnTo>
                      <a:pt x="21" y="381"/>
                    </a:lnTo>
                    <a:lnTo>
                      <a:pt x="14" y="405"/>
                    </a:lnTo>
                    <a:lnTo>
                      <a:pt x="9" y="431"/>
                    </a:lnTo>
                    <a:lnTo>
                      <a:pt x="5" y="457"/>
                    </a:lnTo>
                    <a:lnTo>
                      <a:pt x="2" y="483"/>
                    </a:lnTo>
                    <a:lnTo>
                      <a:pt x="0" y="508"/>
                    </a:lnTo>
                    <a:lnTo>
                      <a:pt x="0" y="534"/>
                    </a:lnTo>
                    <a:lnTo>
                      <a:pt x="141" y="534"/>
                    </a:lnTo>
                    <a:lnTo>
                      <a:pt x="141" y="534"/>
                    </a:lnTo>
                    <a:lnTo>
                      <a:pt x="135" y="521"/>
                    </a:lnTo>
                    <a:lnTo>
                      <a:pt x="131" y="507"/>
                    </a:lnTo>
                    <a:lnTo>
                      <a:pt x="128" y="492"/>
                    </a:lnTo>
                    <a:lnTo>
                      <a:pt x="126" y="478"/>
                    </a:lnTo>
                    <a:lnTo>
                      <a:pt x="126" y="478"/>
                    </a:lnTo>
                    <a:lnTo>
                      <a:pt x="128" y="464"/>
                    </a:lnTo>
                    <a:lnTo>
                      <a:pt x="129" y="451"/>
                    </a:lnTo>
                    <a:lnTo>
                      <a:pt x="134" y="438"/>
                    </a:lnTo>
                    <a:lnTo>
                      <a:pt x="138" y="426"/>
                    </a:lnTo>
                    <a:lnTo>
                      <a:pt x="143" y="415"/>
                    </a:lnTo>
                    <a:lnTo>
                      <a:pt x="150" y="405"/>
                    </a:lnTo>
                    <a:lnTo>
                      <a:pt x="157" y="394"/>
                    </a:lnTo>
                    <a:lnTo>
                      <a:pt x="167" y="385"/>
                    </a:lnTo>
                    <a:lnTo>
                      <a:pt x="177" y="377"/>
                    </a:lnTo>
                    <a:lnTo>
                      <a:pt x="187" y="368"/>
                    </a:lnTo>
                    <a:lnTo>
                      <a:pt x="198" y="363"/>
                    </a:lnTo>
                    <a:lnTo>
                      <a:pt x="211" y="357"/>
                    </a:lnTo>
                    <a:lnTo>
                      <a:pt x="223" y="353"/>
                    </a:lnTo>
                    <a:lnTo>
                      <a:pt x="236" y="349"/>
                    </a:lnTo>
                    <a:lnTo>
                      <a:pt x="250" y="347"/>
                    </a:lnTo>
                    <a:lnTo>
                      <a:pt x="262" y="347"/>
                    </a:lnTo>
                    <a:lnTo>
                      <a:pt x="262" y="347"/>
                    </a:lnTo>
                    <a:lnTo>
                      <a:pt x="276" y="347"/>
                    </a:lnTo>
                    <a:lnTo>
                      <a:pt x="290" y="349"/>
                    </a:lnTo>
                    <a:lnTo>
                      <a:pt x="303" y="353"/>
                    </a:lnTo>
                    <a:lnTo>
                      <a:pt x="316" y="357"/>
                    </a:lnTo>
                    <a:lnTo>
                      <a:pt x="328" y="363"/>
                    </a:lnTo>
                    <a:lnTo>
                      <a:pt x="339" y="368"/>
                    </a:lnTo>
                    <a:lnTo>
                      <a:pt x="349" y="377"/>
                    </a:lnTo>
                    <a:lnTo>
                      <a:pt x="359" y="385"/>
                    </a:lnTo>
                    <a:lnTo>
                      <a:pt x="369" y="394"/>
                    </a:lnTo>
                    <a:lnTo>
                      <a:pt x="376" y="405"/>
                    </a:lnTo>
                    <a:lnTo>
                      <a:pt x="383" y="415"/>
                    </a:lnTo>
                    <a:lnTo>
                      <a:pt x="389" y="426"/>
                    </a:lnTo>
                    <a:lnTo>
                      <a:pt x="393" y="438"/>
                    </a:lnTo>
                    <a:lnTo>
                      <a:pt x="397" y="451"/>
                    </a:lnTo>
                    <a:lnTo>
                      <a:pt x="398" y="464"/>
                    </a:lnTo>
                    <a:lnTo>
                      <a:pt x="400" y="478"/>
                    </a:lnTo>
                    <a:lnTo>
                      <a:pt x="400" y="478"/>
                    </a:lnTo>
                    <a:lnTo>
                      <a:pt x="398" y="492"/>
                    </a:lnTo>
                    <a:lnTo>
                      <a:pt x="396" y="507"/>
                    </a:lnTo>
                    <a:lnTo>
                      <a:pt x="391" y="521"/>
                    </a:lnTo>
                    <a:lnTo>
                      <a:pt x="386" y="534"/>
                    </a:lnTo>
                    <a:lnTo>
                      <a:pt x="722" y="534"/>
                    </a:lnTo>
                    <a:lnTo>
                      <a:pt x="722" y="534"/>
                    </a:lnTo>
                    <a:lnTo>
                      <a:pt x="716" y="521"/>
                    </a:lnTo>
                    <a:lnTo>
                      <a:pt x="712" y="507"/>
                    </a:lnTo>
                    <a:lnTo>
                      <a:pt x="709" y="492"/>
                    </a:lnTo>
                    <a:lnTo>
                      <a:pt x="708" y="478"/>
                    </a:lnTo>
                    <a:lnTo>
                      <a:pt x="708" y="478"/>
                    </a:lnTo>
                    <a:lnTo>
                      <a:pt x="709" y="464"/>
                    </a:lnTo>
                    <a:lnTo>
                      <a:pt x="711" y="451"/>
                    </a:lnTo>
                    <a:lnTo>
                      <a:pt x="715" y="438"/>
                    </a:lnTo>
                    <a:lnTo>
                      <a:pt x="719" y="426"/>
                    </a:lnTo>
                    <a:lnTo>
                      <a:pt x="725" y="415"/>
                    </a:lnTo>
                    <a:lnTo>
                      <a:pt x="732" y="405"/>
                    </a:lnTo>
                    <a:lnTo>
                      <a:pt x="739" y="394"/>
                    </a:lnTo>
                    <a:lnTo>
                      <a:pt x="749" y="385"/>
                    </a:lnTo>
                    <a:lnTo>
                      <a:pt x="758" y="377"/>
                    </a:lnTo>
                    <a:lnTo>
                      <a:pt x="768" y="368"/>
                    </a:lnTo>
                    <a:lnTo>
                      <a:pt x="779" y="363"/>
                    </a:lnTo>
                    <a:lnTo>
                      <a:pt x="792" y="357"/>
                    </a:lnTo>
                    <a:lnTo>
                      <a:pt x="805" y="353"/>
                    </a:lnTo>
                    <a:lnTo>
                      <a:pt x="817" y="349"/>
                    </a:lnTo>
                    <a:lnTo>
                      <a:pt x="831" y="347"/>
                    </a:lnTo>
                    <a:lnTo>
                      <a:pt x="844" y="347"/>
                    </a:lnTo>
                    <a:lnTo>
                      <a:pt x="844" y="347"/>
                    </a:lnTo>
                    <a:lnTo>
                      <a:pt x="858" y="347"/>
                    </a:lnTo>
                    <a:lnTo>
                      <a:pt x="871" y="349"/>
                    </a:lnTo>
                    <a:lnTo>
                      <a:pt x="883" y="351"/>
                    </a:lnTo>
                    <a:lnTo>
                      <a:pt x="894" y="356"/>
                    </a:lnTo>
                    <a:lnTo>
                      <a:pt x="907" y="361"/>
                    </a:lnTo>
                    <a:lnTo>
                      <a:pt x="917" y="367"/>
                    </a:lnTo>
                    <a:lnTo>
                      <a:pt x="928" y="374"/>
                    </a:lnTo>
                    <a:lnTo>
                      <a:pt x="936" y="381"/>
                    </a:lnTo>
                    <a:lnTo>
                      <a:pt x="946" y="389"/>
                    </a:lnTo>
                    <a:lnTo>
                      <a:pt x="953" y="399"/>
                    </a:lnTo>
                    <a:lnTo>
                      <a:pt x="960" y="409"/>
                    </a:lnTo>
                    <a:lnTo>
                      <a:pt x="967" y="419"/>
                    </a:lnTo>
                    <a:lnTo>
                      <a:pt x="971" y="430"/>
                    </a:lnTo>
                    <a:lnTo>
                      <a:pt x="976" y="441"/>
                    </a:lnTo>
                    <a:lnTo>
                      <a:pt x="978" y="454"/>
                    </a:lnTo>
                    <a:lnTo>
                      <a:pt x="980" y="465"/>
                    </a:lnTo>
                    <a:lnTo>
                      <a:pt x="980" y="465"/>
                    </a:lnTo>
                    <a:lnTo>
                      <a:pt x="981" y="476"/>
                    </a:lnTo>
                    <a:lnTo>
                      <a:pt x="981" y="476"/>
                    </a:lnTo>
                    <a:lnTo>
                      <a:pt x="981" y="478"/>
                    </a:lnTo>
                    <a:lnTo>
                      <a:pt x="981" y="478"/>
                    </a:lnTo>
                    <a:lnTo>
                      <a:pt x="980" y="492"/>
                    </a:lnTo>
                    <a:lnTo>
                      <a:pt x="977" y="507"/>
                    </a:lnTo>
                    <a:lnTo>
                      <a:pt x="973" y="521"/>
                    </a:lnTo>
                    <a:lnTo>
                      <a:pt x="967" y="534"/>
                    </a:lnTo>
                    <a:lnTo>
                      <a:pt x="1040" y="534"/>
                    </a:lnTo>
                    <a:lnTo>
                      <a:pt x="1040" y="534"/>
                    </a:lnTo>
                    <a:lnTo>
                      <a:pt x="1041" y="521"/>
                    </a:lnTo>
                    <a:lnTo>
                      <a:pt x="1041" y="521"/>
                    </a:lnTo>
                    <a:lnTo>
                      <a:pt x="1050" y="518"/>
                    </a:lnTo>
                    <a:lnTo>
                      <a:pt x="1055" y="515"/>
                    </a:lnTo>
                    <a:lnTo>
                      <a:pt x="1061" y="510"/>
                    </a:lnTo>
                    <a:lnTo>
                      <a:pt x="1064" y="503"/>
                    </a:lnTo>
                    <a:lnTo>
                      <a:pt x="1067" y="496"/>
                    </a:lnTo>
                    <a:lnTo>
                      <a:pt x="1068" y="486"/>
                    </a:lnTo>
                    <a:lnTo>
                      <a:pt x="1068" y="464"/>
                    </a:lnTo>
                    <a:lnTo>
                      <a:pt x="1068" y="464"/>
                    </a:lnTo>
                    <a:close/>
                    <a:moveTo>
                      <a:pt x="530" y="258"/>
                    </a:moveTo>
                    <a:lnTo>
                      <a:pt x="288" y="258"/>
                    </a:lnTo>
                    <a:lnTo>
                      <a:pt x="288" y="258"/>
                    </a:lnTo>
                    <a:lnTo>
                      <a:pt x="286" y="255"/>
                    </a:lnTo>
                    <a:lnTo>
                      <a:pt x="286" y="255"/>
                    </a:lnTo>
                    <a:lnTo>
                      <a:pt x="288" y="239"/>
                    </a:lnTo>
                    <a:lnTo>
                      <a:pt x="292" y="224"/>
                    </a:lnTo>
                    <a:lnTo>
                      <a:pt x="297" y="209"/>
                    </a:lnTo>
                    <a:lnTo>
                      <a:pt x="306" y="195"/>
                    </a:lnTo>
                    <a:lnTo>
                      <a:pt x="316" y="179"/>
                    </a:lnTo>
                    <a:lnTo>
                      <a:pt x="327" y="165"/>
                    </a:lnTo>
                    <a:lnTo>
                      <a:pt x="341" y="151"/>
                    </a:lnTo>
                    <a:lnTo>
                      <a:pt x="356" y="137"/>
                    </a:lnTo>
                    <a:lnTo>
                      <a:pt x="373" y="124"/>
                    </a:lnTo>
                    <a:lnTo>
                      <a:pt x="391" y="113"/>
                    </a:lnTo>
                    <a:lnTo>
                      <a:pt x="412" y="103"/>
                    </a:lnTo>
                    <a:lnTo>
                      <a:pt x="433" y="94"/>
                    </a:lnTo>
                    <a:lnTo>
                      <a:pt x="456" y="85"/>
                    </a:lnTo>
                    <a:lnTo>
                      <a:pt x="480" y="80"/>
                    </a:lnTo>
                    <a:lnTo>
                      <a:pt x="505" y="75"/>
                    </a:lnTo>
                    <a:lnTo>
                      <a:pt x="530" y="73"/>
                    </a:lnTo>
                    <a:lnTo>
                      <a:pt x="530" y="258"/>
                    </a:lnTo>
                    <a:close/>
                    <a:moveTo>
                      <a:pt x="589" y="258"/>
                    </a:moveTo>
                    <a:lnTo>
                      <a:pt x="589" y="74"/>
                    </a:lnTo>
                    <a:lnTo>
                      <a:pt x="589" y="74"/>
                    </a:lnTo>
                    <a:lnTo>
                      <a:pt x="614" y="77"/>
                    </a:lnTo>
                    <a:lnTo>
                      <a:pt x="637" y="82"/>
                    </a:lnTo>
                    <a:lnTo>
                      <a:pt x="659" y="89"/>
                    </a:lnTo>
                    <a:lnTo>
                      <a:pt x="679" y="98"/>
                    </a:lnTo>
                    <a:lnTo>
                      <a:pt x="698" y="108"/>
                    </a:lnTo>
                    <a:lnTo>
                      <a:pt x="718" y="117"/>
                    </a:lnTo>
                    <a:lnTo>
                      <a:pt x="735" y="130"/>
                    </a:lnTo>
                    <a:lnTo>
                      <a:pt x="750" y="143"/>
                    </a:lnTo>
                    <a:lnTo>
                      <a:pt x="764" y="155"/>
                    </a:lnTo>
                    <a:lnTo>
                      <a:pt x="777" y="169"/>
                    </a:lnTo>
                    <a:lnTo>
                      <a:pt x="788" y="183"/>
                    </a:lnTo>
                    <a:lnTo>
                      <a:pt x="796" y="199"/>
                    </a:lnTo>
                    <a:lnTo>
                      <a:pt x="805" y="213"/>
                    </a:lnTo>
                    <a:lnTo>
                      <a:pt x="810" y="228"/>
                    </a:lnTo>
                    <a:lnTo>
                      <a:pt x="814" y="242"/>
                    </a:lnTo>
                    <a:lnTo>
                      <a:pt x="816" y="258"/>
                    </a:lnTo>
                    <a:lnTo>
                      <a:pt x="589"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5" name="Freeform 29"/>
              <p:cNvSpPr>
                <a:spLocks noEditPoints="1"/>
              </p:cNvSpPr>
              <p:nvPr/>
            </p:nvSpPr>
            <p:spPr bwMode="auto">
              <a:xfrm>
                <a:off x="4641851" y="312738"/>
                <a:ext cx="122238" cy="115888"/>
              </a:xfrm>
              <a:custGeom>
                <a:avLst/>
                <a:gdLst>
                  <a:gd name="T0" fmla="*/ 115 w 231"/>
                  <a:gd name="T1" fmla="*/ 0 h 221"/>
                  <a:gd name="T2" fmla="*/ 92 w 231"/>
                  <a:gd name="T3" fmla="*/ 1 h 221"/>
                  <a:gd name="T4" fmla="*/ 70 w 231"/>
                  <a:gd name="T5" fmla="*/ 8 h 221"/>
                  <a:gd name="T6" fmla="*/ 50 w 231"/>
                  <a:gd name="T7" fmla="*/ 18 h 221"/>
                  <a:gd name="T8" fmla="*/ 34 w 231"/>
                  <a:gd name="T9" fmla="*/ 32 h 221"/>
                  <a:gd name="T10" fmla="*/ 20 w 231"/>
                  <a:gd name="T11" fmla="*/ 48 h 221"/>
                  <a:gd name="T12" fmla="*/ 8 w 231"/>
                  <a:gd name="T13" fmla="*/ 67 h 221"/>
                  <a:gd name="T14" fmla="*/ 1 w 231"/>
                  <a:gd name="T15" fmla="*/ 88 h 221"/>
                  <a:gd name="T16" fmla="*/ 0 w 231"/>
                  <a:gd name="T17" fmla="*/ 111 h 221"/>
                  <a:gd name="T18" fmla="*/ 0 w 231"/>
                  <a:gd name="T19" fmla="*/ 122 h 221"/>
                  <a:gd name="T20" fmla="*/ 4 w 231"/>
                  <a:gd name="T21" fmla="*/ 143 h 221"/>
                  <a:gd name="T22" fmla="*/ 14 w 231"/>
                  <a:gd name="T23" fmla="*/ 162 h 221"/>
                  <a:gd name="T24" fmla="*/ 27 w 231"/>
                  <a:gd name="T25" fmla="*/ 181 h 221"/>
                  <a:gd name="T26" fmla="*/ 42 w 231"/>
                  <a:gd name="T27" fmla="*/ 195 h 221"/>
                  <a:gd name="T28" fmla="*/ 60 w 231"/>
                  <a:gd name="T29" fmla="*/ 207 h 221"/>
                  <a:gd name="T30" fmla="*/ 81 w 231"/>
                  <a:gd name="T31" fmla="*/ 216 h 221"/>
                  <a:gd name="T32" fmla="*/ 104 w 231"/>
                  <a:gd name="T33" fmla="*/ 220 h 221"/>
                  <a:gd name="T34" fmla="*/ 115 w 231"/>
                  <a:gd name="T35" fmla="*/ 221 h 221"/>
                  <a:gd name="T36" fmla="*/ 139 w 231"/>
                  <a:gd name="T37" fmla="*/ 218 h 221"/>
                  <a:gd name="T38" fmla="*/ 161 w 231"/>
                  <a:gd name="T39" fmla="*/ 211 h 221"/>
                  <a:gd name="T40" fmla="*/ 181 w 231"/>
                  <a:gd name="T41" fmla="*/ 202 h 221"/>
                  <a:gd name="T42" fmla="*/ 198 w 231"/>
                  <a:gd name="T43" fmla="*/ 188 h 221"/>
                  <a:gd name="T44" fmla="*/ 212 w 231"/>
                  <a:gd name="T45" fmla="*/ 172 h 221"/>
                  <a:gd name="T46" fmla="*/ 223 w 231"/>
                  <a:gd name="T47" fmla="*/ 153 h 221"/>
                  <a:gd name="T48" fmla="*/ 228 w 231"/>
                  <a:gd name="T49" fmla="*/ 132 h 221"/>
                  <a:gd name="T50" fmla="*/ 231 w 231"/>
                  <a:gd name="T51" fmla="*/ 111 h 221"/>
                  <a:gd name="T52" fmla="*/ 231 w 231"/>
                  <a:gd name="T53" fmla="*/ 98 h 221"/>
                  <a:gd name="T54" fmla="*/ 226 w 231"/>
                  <a:gd name="T55" fmla="*/ 77 h 221"/>
                  <a:gd name="T56" fmla="*/ 217 w 231"/>
                  <a:gd name="T57" fmla="*/ 57 h 221"/>
                  <a:gd name="T58" fmla="*/ 205 w 231"/>
                  <a:gd name="T59" fmla="*/ 39 h 221"/>
                  <a:gd name="T60" fmla="*/ 189 w 231"/>
                  <a:gd name="T61" fmla="*/ 25 h 221"/>
                  <a:gd name="T62" fmla="*/ 171 w 231"/>
                  <a:gd name="T63" fmla="*/ 13 h 221"/>
                  <a:gd name="T64" fmla="*/ 150 w 231"/>
                  <a:gd name="T65" fmla="*/ 4 h 221"/>
                  <a:gd name="T66" fmla="*/ 128 w 231"/>
                  <a:gd name="T67" fmla="*/ 0 h 221"/>
                  <a:gd name="T68" fmla="*/ 115 w 231"/>
                  <a:gd name="T69" fmla="*/ 0 h 221"/>
                  <a:gd name="T70" fmla="*/ 116 w 231"/>
                  <a:gd name="T71" fmla="*/ 153 h 221"/>
                  <a:gd name="T72" fmla="*/ 98 w 231"/>
                  <a:gd name="T73" fmla="*/ 148 h 221"/>
                  <a:gd name="T74" fmla="*/ 84 w 231"/>
                  <a:gd name="T75" fmla="*/ 139 h 221"/>
                  <a:gd name="T76" fmla="*/ 74 w 231"/>
                  <a:gd name="T77" fmla="*/ 125 h 221"/>
                  <a:gd name="T78" fmla="*/ 71 w 231"/>
                  <a:gd name="T79" fmla="*/ 108 h 221"/>
                  <a:gd name="T80" fmla="*/ 71 w 231"/>
                  <a:gd name="T81" fmla="*/ 98 h 221"/>
                  <a:gd name="T82" fmla="*/ 78 w 231"/>
                  <a:gd name="T83" fmla="*/ 83 h 221"/>
                  <a:gd name="T84" fmla="*/ 91 w 231"/>
                  <a:gd name="T85" fmla="*/ 70 h 221"/>
                  <a:gd name="T86" fmla="*/ 107 w 231"/>
                  <a:gd name="T87" fmla="*/ 63 h 221"/>
                  <a:gd name="T88" fmla="*/ 116 w 231"/>
                  <a:gd name="T89" fmla="*/ 62 h 221"/>
                  <a:gd name="T90" fmla="*/ 133 w 231"/>
                  <a:gd name="T91" fmla="*/ 66 h 221"/>
                  <a:gd name="T92" fmla="*/ 147 w 231"/>
                  <a:gd name="T93" fmla="*/ 76 h 221"/>
                  <a:gd name="T94" fmla="*/ 157 w 231"/>
                  <a:gd name="T95" fmla="*/ 90 h 221"/>
                  <a:gd name="T96" fmla="*/ 161 w 231"/>
                  <a:gd name="T97" fmla="*/ 108 h 221"/>
                  <a:gd name="T98" fmla="*/ 160 w 231"/>
                  <a:gd name="T99" fmla="*/ 116 h 221"/>
                  <a:gd name="T100" fmla="*/ 153 w 231"/>
                  <a:gd name="T101" fmla="*/ 132 h 221"/>
                  <a:gd name="T102" fmla="*/ 142 w 231"/>
                  <a:gd name="T103" fmla="*/ 144 h 221"/>
                  <a:gd name="T104" fmla="*/ 125 w 231"/>
                  <a:gd name="T105" fmla="*/ 151 h 221"/>
                  <a:gd name="T106" fmla="*/ 116 w 231"/>
                  <a:gd name="T107" fmla="*/ 15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1" h="221">
                    <a:moveTo>
                      <a:pt x="115" y="0"/>
                    </a:moveTo>
                    <a:lnTo>
                      <a:pt x="115" y="0"/>
                    </a:lnTo>
                    <a:lnTo>
                      <a:pt x="104" y="0"/>
                    </a:lnTo>
                    <a:lnTo>
                      <a:pt x="92" y="1"/>
                    </a:lnTo>
                    <a:lnTo>
                      <a:pt x="81" y="4"/>
                    </a:lnTo>
                    <a:lnTo>
                      <a:pt x="70" y="8"/>
                    </a:lnTo>
                    <a:lnTo>
                      <a:pt x="60" y="13"/>
                    </a:lnTo>
                    <a:lnTo>
                      <a:pt x="50" y="18"/>
                    </a:lnTo>
                    <a:lnTo>
                      <a:pt x="42" y="25"/>
                    </a:lnTo>
                    <a:lnTo>
                      <a:pt x="34" y="32"/>
                    </a:lnTo>
                    <a:lnTo>
                      <a:pt x="27" y="39"/>
                    </a:lnTo>
                    <a:lnTo>
                      <a:pt x="20" y="48"/>
                    </a:lnTo>
                    <a:lnTo>
                      <a:pt x="14" y="57"/>
                    </a:lnTo>
                    <a:lnTo>
                      <a:pt x="8" y="67"/>
                    </a:lnTo>
                    <a:lnTo>
                      <a:pt x="4" y="77"/>
                    </a:lnTo>
                    <a:lnTo>
                      <a:pt x="1" y="88"/>
                    </a:lnTo>
                    <a:lnTo>
                      <a:pt x="0" y="98"/>
                    </a:lnTo>
                    <a:lnTo>
                      <a:pt x="0" y="111"/>
                    </a:lnTo>
                    <a:lnTo>
                      <a:pt x="0" y="111"/>
                    </a:lnTo>
                    <a:lnTo>
                      <a:pt x="0" y="122"/>
                    </a:lnTo>
                    <a:lnTo>
                      <a:pt x="1" y="132"/>
                    </a:lnTo>
                    <a:lnTo>
                      <a:pt x="4" y="143"/>
                    </a:lnTo>
                    <a:lnTo>
                      <a:pt x="8" y="153"/>
                    </a:lnTo>
                    <a:lnTo>
                      <a:pt x="14" y="162"/>
                    </a:lnTo>
                    <a:lnTo>
                      <a:pt x="20" y="172"/>
                    </a:lnTo>
                    <a:lnTo>
                      <a:pt x="27" y="181"/>
                    </a:lnTo>
                    <a:lnTo>
                      <a:pt x="34" y="188"/>
                    </a:lnTo>
                    <a:lnTo>
                      <a:pt x="42" y="195"/>
                    </a:lnTo>
                    <a:lnTo>
                      <a:pt x="50" y="202"/>
                    </a:lnTo>
                    <a:lnTo>
                      <a:pt x="60" y="207"/>
                    </a:lnTo>
                    <a:lnTo>
                      <a:pt x="70" y="211"/>
                    </a:lnTo>
                    <a:lnTo>
                      <a:pt x="81" y="216"/>
                    </a:lnTo>
                    <a:lnTo>
                      <a:pt x="92" y="218"/>
                    </a:lnTo>
                    <a:lnTo>
                      <a:pt x="104" y="220"/>
                    </a:lnTo>
                    <a:lnTo>
                      <a:pt x="115" y="221"/>
                    </a:lnTo>
                    <a:lnTo>
                      <a:pt x="115" y="221"/>
                    </a:lnTo>
                    <a:lnTo>
                      <a:pt x="128" y="220"/>
                    </a:lnTo>
                    <a:lnTo>
                      <a:pt x="139" y="218"/>
                    </a:lnTo>
                    <a:lnTo>
                      <a:pt x="150" y="216"/>
                    </a:lnTo>
                    <a:lnTo>
                      <a:pt x="161" y="211"/>
                    </a:lnTo>
                    <a:lnTo>
                      <a:pt x="171" y="207"/>
                    </a:lnTo>
                    <a:lnTo>
                      <a:pt x="181" y="202"/>
                    </a:lnTo>
                    <a:lnTo>
                      <a:pt x="189" y="195"/>
                    </a:lnTo>
                    <a:lnTo>
                      <a:pt x="198" y="188"/>
                    </a:lnTo>
                    <a:lnTo>
                      <a:pt x="205" y="181"/>
                    </a:lnTo>
                    <a:lnTo>
                      <a:pt x="212" y="172"/>
                    </a:lnTo>
                    <a:lnTo>
                      <a:pt x="217" y="162"/>
                    </a:lnTo>
                    <a:lnTo>
                      <a:pt x="223" y="153"/>
                    </a:lnTo>
                    <a:lnTo>
                      <a:pt x="226" y="143"/>
                    </a:lnTo>
                    <a:lnTo>
                      <a:pt x="228" y="132"/>
                    </a:lnTo>
                    <a:lnTo>
                      <a:pt x="231" y="122"/>
                    </a:lnTo>
                    <a:lnTo>
                      <a:pt x="231" y="111"/>
                    </a:lnTo>
                    <a:lnTo>
                      <a:pt x="231" y="111"/>
                    </a:lnTo>
                    <a:lnTo>
                      <a:pt x="231" y="98"/>
                    </a:lnTo>
                    <a:lnTo>
                      <a:pt x="228" y="88"/>
                    </a:lnTo>
                    <a:lnTo>
                      <a:pt x="226" y="77"/>
                    </a:lnTo>
                    <a:lnTo>
                      <a:pt x="223" y="67"/>
                    </a:lnTo>
                    <a:lnTo>
                      <a:pt x="217" y="57"/>
                    </a:lnTo>
                    <a:lnTo>
                      <a:pt x="212" y="48"/>
                    </a:lnTo>
                    <a:lnTo>
                      <a:pt x="205" y="39"/>
                    </a:lnTo>
                    <a:lnTo>
                      <a:pt x="198" y="32"/>
                    </a:lnTo>
                    <a:lnTo>
                      <a:pt x="189" y="25"/>
                    </a:lnTo>
                    <a:lnTo>
                      <a:pt x="181" y="18"/>
                    </a:lnTo>
                    <a:lnTo>
                      <a:pt x="171" y="13"/>
                    </a:lnTo>
                    <a:lnTo>
                      <a:pt x="161" y="8"/>
                    </a:lnTo>
                    <a:lnTo>
                      <a:pt x="150" y="4"/>
                    </a:lnTo>
                    <a:lnTo>
                      <a:pt x="139" y="1"/>
                    </a:lnTo>
                    <a:lnTo>
                      <a:pt x="128" y="0"/>
                    </a:lnTo>
                    <a:lnTo>
                      <a:pt x="115" y="0"/>
                    </a:lnTo>
                    <a:lnTo>
                      <a:pt x="115" y="0"/>
                    </a:lnTo>
                    <a:close/>
                    <a:moveTo>
                      <a:pt x="116" y="153"/>
                    </a:moveTo>
                    <a:lnTo>
                      <a:pt x="116" y="153"/>
                    </a:lnTo>
                    <a:lnTo>
                      <a:pt x="107" y="151"/>
                    </a:lnTo>
                    <a:lnTo>
                      <a:pt x="98" y="148"/>
                    </a:lnTo>
                    <a:lnTo>
                      <a:pt x="91" y="144"/>
                    </a:lnTo>
                    <a:lnTo>
                      <a:pt x="84" y="139"/>
                    </a:lnTo>
                    <a:lnTo>
                      <a:pt x="78" y="132"/>
                    </a:lnTo>
                    <a:lnTo>
                      <a:pt x="74" y="125"/>
                    </a:lnTo>
                    <a:lnTo>
                      <a:pt x="71" y="116"/>
                    </a:lnTo>
                    <a:lnTo>
                      <a:pt x="71" y="108"/>
                    </a:lnTo>
                    <a:lnTo>
                      <a:pt x="71" y="108"/>
                    </a:lnTo>
                    <a:lnTo>
                      <a:pt x="71" y="98"/>
                    </a:lnTo>
                    <a:lnTo>
                      <a:pt x="74" y="90"/>
                    </a:lnTo>
                    <a:lnTo>
                      <a:pt x="78" y="83"/>
                    </a:lnTo>
                    <a:lnTo>
                      <a:pt x="84" y="76"/>
                    </a:lnTo>
                    <a:lnTo>
                      <a:pt x="91" y="70"/>
                    </a:lnTo>
                    <a:lnTo>
                      <a:pt x="98" y="66"/>
                    </a:lnTo>
                    <a:lnTo>
                      <a:pt x="107" y="63"/>
                    </a:lnTo>
                    <a:lnTo>
                      <a:pt x="116" y="62"/>
                    </a:lnTo>
                    <a:lnTo>
                      <a:pt x="116" y="62"/>
                    </a:lnTo>
                    <a:lnTo>
                      <a:pt x="125" y="63"/>
                    </a:lnTo>
                    <a:lnTo>
                      <a:pt x="133" y="66"/>
                    </a:lnTo>
                    <a:lnTo>
                      <a:pt x="142" y="70"/>
                    </a:lnTo>
                    <a:lnTo>
                      <a:pt x="147" y="76"/>
                    </a:lnTo>
                    <a:lnTo>
                      <a:pt x="153" y="83"/>
                    </a:lnTo>
                    <a:lnTo>
                      <a:pt x="157" y="90"/>
                    </a:lnTo>
                    <a:lnTo>
                      <a:pt x="160" y="98"/>
                    </a:lnTo>
                    <a:lnTo>
                      <a:pt x="161" y="108"/>
                    </a:lnTo>
                    <a:lnTo>
                      <a:pt x="161" y="108"/>
                    </a:lnTo>
                    <a:lnTo>
                      <a:pt x="160" y="116"/>
                    </a:lnTo>
                    <a:lnTo>
                      <a:pt x="157" y="125"/>
                    </a:lnTo>
                    <a:lnTo>
                      <a:pt x="153" y="132"/>
                    </a:lnTo>
                    <a:lnTo>
                      <a:pt x="147" y="139"/>
                    </a:lnTo>
                    <a:lnTo>
                      <a:pt x="142" y="144"/>
                    </a:lnTo>
                    <a:lnTo>
                      <a:pt x="133" y="148"/>
                    </a:lnTo>
                    <a:lnTo>
                      <a:pt x="125" y="151"/>
                    </a:lnTo>
                    <a:lnTo>
                      <a:pt x="116" y="153"/>
                    </a:lnTo>
                    <a:lnTo>
                      <a:pt x="116"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86" name="Freeform 30"/>
              <p:cNvSpPr>
                <a:spLocks noEditPoints="1"/>
              </p:cNvSpPr>
              <p:nvPr/>
            </p:nvSpPr>
            <p:spPr bwMode="auto">
              <a:xfrm>
                <a:off x="4333876" y="312738"/>
                <a:ext cx="122238" cy="115888"/>
              </a:xfrm>
              <a:custGeom>
                <a:avLst/>
                <a:gdLst>
                  <a:gd name="T0" fmla="*/ 114 w 231"/>
                  <a:gd name="T1" fmla="*/ 0 h 221"/>
                  <a:gd name="T2" fmla="*/ 92 w 231"/>
                  <a:gd name="T3" fmla="*/ 1 h 221"/>
                  <a:gd name="T4" fmla="*/ 70 w 231"/>
                  <a:gd name="T5" fmla="*/ 8 h 221"/>
                  <a:gd name="T6" fmla="*/ 50 w 231"/>
                  <a:gd name="T7" fmla="*/ 18 h 221"/>
                  <a:gd name="T8" fmla="*/ 33 w 231"/>
                  <a:gd name="T9" fmla="*/ 32 h 221"/>
                  <a:gd name="T10" fmla="*/ 19 w 231"/>
                  <a:gd name="T11" fmla="*/ 48 h 221"/>
                  <a:gd name="T12" fmla="*/ 8 w 231"/>
                  <a:gd name="T13" fmla="*/ 67 h 221"/>
                  <a:gd name="T14" fmla="*/ 1 w 231"/>
                  <a:gd name="T15" fmla="*/ 88 h 221"/>
                  <a:gd name="T16" fmla="*/ 0 w 231"/>
                  <a:gd name="T17" fmla="*/ 111 h 221"/>
                  <a:gd name="T18" fmla="*/ 0 w 231"/>
                  <a:gd name="T19" fmla="*/ 122 h 221"/>
                  <a:gd name="T20" fmla="*/ 5 w 231"/>
                  <a:gd name="T21" fmla="*/ 143 h 221"/>
                  <a:gd name="T22" fmla="*/ 14 w 231"/>
                  <a:gd name="T23" fmla="*/ 162 h 221"/>
                  <a:gd name="T24" fmla="*/ 26 w 231"/>
                  <a:gd name="T25" fmla="*/ 181 h 221"/>
                  <a:gd name="T26" fmla="*/ 42 w 231"/>
                  <a:gd name="T27" fmla="*/ 195 h 221"/>
                  <a:gd name="T28" fmla="*/ 60 w 231"/>
                  <a:gd name="T29" fmla="*/ 207 h 221"/>
                  <a:gd name="T30" fmla="*/ 81 w 231"/>
                  <a:gd name="T31" fmla="*/ 216 h 221"/>
                  <a:gd name="T32" fmla="*/ 103 w 231"/>
                  <a:gd name="T33" fmla="*/ 220 h 221"/>
                  <a:gd name="T34" fmla="*/ 114 w 231"/>
                  <a:gd name="T35" fmla="*/ 221 h 221"/>
                  <a:gd name="T36" fmla="*/ 138 w 231"/>
                  <a:gd name="T37" fmla="*/ 218 h 221"/>
                  <a:gd name="T38" fmla="*/ 161 w 231"/>
                  <a:gd name="T39" fmla="*/ 211 h 221"/>
                  <a:gd name="T40" fmla="*/ 180 w 231"/>
                  <a:gd name="T41" fmla="*/ 202 h 221"/>
                  <a:gd name="T42" fmla="*/ 197 w 231"/>
                  <a:gd name="T43" fmla="*/ 188 h 221"/>
                  <a:gd name="T44" fmla="*/ 211 w 231"/>
                  <a:gd name="T45" fmla="*/ 172 h 221"/>
                  <a:gd name="T46" fmla="*/ 222 w 231"/>
                  <a:gd name="T47" fmla="*/ 153 h 221"/>
                  <a:gd name="T48" fmla="*/ 229 w 231"/>
                  <a:gd name="T49" fmla="*/ 132 h 221"/>
                  <a:gd name="T50" fmla="*/ 231 w 231"/>
                  <a:gd name="T51" fmla="*/ 111 h 221"/>
                  <a:gd name="T52" fmla="*/ 231 w 231"/>
                  <a:gd name="T53" fmla="*/ 98 h 221"/>
                  <a:gd name="T54" fmla="*/ 225 w 231"/>
                  <a:gd name="T55" fmla="*/ 77 h 221"/>
                  <a:gd name="T56" fmla="*/ 217 w 231"/>
                  <a:gd name="T57" fmla="*/ 57 h 221"/>
                  <a:gd name="T58" fmla="*/ 204 w 231"/>
                  <a:gd name="T59" fmla="*/ 39 h 221"/>
                  <a:gd name="T60" fmla="*/ 189 w 231"/>
                  <a:gd name="T61" fmla="*/ 25 h 221"/>
                  <a:gd name="T62" fmla="*/ 170 w 231"/>
                  <a:gd name="T63" fmla="*/ 13 h 221"/>
                  <a:gd name="T64" fmla="*/ 149 w 231"/>
                  <a:gd name="T65" fmla="*/ 4 h 221"/>
                  <a:gd name="T66" fmla="*/ 127 w 231"/>
                  <a:gd name="T67" fmla="*/ 0 h 221"/>
                  <a:gd name="T68" fmla="*/ 114 w 231"/>
                  <a:gd name="T69" fmla="*/ 0 h 221"/>
                  <a:gd name="T70" fmla="*/ 110 w 231"/>
                  <a:gd name="T71" fmla="*/ 153 h 221"/>
                  <a:gd name="T72" fmla="*/ 92 w 231"/>
                  <a:gd name="T73" fmla="*/ 148 h 221"/>
                  <a:gd name="T74" fmla="*/ 78 w 231"/>
                  <a:gd name="T75" fmla="*/ 139 h 221"/>
                  <a:gd name="T76" fmla="*/ 68 w 231"/>
                  <a:gd name="T77" fmla="*/ 125 h 221"/>
                  <a:gd name="T78" fmla="*/ 65 w 231"/>
                  <a:gd name="T79" fmla="*/ 108 h 221"/>
                  <a:gd name="T80" fmla="*/ 65 w 231"/>
                  <a:gd name="T81" fmla="*/ 98 h 221"/>
                  <a:gd name="T82" fmla="*/ 72 w 231"/>
                  <a:gd name="T83" fmla="*/ 83 h 221"/>
                  <a:gd name="T84" fmla="*/ 85 w 231"/>
                  <a:gd name="T85" fmla="*/ 70 h 221"/>
                  <a:gd name="T86" fmla="*/ 100 w 231"/>
                  <a:gd name="T87" fmla="*/ 63 h 221"/>
                  <a:gd name="T88" fmla="*/ 110 w 231"/>
                  <a:gd name="T89" fmla="*/ 62 h 221"/>
                  <a:gd name="T90" fmla="*/ 127 w 231"/>
                  <a:gd name="T91" fmla="*/ 66 h 221"/>
                  <a:gd name="T92" fmla="*/ 142 w 231"/>
                  <a:gd name="T93" fmla="*/ 76 h 221"/>
                  <a:gd name="T94" fmla="*/ 152 w 231"/>
                  <a:gd name="T95" fmla="*/ 90 h 221"/>
                  <a:gd name="T96" fmla="*/ 155 w 231"/>
                  <a:gd name="T97" fmla="*/ 108 h 221"/>
                  <a:gd name="T98" fmla="*/ 154 w 231"/>
                  <a:gd name="T99" fmla="*/ 116 h 221"/>
                  <a:gd name="T100" fmla="*/ 148 w 231"/>
                  <a:gd name="T101" fmla="*/ 132 h 221"/>
                  <a:gd name="T102" fmla="*/ 135 w 231"/>
                  <a:gd name="T103" fmla="*/ 144 h 221"/>
                  <a:gd name="T104" fmla="*/ 119 w 231"/>
                  <a:gd name="T105" fmla="*/ 151 h 221"/>
                  <a:gd name="T106" fmla="*/ 110 w 231"/>
                  <a:gd name="T107" fmla="*/ 15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1" h="221">
                    <a:moveTo>
                      <a:pt x="114" y="0"/>
                    </a:moveTo>
                    <a:lnTo>
                      <a:pt x="114" y="0"/>
                    </a:lnTo>
                    <a:lnTo>
                      <a:pt x="103" y="0"/>
                    </a:lnTo>
                    <a:lnTo>
                      <a:pt x="92" y="1"/>
                    </a:lnTo>
                    <a:lnTo>
                      <a:pt x="81" y="4"/>
                    </a:lnTo>
                    <a:lnTo>
                      <a:pt x="70" y="8"/>
                    </a:lnTo>
                    <a:lnTo>
                      <a:pt x="60" y="13"/>
                    </a:lnTo>
                    <a:lnTo>
                      <a:pt x="50" y="18"/>
                    </a:lnTo>
                    <a:lnTo>
                      <a:pt x="42" y="25"/>
                    </a:lnTo>
                    <a:lnTo>
                      <a:pt x="33" y="32"/>
                    </a:lnTo>
                    <a:lnTo>
                      <a:pt x="26" y="39"/>
                    </a:lnTo>
                    <a:lnTo>
                      <a:pt x="19" y="48"/>
                    </a:lnTo>
                    <a:lnTo>
                      <a:pt x="14" y="57"/>
                    </a:lnTo>
                    <a:lnTo>
                      <a:pt x="8" y="67"/>
                    </a:lnTo>
                    <a:lnTo>
                      <a:pt x="5" y="77"/>
                    </a:lnTo>
                    <a:lnTo>
                      <a:pt x="1" y="88"/>
                    </a:lnTo>
                    <a:lnTo>
                      <a:pt x="0" y="98"/>
                    </a:lnTo>
                    <a:lnTo>
                      <a:pt x="0" y="111"/>
                    </a:lnTo>
                    <a:lnTo>
                      <a:pt x="0" y="111"/>
                    </a:lnTo>
                    <a:lnTo>
                      <a:pt x="0" y="122"/>
                    </a:lnTo>
                    <a:lnTo>
                      <a:pt x="1" y="132"/>
                    </a:lnTo>
                    <a:lnTo>
                      <a:pt x="5" y="143"/>
                    </a:lnTo>
                    <a:lnTo>
                      <a:pt x="8" y="153"/>
                    </a:lnTo>
                    <a:lnTo>
                      <a:pt x="14" y="162"/>
                    </a:lnTo>
                    <a:lnTo>
                      <a:pt x="19" y="172"/>
                    </a:lnTo>
                    <a:lnTo>
                      <a:pt x="26" y="181"/>
                    </a:lnTo>
                    <a:lnTo>
                      <a:pt x="33" y="188"/>
                    </a:lnTo>
                    <a:lnTo>
                      <a:pt x="42" y="195"/>
                    </a:lnTo>
                    <a:lnTo>
                      <a:pt x="50" y="202"/>
                    </a:lnTo>
                    <a:lnTo>
                      <a:pt x="60" y="207"/>
                    </a:lnTo>
                    <a:lnTo>
                      <a:pt x="70" y="211"/>
                    </a:lnTo>
                    <a:lnTo>
                      <a:pt x="81" y="216"/>
                    </a:lnTo>
                    <a:lnTo>
                      <a:pt x="92" y="218"/>
                    </a:lnTo>
                    <a:lnTo>
                      <a:pt x="103" y="220"/>
                    </a:lnTo>
                    <a:lnTo>
                      <a:pt x="114" y="221"/>
                    </a:lnTo>
                    <a:lnTo>
                      <a:pt x="114" y="221"/>
                    </a:lnTo>
                    <a:lnTo>
                      <a:pt x="127" y="220"/>
                    </a:lnTo>
                    <a:lnTo>
                      <a:pt x="138" y="218"/>
                    </a:lnTo>
                    <a:lnTo>
                      <a:pt x="149" y="216"/>
                    </a:lnTo>
                    <a:lnTo>
                      <a:pt x="161" y="211"/>
                    </a:lnTo>
                    <a:lnTo>
                      <a:pt x="170" y="207"/>
                    </a:lnTo>
                    <a:lnTo>
                      <a:pt x="180" y="202"/>
                    </a:lnTo>
                    <a:lnTo>
                      <a:pt x="189" y="195"/>
                    </a:lnTo>
                    <a:lnTo>
                      <a:pt x="197" y="188"/>
                    </a:lnTo>
                    <a:lnTo>
                      <a:pt x="204" y="181"/>
                    </a:lnTo>
                    <a:lnTo>
                      <a:pt x="211" y="172"/>
                    </a:lnTo>
                    <a:lnTo>
                      <a:pt x="217" y="162"/>
                    </a:lnTo>
                    <a:lnTo>
                      <a:pt x="222" y="153"/>
                    </a:lnTo>
                    <a:lnTo>
                      <a:pt x="225" y="143"/>
                    </a:lnTo>
                    <a:lnTo>
                      <a:pt x="229" y="132"/>
                    </a:lnTo>
                    <a:lnTo>
                      <a:pt x="231" y="122"/>
                    </a:lnTo>
                    <a:lnTo>
                      <a:pt x="231" y="111"/>
                    </a:lnTo>
                    <a:lnTo>
                      <a:pt x="231" y="111"/>
                    </a:lnTo>
                    <a:lnTo>
                      <a:pt x="231" y="98"/>
                    </a:lnTo>
                    <a:lnTo>
                      <a:pt x="229" y="88"/>
                    </a:lnTo>
                    <a:lnTo>
                      <a:pt x="225" y="77"/>
                    </a:lnTo>
                    <a:lnTo>
                      <a:pt x="222" y="67"/>
                    </a:lnTo>
                    <a:lnTo>
                      <a:pt x="217" y="57"/>
                    </a:lnTo>
                    <a:lnTo>
                      <a:pt x="211" y="48"/>
                    </a:lnTo>
                    <a:lnTo>
                      <a:pt x="204" y="39"/>
                    </a:lnTo>
                    <a:lnTo>
                      <a:pt x="197" y="32"/>
                    </a:lnTo>
                    <a:lnTo>
                      <a:pt x="189" y="25"/>
                    </a:lnTo>
                    <a:lnTo>
                      <a:pt x="180" y="18"/>
                    </a:lnTo>
                    <a:lnTo>
                      <a:pt x="170" y="13"/>
                    </a:lnTo>
                    <a:lnTo>
                      <a:pt x="161" y="8"/>
                    </a:lnTo>
                    <a:lnTo>
                      <a:pt x="149" y="4"/>
                    </a:lnTo>
                    <a:lnTo>
                      <a:pt x="138" y="1"/>
                    </a:lnTo>
                    <a:lnTo>
                      <a:pt x="127" y="0"/>
                    </a:lnTo>
                    <a:lnTo>
                      <a:pt x="114" y="0"/>
                    </a:lnTo>
                    <a:lnTo>
                      <a:pt x="114" y="0"/>
                    </a:lnTo>
                    <a:close/>
                    <a:moveTo>
                      <a:pt x="110" y="153"/>
                    </a:moveTo>
                    <a:lnTo>
                      <a:pt x="110" y="153"/>
                    </a:lnTo>
                    <a:lnTo>
                      <a:pt x="100" y="151"/>
                    </a:lnTo>
                    <a:lnTo>
                      <a:pt x="92" y="148"/>
                    </a:lnTo>
                    <a:lnTo>
                      <a:pt x="85" y="144"/>
                    </a:lnTo>
                    <a:lnTo>
                      <a:pt x="78" y="139"/>
                    </a:lnTo>
                    <a:lnTo>
                      <a:pt x="72" y="132"/>
                    </a:lnTo>
                    <a:lnTo>
                      <a:pt x="68" y="125"/>
                    </a:lnTo>
                    <a:lnTo>
                      <a:pt x="65" y="116"/>
                    </a:lnTo>
                    <a:lnTo>
                      <a:pt x="65" y="108"/>
                    </a:lnTo>
                    <a:lnTo>
                      <a:pt x="65" y="108"/>
                    </a:lnTo>
                    <a:lnTo>
                      <a:pt x="65" y="98"/>
                    </a:lnTo>
                    <a:lnTo>
                      <a:pt x="68" y="90"/>
                    </a:lnTo>
                    <a:lnTo>
                      <a:pt x="72" y="83"/>
                    </a:lnTo>
                    <a:lnTo>
                      <a:pt x="78" y="76"/>
                    </a:lnTo>
                    <a:lnTo>
                      <a:pt x="85" y="70"/>
                    </a:lnTo>
                    <a:lnTo>
                      <a:pt x="92" y="66"/>
                    </a:lnTo>
                    <a:lnTo>
                      <a:pt x="100" y="63"/>
                    </a:lnTo>
                    <a:lnTo>
                      <a:pt x="110" y="62"/>
                    </a:lnTo>
                    <a:lnTo>
                      <a:pt x="110" y="62"/>
                    </a:lnTo>
                    <a:lnTo>
                      <a:pt x="119" y="63"/>
                    </a:lnTo>
                    <a:lnTo>
                      <a:pt x="127" y="66"/>
                    </a:lnTo>
                    <a:lnTo>
                      <a:pt x="135" y="70"/>
                    </a:lnTo>
                    <a:lnTo>
                      <a:pt x="142" y="76"/>
                    </a:lnTo>
                    <a:lnTo>
                      <a:pt x="148" y="83"/>
                    </a:lnTo>
                    <a:lnTo>
                      <a:pt x="152" y="90"/>
                    </a:lnTo>
                    <a:lnTo>
                      <a:pt x="154" y="98"/>
                    </a:lnTo>
                    <a:lnTo>
                      <a:pt x="155" y="108"/>
                    </a:lnTo>
                    <a:lnTo>
                      <a:pt x="155" y="108"/>
                    </a:lnTo>
                    <a:lnTo>
                      <a:pt x="154" y="116"/>
                    </a:lnTo>
                    <a:lnTo>
                      <a:pt x="152" y="125"/>
                    </a:lnTo>
                    <a:lnTo>
                      <a:pt x="148" y="132"/>
                    </a:lnTo>
                    <a:lnTo>
                      <a:pt x="142" y="139"/>
                    </a:lnTo>
                    <a:lnTo>
                      <a:pt x="135" y="144"/>
                    </a:lnTo>
                    <a:lnTo>
                      <a:pt x="127" y="148"/>
                    </a:lnTo>
                    <a:lnTo>
                      <a:pt x="119" y="151"/>
                    </a:lnTo>
                    <a:lnTo>
                      <a:pt x="110" y="153"/>
                    </a:lnTo>
                    <a:lnTo>
                      <a:pt x="11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grpSp>
      <p:grpSp>
        <p:nvGrpSpPr>
          <p:cNvPr id="90" name="组合 89"/>
          <p:cNvGrpSpPr/>
          <p:nvPr/>
        </p:nvGrpSpPr>
        <p:grpSpPr>
          <a:xfrm flipH="1">
            <a:off x="976997" y="2890729"/>
            <a:ext cx="7267410" cy="820093"/>
            <a:chOff x="976997" y="2500620"/>
            <a:chExt cx="7267410" cy="820093"/>
          </a:xfrm>
        </p:grpSpPr>
        <p:grpSp>
          <p:nvGrpSpPr>
            <p:cNvPr id="91" name="组合 90"/>
            <p:cNvGrpSpPr/>
            <p:nvPr/>
          </p:nvGrpSpPr>
          <p:grpSpPr>
            <a:xfrm>
              <a:off x="976997" y="2500620"/>
              <a:ext cx="7267410" cy="820093"/>
              <a:chOff x="583172" y="1075770"/>
              <a:chExt cx="7267410" cy="820093"/>
            </a:xfrm>
          </p:grpSpPr>
          <p:sp>
            <p:nvSpPr>
              <p:cNvPr id="93" name="矩形 92"/>
              <p:cNvSpPr/>
              <p:nvPr/>
            </p:nvSpPr>
            <p:spPr>
              <a:xfrm>
                <a:off x="583172" y="1191008"/>
                <a:ext cx="628677" cy="62867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4" name="矩形 93"/>
              <p:cNvSpPr/>
              <p:nvPr/>
            </p:nvSpPr>
            <p:spPr>
              <a:xfrm flipH="1">
                <a:off x="1357432" y="1075770"/>
                <a:ext cx="1380378" cy="276999"/>
              </a:xfrm>
              <a:prstGeom prst="rect">
                <a:avLst/>
              </a:prstGeom>
            </p:spPr>
            <p:txBody>
              <a:bodyPr wrap="none">
                <a:spAutoFit/>
              </a:bodyPr>
              <a:lstStyle/>
              <a:p>
                <a:r>
                  <a:rPr lang="en-US" altLang="zh-CN" sz="1200" dirty="0">
                    <a:solidFill>
                      <a:schemeClr val="tx1">
                        <a:lumMod val="85000"/>
                        <a:lumOff val="15000"/>
                      </a:schemeClr>
                    </a:solidFill>
                    <a:latin typeface="微软雅黑" pitchFamily="34" charset="-122"/>
                    <a:ea typeface="微软雅黑" pitchFamily="34" charset="-122"/>
                  </a:rPr>
                  <a:t>Email Marketing</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95" name="矩形 94"/>
              <p:cNvSpPr/>
              <p:nvPr/>
            </p:nvSpPr>
            <p:spPr>
              <a:xfrm flipH="1">
                <a:off x="1344219" y="1341865"/>
                <a:ext cx="6506363" cy="553998"/>
              </a:xfrm>
              <a:prstGeom prst="rect">
                <a:avLst/>
              </a:prstGeom>
            </p:spPr>
            <p:txBody>
              <a:bodyPr wrap="square">
                <a:spAutoFit/>
              </a:bodyPr>
              <a:lstStyle/>
              <a:p>
                <a:pPr algn="r"/>
                <a:r>
                  <a:rPr lang="en-US" altLang="zh-CN" sz="1000" dirty="0">
                    <a:solidFill>
                      <a:schemeClr val="tx1">
                        <a:lumMod val="85000"/>
                        <a:lumOff val="15000"/>
                      </a:schemeClr>
                    </a:solidFill>
                  </a:rPr>
                  <a:t>For this campaign we felt it was more important to give mobile users an equal or even better experience compared to desktop computers. We started with creating extensive animation treatments based on mobile designs to get a sense of the flow and motion used throughout the campaign.</a:t>
                </a:r>
                <a:endParaRPr lang="zh-CN" altLang="en-US" sz="1000" dirty="0">
                  <a:solidFill>
                    <a:schemeClr val="tx1">
                      <a:lumMod val="85000"/>
                      <a:lumOff val="15000"/>
                    </a:schemeClr>
                  </a:solidFill>
                </a:endParaRPr>
              </a:p>
            </p:txBody>
          </p:sp>
        </p:grpSp>
        <p:sp>
          <p:nvSpPr>
            <p:cNvPr id="92" name="Freeform 12"/>
            <p:cNvSpPr>
              <a:spLocks/>
            </p:cNvSpPr>
            <p:nvPr/>
          </p:nvSpPr>
          <p:spPr bwMode="auto">
            <a:xfrm>
              <a:off x="1098105" y="2766715"/>
              <a:ext cx="420028" cy="347559"/>
            </a:xfrm>
            <a:custGeom>
              <a:avLst/>
              <a:gdLst>
                <a:gd name="T0" fmla="*/ 527 w 851"/>
                <a:gd name="T1" fmla="*/ 282 h 706"/>
                <a:gd name="T2" fmla="*/ 307 w 851"/>
                <a:gd name="T3" fmla="*/ 0 h 706"/>
                <a:gd name="T4" fmla="*/ 246 w 851"/>
                <a:gd name="T5" fmla="*/ 0 h 706"/>
                <a:gd name="T6" fmla="*/ 358 w 851"/>
                <a:gd name="T7" fmla="*/ 297 h 706"/>
                <a:gd name="T8" fmla="*/ 127 w 851"/>
                <a:gd name="T9" fmla="*/ 317 h 706"/>
                <a:gd name="T10" fmla="*/ 41 w 851"/>
                <a:gd name="T11" fmla="*/ 231 h 706"/>
                <a:gd name="T12" fmla="*/ 0 w 851"/>
                <a:gd name="T13" fmla="*/ 231 h 706"/>
                <a:gd name="T14" fmla="*/ 36 w 851"/>
                <a:gd name="T15" fmla="*/ 353 h 706"/>
                <a:gd name="T16" fmla="*/ 0 w 851"/>
                <a:gd name="T17" fmla="*/ 474 h 706"/>
                <a:gd name="T18" fmla="*/ 41 w 851"/>
                <a:gd name="T19" fmla="*/ 474 h 706"/>
                <a:gd name="T20" fmla="*/ 127 w 851"/>
                <a:gd name="T21" fmla="*/ 390 h 706"/>
                <a:gd name="T22" fmla="*/ 358 w 851"/>
                <a:gd name="T23" fmla="*/ 409 h 706"/>
                <a:gd name="T24" fmla="*/ 246 w 851"/>
                <a:gd name="T25" fmla="*/ 706 h 706"/>
                <a:gd name="T26" fmla="*/ 307 w 851"/>
                <a:gd name="T27" fmla="*/ 706 h 706"/>
                <a:gd name="T28" fmla="*/ 527 w 851"/>
                <a:gd name="T29" fmla="*/ 425 h 706"/>
                <a:gd name="T30" fmla="*/ 527 w 851"/>
                <a:gd name="T31" fmla="*/ 425 h 706"/>
                <a:gd name="T32" fmla="*/ 571 w 851"/>
                <a:gd name="T33" fmla="*/ 425 h 706"/>
                <a:gd name="T34" fmla="*/ 610 w 851"/>
                <a:gd name="T35" fmla="*/ 423 h 706"/>
                <a:gd name="T36" fmla="*/ 646 w 851"/>
                <a:gd name="T37" fmla="*/ 420 h 706"/>
                <a:gd name="T38" fmla="*/ 680 w 851"/>
                <a:gd name="T39" fmla="*/ 416 h 706"/>
                <a:gd name="T40" fmla="*/ 709 w 851"/>
                <a:gd name="T41" fmla="*/ 411 h 706"/>
                <a:gd name="T42" fmla="*/ 736 w 851"/>
                <a:gd name="T43" fmla="*/ 405 h 706"/>
                <a:gd name="T44" fmla="*/ 760 w 851"/>
                <a:gd name="T45" fmla="*/ 398 h 706"/>
                <a:gd name="T46" fmla="*/ 780 w 851"/>
                <a:gd name="T47" fmla="*/ 391 h 706"/>
                <a:gd name="T48" fmla="*/ 798 w 851"/>
                <a:gd name="T49" fmla="*/ 384 h 706"/>
                <a:gd name="T50" fmla="*/ 812 w 851"/>
                <a:gd name="T51" fmla="*/ 377 h 706"/>
                <a:gd name="T52" fmla="*/ 834 w 851"/>
                <a:gd name="T53" fmla="*/ 366 h 706"/>
                <a:gd name="T54" fmla="*/ 847 w 851"/>
                <a:gd name="T55" fmla="*/ 356 h 706"/>
                <a:gd name="T56" fmla="*/ 851 w 851"/>
                <a:gd name="T57" fmla="*/ 353 h 706"/>
                <a:gd name="T58" fmla="*/ 851 w 851"/>
                <a:gd name="T59" fmla="*/ 353 h 706"/>
                <a:gd name="T60" fmla="*/ 847 w 851"/>
                <a:gd name="T61" fmla="*/ 350 h 706"/>
                <a:gd name="T62" fmla="*/ 834 w 851"/>
                <a:gd name="T63" fmla="*/ 341 h 706"/>
                <a:gd name="T64" fmla="*/ 812 w 851"/>
                <a:gd name="T65" fmla="*/ 328 h 706"/>
                <a:gd name="T66" fmla="*/ 798 w 851"/>
                <a:gd name="T67" fmla="*/ 321 h 706"/>
                <a:gd name="T68" fmla="*/ 780 w 851"/>
                <a:gd name="T69" fmla="*/ 314 h 706"/>
                <a:gd name="T70" fmla="*/ 760 w 851"/>
                <a:gd name="T71" fmla="*/ 307 h 706"/>
                <a:gd name="T72" fmla="*/ 736 w 851"/>
                <a:gd name="T73" fmla="*/ 301 h 706"/>
                <a:gd name="T74" fmla="*/ 709 w 851"/>
                <a:gd name="T75" fmla="*/ 294 h 706"/>
                <a:gd name="T76" fmla="*/ 680 w 851"/>
                <a:gd name="T77" fmla="*/ 290 h 706"/>
                <a:gd name="T78" fmla="*/ 646 w 851"/>
                <a:gd name="T79" fmla="*/ 286 h 706"/>
                <a:gd name="T80" fmla="*/ 610 w 851"/>
                <a:gd name="T81" fmla="*/ 283 h 706"/>
                <a:gd name="T82" fmla="*/ 571 w 851"/>
                <a:gd name="T83" fmla="*/ 282 h 706"/>
                <a:gd name="T84" fmla="*/ 527 w 851"/>
                <a:gd name="T85" fmla="*/ 282 h 706"/>
                <a:gd name="T86" fmla="*/ 527 w 851"/>
                <a:gd name="T87" fmla="*/ 282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51" h="706">
                  <a:moveTo>
                    <a:pt x="527" y="282"/>
                  </a:moveTo>
                  <a:lnTo>
                    <a:pt x="307" y="0"/>
                  </a:lnTo>
                  <a:lnTo>
                    <a:pt x="246" y="0"/>
                  </a:lnTo>
                  <a:lnTo>
                    <a:pt x="358" y="297"/>
                  </a:lnTo>
                  <a:lnTo>
                    <a:pt x="127" y="317"/>
                  </a:lnTo>
                  <a:lnTo>
                    <a:pt x="41" y="231"/>
                  </a:lnTo>
                  <a:lnTo>
                    <a:pt x="0" y="231"/>
                  </a:lnTo>
                  <a:lnTo>
                    <a:pt x="36" y="353"/>
                  </a:lnTo>
                  <a:lnTo>
                    <a:pt x="0" y="474"/>
                  </a:lnTo>
                  <a:lnTo>
                    <a:pt x="41" y="474"/>
                  </a:lnTo>
                  <a:lnTo>
                    <a:pt x="127" y="390"/>
                  </a:lnTo>
                  <a:lnTo>
                    <a:pt x="358" y="409"/>
                  </a:lnTo>
                  <a:lnTo>
                    <a:pt x="246" y="706"/>
                  </a:lnTo>
                  <a:lnTo>
                    <a:pt x="307" y="706"/>
                  </a:lnTo>
                  <a:lnTo>
                    <a:pt x="527" y="425"/>
                  </a:lnTo>
                  <a:lnTo>
                    <a:pt x="527" y="425"/>
                  </a:lnTo>
                  <a:lnTo>
                    <a:pt x="571" y="425"/>
                  </a:lnTo>
                  <a:lnTo>
                    <a:pt x="610" y="423"/>
                  </a:lnTo>
                  <a:lnTo>
                    <a:pt x="646" y="420"/>
                  </a:lnTo>
                  <a:lnTo>
                    <a:pt x="680" y="416"/>
                  </a:lnTo>
                  <a:lnTo>
                    <a:pt x="709" y="411"/>
                  </a:lnTo>
                  <a:lnTo>
                    <a:pt x="736" y="405"/>
                  </a:lnTo>
                  <a:lnTo>
                    <a:pt x="760" y="398"/>
                  </a:lnTo>
                  <a:lnTo>
                    <a:pt x="780" y="391"/>
                  </a:lnTo>
                  <a:lnTo>
                    <a:pt x="798" y="384"/>
                  </a:lnTo>
                  <a:lnTo>
                    <a:pt x="812" y="377"/>
                  </a:lnTo>
                  <a:lnTo>
                    <a:pt x="834" y="366"/>
                  </a:lnTo>
                  <a:lnTo>
                    <a:pt x="847" y="356"/>
                  </a:lnTo>
                  <a:lnTo>
                    <a:pt x="851" y="353"/>
                  </a:lnTo>
                  <a:lnTo>
                    <a:pt x="851" y="353"/>
                  </a:lnTo>
                  <a:lnTo>
                    <a:pt x="847" y="350"/>
                  </a:lnTo>
                  <a:lnTo>
                    <a:pt x="834" y="341"/>
                  </a:lnTo>
                  <a:lnTo>
                    <a:pt x="812" y="328"/>
                  </a:lnTo>
                  <a:lnTo>
                    <a:pt x="798" y="321"/>
                  </a:lnTo>
                  <a:lnTo>
                    <a:pt x="780" y="314"/>
                  </a:lnTo>
                  <a:lnTo>
                    <a:pt x="760" y="307"/>
                  </a:lnTo>
                  <a:lnTo>
                    <a:pt x="736" y="301"/>
                  </a:lnTo>
                  <a:lnTo>
                    <a:pt x="709" y="294"/>
                  </a:lnTo>
                  <a:lnTo>
                    <a:pt x="680" y="290"/>
                  </a:lnTo>
                  <a:lnTo>
                    <a:pt x="646" y="286"/>
                  </a:lnTo>
                  <a:lnTo>
                    <a:pt x="610" y="283"/>
                  </a:lnTo>
                  <a:lnTo>
                    <a:pt x="571" y="282"/>
                  </a:lnTo>
                  <a:lnTo>
                    <a:pt x="527" y="282"/>
                  </a:lnTo>
                  <a:lnTo>
                    <a:pt x="527" y="28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Tree>
    <p:extLst>
      <p:ext uri="{BB962C8B-B14F-4D97-AF65-F5344CB8AC3E}">
        <p14:creationId xmlns:p14="http://schemas.microsoft.com/office/powerpoint/2010/main" val="6761646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CREATIVE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980764" y="1734062"/>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endParaRPr>
          </a:p>
        </p:txBody>
      </p:sp>
      <p:sp>
        <p:nvSpPr>
          <p:cNvPr id="82" name="矩形 81"/>
          <p:cNvSpPr/>
          <p:nvPr/>
        </p:nvSpPr>
        <p:spPr>
          <a:xfrm>
            <a:off x="3016924" y="1734062"/>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endParaRPr>
          </a:p>
        </p:txBody>
      </p:sp>
      <p:sp>
        <p:nvSpPr>
          <p:cNvPr id="83" name="矩形 82"/>
          <p:cNvSpPr/>
          <p:nvPr/>
        </p:nvSpPr>
        <p:spPr>
          <a:xfrm>
            <a:off x="5056804" y="1734062"/>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endParaRPr>
          </a:p>
        </p:txBody>
      </p:sp>
      <p:sp>
        <p:nvSpPr>
          <p:cNvPr id="84" name="矩形 83"/>
          <p:cNvSpPr/>
          <p:nvPr/>
        </p:nvSpPr>
        <p:spPr>
          <a:xfrm>
            <a:off x="7100351" y="1734062"/>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endParaRPr>
          </a:p>
        </p:txBody>
      </p:sp>
      <p:grpSp>
        <p:nvGrpSpPr>
          <p:cNvPr id="85" name="组合 84"/>
          <p:cNvGrpSpPr/>
          <p:nvPr/>
        </p:nvGrpSpPr>
        <p:grpSpPr>
          <a:xfrm>
            <a:off x="1290682" y="2060080"/>
            <a:ext cx="371862" cy="369212"/>
            <a:chOff x="4846638" y="1971675"/>
            <a:chExt cx="668338" cy="663575"/>
          </a:xfrm>
          <a:solidFill>
            <a:schemeClr val="bg1"/>
          </a:solidFill>
        </p:grpSpPr>
        <p:sp>
          <p:nvSpPr>
            <p:cNvPr id="86" name="Freeform 25"/>
            <p:cNvSpPr>
              <a:spLocks/>
            </p:cNvSpPr>
            <p:nvPr/>
          </p:nvSpPr>
          <p:spPr bwMode="auto">
            <a:xfrm>
              <a:off x="5080000" y="1971675"/>
              <a:ext cx="330200" cy="180975"/>
            </a:xfrm>
            <a:custGeom>
              <a:avLst/>
              <a:gdLst>
                <a:gd name="T0" fmla="*/ 170 w 208"/>
                <a:gd name="T1" fmla="*/ 0 h 114"/>
                <a:gd name="T2" fmla="*/ 208 w 208"/>
                <a:gd name="T3" fmla="*/ 114 h 114"/>
                <a:gd name="T4" fmla="*/ 18 w 208"/>
                <a:gd name="T5" fmla="*/ 114 h 114"/>
                <a:gd name="T6" fmla="*/ 0 w 208"/>
                <a:gd name="T7" fmla="*/ 62 h 114"/>
                <a:gd name="T8" fmla="*/ 170 w 208"/>
                <a:gd name="T9" fmla="*/ 0 h 114"/>
                <a:gd name="T10" fmla="*/ 170 w 208"/>
                <a:gd name="T11" fmla="*/ 0 h 114"/>
              </a:gdLst>
              <a:ahLst/>
              <a:cxnLst>
                <a:cxn ang="0">
                  <a:pos x="T0" y="T1"/>
                </a:cxn>
                <a:cxn ang="0">
                  <a:pos x="T2" y="T3"/>
                </a:cxn>
                <a:cxn ang="0">
                  <a:pos x="T4" y="T5"/>
                </a:cxn>
                <a:cxn ang="0">
                  <a:pos x="T6" y="T7"/>
                </a:cxn>
                <a:cxn ang="0">
                  <a:pos x="T8" y="T9"/>
                </a:cxn>
                <a:cxn ang="0">
                  <a:pos x="T10" y="T11"/>
                </a:cxn>
              </a:cxnLst>
              <a:rect l="0" t="0" r="r" b="b"/>
              <a:pathLst>
                <a:path w="208" h="114">
                  <a:moveTo>
                    <a:pt x="170" y="0"/>
                  </a:moveTo>
                  <a:lnTo>
                    <a:pt x="208" y="114"/>
                  </a:lnTo>
                  <a:lnTo>
                    <a:pt x="18" y="114"/>
                  </a:lnTo>
                  <a:lnTo>
                    <a:pt x="0" y="62"/>
                  </a:lnTo>
                  <a:lnTo>
                    <a:pt x="170" y="0"/>
                  </a:lnTo>
                  <a:lnTo>
                    <a:pt x="17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7" name="Freeform 26"/>
            <p:cNvSpPr>
              <a:spLocks noEditPoints="1"/>
            </p:cNvSpPr>
            <p:nvPr/>
          </p:nvSpPr>
          <p:spPr bwMode="auto">
            <a:xfrm>
              <a:off x="4846638" y="2070100"/>
              <a:ext cx="668338" cy="565150"/>
            </a:xfrm>
            <a:custGeom>
              <a:avLst/>
              <a:gdLst>
                <a:gd name="T0" fmla="*/ 30 w 89"/>
                <a:gd name="T1" fmla="*/ 36 h 75"/>
                <a:gd name="T2" fmla="*/ 17 w 89"/>
                <a:gd name="T3" fmla="*/ 0 h 75"/>
                <a:gd name="T4" fmla="*/ 17 w 89"/>
                <a:gd name="T5" fmla="*/ 1 h 75"/>
                <a:gd name="T6" fmla="*/ 18 w 89"/>
                <a:gd name="T7" fmla="*/ 1 h 75"/>
                <a:gd name="T8" fmla="*/ 18 w 89"/>
                <a:gd name="T9" fmla="*/ 2 h 75"/>
                <a:gd name="T10" fmla="*/ 18 w 89"/>
                <a:gd name="T11" fmla="*/ 2 h 75"/>
                <a:gd name="T12" fmla="*/ 18 w 89"/>
                <a:gd name="T13" fmla="*/ 2 h 75"/>
                <a:gd name="T14" fmla="*/ 18 w 89"/>
                <a:gd name="T15" fmla="*/ 2 h 75"/>
                <a:gd name="T16" fmla="*/ 18 w 89"/>
                <a:gd name="T17" fmla="*/ 3 h 75"/>
                <a:gd name="T18" fmla="*/ 18 w 89"/>
                <a:gd name="T19" fmla="*/ 3 h 75"/>
                <a:gd name="T20" fmla="*/ 18 w 89"/>
                <a:gd name="T21" fmla="*/ 3 h 75"/>
                <a:gd name="T22" fmla="*/ 19 w 89"/>
                <a:gd name="T23" fmla="*/ 4 h 75"/>
                <a:gd name="T24" fmla="*/ 39 w 89"/>
                <a:gd name="T25" fmla="*/ 13 h 75"/>
                <a:gd name="T26" fmla="*/ 84 w 89"/>
                <a:gd name="T27" fmla="*/ 13 h 75"/>
                <a:gd name="T28" fmla="*/ 74 w 89"/>
                <a:gd name="T29" fmla="*/ 45 h 75"/>
                <a:gd name="T30" fmla="*/ 48 w 89"/>
                <a:gd name="T31" fmla="*/ 45 h 75"/>
                <a:gd name="T32" fmla="*/ 74 w 89"/>
                <a:gd name="T33" fmla="*/ 54 h 75"/>
                <a:gd name="T34" fmla="*/ 33 w 89"/>
                <a:gd name="T35" fmla="*/ 58 h 75"/>
                <a:gd name="T36" fmla="*/ 14 w 89"/>
                <a:gd name="T37" fmla="*/ 5 h 75"/>
                <a:gd name="T38" fmla="*/ 71 w 89"/>
                <a:gd name="T39" fmla="*/ 67 h 75"/>
                <a:gd name="T40" fmla="*/ 67 w 89"/>
                <a:gd name="T41" fmla="*/ 59 h 75"/>
                <a:gd name="T42" fmla="*/ 67 w 89"/>
                <a:gd name="T43" fmla="*/ 59 h 75"/>
                <a:gd name="T44" fmla="*/ 25 w 89"/>
                <a:gd name="T45" fmla="*/ 22 h 75"/>
                <a:gd name="T46" fmla="*/ 25 w 89"/>
                <a:gd name="T47" fmla="*/ 22 h 75"/>
                <a:gd name="T48" fmla="*/ 23 w 89"/>
                <a:gd name="T49" fmla="*/ 17 h 75"/>
                <a:gd name="T50" fmla="*/ 24 w 89"/>
                <a:gd name="T51" fmla="*/ 18 h 75"/>
                <a:gd name="T52" fmla="*/ 24 w 89"/>
                <a:gd name="T53" fmla="*/ 18 h 75"/>
                <a:gd name="T54" fmla="*/ 24 w 89"/>
                <a:gd name="T55" fmla="*/ 19 h 75"/>
                <a:gd name="T56" fmla="*/ 24 w 89"/>
                <a:gd name="T57" fmla="*/ 20 h 75"/>
                <a:gd name="T58" fmla="*/ 24 w 89"/>
                <a:gd name="T59" fmla="*/ 20 h 75"/>
                <a:gd name="T60" fmla="*/ 24 w 89"/>
                <a:gd name="T61" fmla="*/ 20 h 75"/>
                <a:gd name="T62" fmla="*/ 27 w 89"/>
                <a:gd name="T63" fmla="*/ 27 h 75"/>
                <a:gd name="T64" fmla="*/ 27 w 89"/>
                <a:gd name="T65" fmla="*/ 27 h 75"/>
                <a:gd name="T66" fmla="*/ 27 w 89"/>
                <a:gd name="T67" fmla="*/ 27 h 75"/>
                <a:gd name="T68" fmla="*/ 27 w 89"/>
                <a:gd name="T69" fmla="*/ 28 h 75"/>
                <a:gd name="T70" fmla="*/ 27 w 89"/>
                <a:gd name="T71" fmla="*/ 28 h 75"/>
                <a:gd name="T72" fmla="*/ 27 w 89"/>
                <a:gd name="T73" fmla="*/ 27 h 75"/>
                <a:gd name="T74" fmla="*/ 18 w 89"/>
                <a:gd name="T75" fmla="*/ 2 h 75"/>
                <a:gd name="T76" fmla="*/ 18 w 89"/>
                <a:gd name="T77" fmla="*/ 2 h 75"/>
                <a:gd name="T78" fmla="*/ 18 w 89"/>
                <a:gd name="T79" fmla="*/ 4 h 75"/>
                <a:gd name="T80" fmla="*/ 35 w 89"/>
                <a:gd name="T81" fmla="*/ 67 h 75"/>
                <a:gd name="T82" fmla="*/ 39 w 89"/>
                <a:gd name="T83" fmla="*/ 75 h 75"/>
                <a:gd name="T84" fmla="*/ 58 w 89"/>
                <a:gd name="T85" fmla="*/ 41 h 75"/>
                <a:gd name="T86" fmla="*/ 63 w 89"/>
                <a:gd name="T87" fmla="*/ 41 h 75"/>
                <a:gd name="T88" fmla="*/ 63 w 89"/>
                <a:gd name="T89" fmla="*/ 41 h 75"/>
                <a:gd name="T90" fmla="*/ 25 w 89"/>
                <a:gd name="T91" fmla="*/ 21 h 75"/>
                <a:gd name="T92" fmla="*/ 25 w 89"/>
                <a:gd name="T93" fmla="*/ 21 h 75"/>
                <a:gd name="T94" fmla="*/ 25 w 89"/>
                <a:gd name="T95" fmla="*/ 22 h 75"/>
                <a:gd name="T96" fmla="*/ 61 w 89"/>
                <a:gd name="T97" fmla="*/ 22 h 75"/>
                <a:gd name="T98" fmla="*/ 46 w 89"/>
                <a:gd name="T99" fmla="*/ 31 h 75"/>
                <a:gd name="T100" fmla="*/ 64 w 89"/>
                <a:gd name="T101" fmla="*/ 31 h 75"/>
                <a:gd name="T102" fmla="*/ 64 w 89"/>
                <a:gd name="T103" fmla="*/ 31 h 75"/>
                <a:gd name="T104" fmla="*/ 81 w 89"/>
                <a:gd name="T105" fmla="*/ 2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75">
                  <a:moveTo>
                    <a:pt x="32" y="41"/>
                  </a:moveTo>
                  <a:cubicBezTo>
                    <a:pt x="43" y="41"/>
                    <a:pt x="43" y="41"/>
                    <a:pt x="43" y="41"/>
                  </a:cubicBezTo>
                  <a:cubicBezTo>
                    <a:pt x="43" y="39"/>
                    <a:pt x="43" y="37"/>
                    <a:pt x="42" y="36"/>
                  </a:cubicBezTo>
                  <a:cubicBezTo>
                    <a:pt x="38" y="36"/>
                    <a:pt x="34" y="36"/>
                    <a:pt x="30" y="36"/>
                  </a:cubicBezTo>
                  <a:cubicBezTo>
                    <a:pt x="31" y="37"/>
                    <a:pt x="31" y="39"/>
                    <a:pt x="32" y="41"/>
                  </a:cubicBezTo>
                  <a:close/>
                  <a:moveTo>
                    <a:pt x="0" y="0"/>
                  </a:moveTo>
                  <a:cubicBezTo>
                    <a:pt x="12" y="0"/>
                    <a:pt x="12" y="0"/>
                    <a:pt x="12" y="0"/>
                  </a:cubicBezTo>
                  <a:cubicBezTo>
                    <a:pt x="17" y="0"/>
                    <a:pt x="17" y="0"/>
                    <a:pt x="17" y="0"/>
                  </a:cubicBezTo>
                  <a:cubicBezTo>
                    <a:pt x="17" y="0"/>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7" y="1"/>
                    <a:pt x="17" y="1"/>
                    <a:pt x="17" y="1"/>
                  </a:cubicBezTo>
                  <a:cubicBezTo>
                    <a:pt x="18" y="1"/>
                    <a:pt x="18" y="1"/>
                    <a:pt x="18" y="1"/>
                  </a:cubicBezTo>
                  <a:cubicBezTo>
                    <a:pt x="18" y="1"/>
                    <a:pt x="18" y="1"/>
                    <a:pt x="18" y="1"/>
                  </a:cubicBezTo>
                  <a:cubicBezTo>
                    <a:pt x="18" y="1"/>
                    <a:pt x="18" y="1"/>
                    <a:pt x="18" y="1"/>
                  </a:cubicBezTo>
                  <a:cubicBezTo>
                    <a:pt x="18" y="1"/>
                    <a:pt x="18" y="1"/>
                    <a:pt x="18" y="1"/>
                  </a:cubicBezTo>
                  <a:cubicBezTo>
                    <a:pt x="18" y="1"/>
                    <a:pt x="18" y="1"/>
                    <a:pt x="18" y="1"/>
                  </a:cubicBezTo>
                  <a:cubicBezTo>
                    <a:pt x="18" y="1"/>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2"/>
                  </a:cubicBezTo>
                  <a:cubicBezTo>
                    <a:pt x="18" y="2"/>
                    <a:pt x="18" y="2"/>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4"/>
                    <a:pt x="18" y="4"/>
                  </a:cubicBezTo>
                  <a:cubicBezTo>
                    <a:pt x="18" y="4"/>
                    <a:pt x="18" y="4"/>
                    <a:pt x="18" y="4"/>
                  </a:cubicBezTo>
                  <a:cubicBezTo>
                    <a:pt x="18" y="4"/>
                    <a:pt x="18" y="4"/>
                    <a:pt x="18" y="4"/>
                  </a:cubicBezTo>
                  <a:cubicBezTo>
                    <a:pt x="18" y="4"/>
                    <a:pt x="19" y="4"/>
                    <a:pt x="19" y="4"/>
                  </a:cubicBezTo>
                  <a:cubicBezTo>
                    <a:pt x="19" y="4"/>
                    <a:pt x="19" y="4"/>
                    <a:pt x="19" y="4"/>
                  </a:cubicBezTo>
                  <a:cubicBezTo>
                    <a:pt x="19" y="4"/>
                    <a:pt x="19" y="5"/>
                    <a:pt x="19" y="5"/>
                  </a:cubicBezTo>
                  <a:cubicBezTo>
                    <a:pt x="20" y="8"/>
                    <a:pt x="21" y="10"/>
                    <a:pt x="22" y="13"/>
                  </a:cubicBezTo>
                  <a:cubicBezTo>
                    <a:pt x="39" y="13"/>
                    <a:pt x="39" y="13"/>
                    <a:pt x="39" y="13"/>
                  </a:cubicBezTo>
                  <a:cubicBezTo>
                    <a:pt x="44" y="13"/>
                    <a:pt x="44" y="13"/>
                    <a:pt x="44" y="13"/>
                  </a:cubicBezTo>
                  <a:cubicBezTo>
                    <a:pt x="62" y="13"/>
                    <a:pt x="62" y="13"/>
                    <a:pt x="62" y="13"/>
                  </a:cubicBezTo>
                  <a:cubicBezTo>
                    <a:pt x="67" y="13"/>
                    <a:pt x="67" y="13"/>
                    <a:pt x="67" y="13"/>
                  </a:cubicBezTo>
                  <a:cubicBezTo>
                    <a:pt x="84" y="13"/>
                    <a:pt x="84" y="13"/>
                    <a:pt x="84" y="13"/>
                  </a:cubicBezTo>
                  <a:cubicBezTo>
                    <a:pt x="85" y="13"/>
                    <a:pt x="85" y="13"/>
                    <a:pt x="85" y="13"/>
                  </a:cubicBezTo>
                  <a:cubicBezTo>
                    <a:pt x="89" y="13"/>
                    <a:pt x="89" y="13"/>
                    <a:pt x="89" y="13"/>
                  </a:cubicBezTo>
                  <a:cubicBezTo>
                    <a:pt x="85" y="24"/>
                    <a:pt x="81" y="34"/>
                    <a:pt x="77" y="45"/>
                  </a:cubicBezTo>
                  <a:cubicBezTo>
                    <a:pt x="74" y="45"/>
                    <a:pt x="74" y="45"/>
                    <a:pt x="74" y="45"/>
                  </a:cubicBezTo>
                  <a:cubicBezTo>
                    <a:pt x="72" y="45"/>
                    <a:pt x="72" y="45"/>
                    <a:pt x="72" y="45"/>
                  </a:cubicBezTo>
                  <a:cubicBezTo>
                    <a:pt x="62" y="45"/>
                    <a:pt x="62" y="45"/>
                    <a:pt x="62" y="45"/>
                  </a:cubicBezTo>
                  <a:cubicBezTo>
                    <a:pt x="58" y="45"/>
                    <a:pt x="58" y="45"/>
                    <a:pt x="58" y="45"/>
                  </a:cubicBezTo>
                  <a:cubicBezTo>
                    <a:pt x="48" y="45"/>
                    <a:pt x="48" y="45"/>
                    <a:pt x="48" y="45"/>
                  </a:cubicBezTo>
                  <a:cubicBezTo>
                    <a:pt x="44" y="45"/>
                    <a:pt x="44" y="45"/>
                    <a:pt x="44" y="45"/>
                  </a:cubicBezTo>
                  <a:cubicBezTo>
                    <a:pt x="33" y="45"/>
                    <a:pt x="33" y="45"/>
                    <a:pt x="33" y="45"/>
                  </a:cubicBezTo>
                  <a:cubicBezTo>
                    <a:pt x="34" y="48"/>
                    <a:pt x="35" y="51"/>
                    <a:pt x="36" y="54"/>
                  </a:cubicBezTo>
                  <a:cubicBezTo>
                    <a:pt x="74" y="54"/>
                    <a:pt x="74" y="54"/>
                    <a:pt x="74" y="54"/>
                  </a:cubicBezTo>
                  <a:cubicBezTo>
                    <a:pt x="73" y="58"/>
                    <a:pt x="73" y="58"/>
                    <a:pt x="73" y="58"/>
                  </a:cubicBezTo>
                  <a:cubicBezTo>
                    <a:pt x="38" y="58"/>
                    <a:pt x="38" y="58"/>
                    <a:pt x="38" y="58"/>
                  </a:cubicBezTo>
                  <a:cubicBezTo>
                    <a:pt x="33" y="58"/>
                    <a:pt x="33" y="58"/>
                    <a:pt x="33" y="58"/>
                  </a:cubicBezTo>
                  <a:cubicBezTo>
                    <a:pt x="33" y="58"/>
                    <a:pt x="33" y="58"/>
                    <a:pt x="33" y="58"/>
                  </a:cubicBezTo>
                  <a:cubicBezTo>
                    <a:pt x="33" y="58"/>
                    <a:pt x="33" y="58"/>
                    <a:pt x="33" y="58"/>
                  </a:cubicBezTo>
                  <a:cubicBezTo>
                    <a:pt x="32" y="54"/>
                    <a:pt x="30" y="50"/>
                    <a:pt x="29" y="45"/>
                  </a:cubicBezTo>
                  <a:cubicBezTo>
                    <a:pt x="28" y="45"/>
                    <a:pt x="28" y="45"/>
                    <a:pt x="28" y="45"/>
                  </a:cubicBezTo>
                  <a:cubicBezTo>
                    <a:pt x="24" y="32"/>
                    <a:pt x="19" y="18"/>
                    <a:pt x="14" y="5"/>
                  </a:cubicBezTo>
                  <a:cubicBezTo>
                    <a:pt x="0" y="5"/>
                    <a:pt x="0" y="5"/>
                    <a:pt x="0" y="5"/>
                  </a:cubicBezTo>
                  <a:cubicBezTo>
                    <a:pt x="0" y="0"/>
                    <a:pt x="0" y="0"/>
                    <a:pt x="0" y="0"/>
                  </a:cubicBezTo>
                  <a:close/>
                  <a:moveTo>
                    <a:pt x="67" y="63"/>
                  </a:moveTo>
                  <a:cubicBezTo>
                    <a:pt x="69" y="63"/>
                    <a:pt x="71" y="65"/>
                    <a:pt x="71" y="67"/>
                  </a:cubicBezTo>
                  <a:cubicBezTo>
                    <a:pt x="71" y="69"/>
                    <a:pt x="69" y="70"/>
                    <a:pt x="67" y="70"/>
                  </a:cubicBezTo>
                  <a:cubicBezTo>
                    <a:pt x="65" y="70"/>
                    <a:pt x="63" y="69"/>
                    <a:pt x="63" y="67"/>
                  </a:cubicBezTo>
                  <a:cubicBezTo>
                    <a:pt x="63" y="65"/>
                    <a:pt x="65" y="63"/>
                    <a:pt x="67" y="63"/>
                  </a:cubicBezTo>
                  <a:close/>
                  <a:moveTo>
                    <a:pt x="67" y="59"/>
                  </a:moveTo>
                  <a:cubicBezTo>
                    <a:pt x="71" y="59"/>
                    <a:pt x="75" y="62"/>
                    <a:pt x="75" y="67"/>
                  </a:cubicBezTo>
                  <a:cubicBezTo>
                    <a:pt x="75" y="71"/>
                    <a:pt x="71" y="75"/>
                    <a:pt x="67" y="75"/>
                  </a:cubicBezTo>
                  <a:cubicBezTo>
                    <a:pt x="63" y="75"/>
                    <a:pt x="59" y="71"/>
                    <a:pt x="59" y="67"/>
                  </a:cubicBezTo>
                  <a:cubicBezTo>
                    <a:pt x="59" y="62"/>
                    <a:pt x="63" y="59"/>
                    <a:pt x="67" y="59"/>
                  </a:cubicBezTo>
                  <a:close/>
                  <a:moveTo>
                    <a:pt x="25" y="21"/>
                  </a:moveTo>
                  <a:cubicBezTo>
                    <a:pt x="25" y="21"/>
                    <a:pt x="25" y="21"/>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1"/>
                    <a:pt x="25" y="21"/>
                    <a:pt x="25" y="21"/>
                  </a:cubicBezTo>
                  <a:close/>
                  <a:moveTo>
                    <a:pt x="25" y="22"/>
                  </a:moveTo>
                  <a:cubicBezTo>
                    <a:pt x="25" y="22"/>
                    <a:pt x="25" y="22"/>
                    <a:pt x="25" y="22"/>
                  </a:cubicBezTo>
                  <a:cubicBezTo>
                    <a:pt x="30" y="22"/>
                    <a:pt x="35" y="22"/>
                    <a:pt x="40" y="22"/>
                  </a:cubicBezTo>
                  <a:cubicBezTo>
                    <a:pt x="40" y="21"/>
                    <a:pt x="40" y="19"/>
                    <a:pt x="40" y="17"/>
                  </a:cubicBezTo>
                  <a:cubicBezTo>
                    <a:pt x="23" y="17"/>
                    <a:pt x="23" y="17"/>
                    <a:pt x="23" y="17"/>
                  </a:cubicBezTo>
                  <a:cubicBezTo>
                    <a:pt x="23" y="17"/>
                    <a:pt x="23" y="18"/>
                    <a:pt x="23" y="18"/>
                  </a:cubicBezTo>
                  <a:cubicBezTo>
                    <a:pt x="23" y="18"/>
                    <a:pt x="23"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8"/>
                    <a:pt x="24" y="18"/>
                    <a:pt x="24" y="18"/>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19"/>
                    <a:pt x="24" y="19"/>
                  </a:cubicBezTo>
                  <a:cubicBezTo>
                    <a:pt x="24" y="19"/>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4" y="20"/>
                    <a:pt x="24" y="20"/>
                    <a:pt x="24" y="20"/>
                  </a:cubicBezTo>
                  <a:cubicBezTo>
                    <a:pt x="25" y="22"/>
                    <a:pt x="25" y="22"/>
                    <a:pt x="25" y="22"/>
                  </a:cubicBezTo>
                  <a:close/>
                  <a:moveTo>
                    <a:pt x="27" y="27"/>
                  </a:move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9"/>
                    <a:pt x="28" y="30"/>
                    <a:pt x="28" y="31"/>
                  </a:cubicBezTo>
                  <a:cubicBezTo>
                    <a:pt x="33" y="31"/>
                    <a:pt x="37" y="31"/>
                    <a:pt x="42" y="31"/>
                  </a:cubicBezTo>
                  <a:cubicBezTo>
                    <a:pt x="41" y="30"/>
                    <a:pt x="41" y="28"/>
                    <a:pt x="41" y="27"/>
                  </a:cubicBezTo>
                  <a:cubicBezTo>
                    <a:pt x="36" y="27"/>
                    <a:pt x="31" y="27"/>
                    <a:pt x="27" y="27"/>
                  </a:cubicBezTo>
                  <a:close/>
                  <a:moveTo>
                    <a:pt x="17" y="0"/>
                  </a:moveTo>
                  <a:cubicBezTo>
                    <a:pt x="17" y="0"/>
                    <a:pt x="17" y="1"/>
                    <a:pt x="17" y="1"/>
                  </a:cubicBezTo>
                  <a:cubicBezTo>
                    <a:pt x="17" y="0"/>
                    <a:pt x="17" y="0"/>
                    <a:pt x="17" y="0"/>
                  </a:cubicBezTo>
                  <a:close/>
                  <a:moveTo>
                    <a:pt x="18" y="2"/>
                  </a:moveTo>
                  <a:cubicBezTo>
                    <a:pt x="18" y="2"/>
                    <a:pt x="18" y="2"/>
                    <a:pt x="18" y="2"/>
                  </a:cubicBezTo>
                  <a:cubicBezTo>
                    <a:pt x="18" y="2"/>
                    <a:pt x="18" y="2"/>
                    <a:pt x="18" y="2"/>
                  </a:cubicBezTo>
                  <a:close/>
                  <a:moveTo>
                    <a:pt x="18" y="2"/>
                  </a:moveTo>
                  <a:cubicBezTo>
                    <a:pt x="18" y="2"/>
                    <a:pt x="18" y="2"/>
                    <a:pt x="18" y="2"/>
                  </a:cubicBezTo>
                  <a:cubicBezTo>
                    <a:pt x="18" y="2"/>
                    <a:pt x="18" y="2"/>
                    <a:pt x="18" y="2"/>
                  </a:cubicBezTo>
                  <a:close/>
                  <a:moveTo>
                    <a:pt x="18" y="4"/>
                  </a:moveTo>
                  <a:cubicBezTo>
                    <a:pt x="18" y="4"/>
                    <a:pt x="19" y="4"/>
                    <a:pt x="19" y="4"/>
                  </a:cubicBezTo>
                  <a:cubicBezTo>
                    <a:pt x="18" y="4"/>
                    <a:pt x="18" y="4"/>
                    <a:pt x="18" y="4"/>
                  </a:cubicBezTo>
                  <a:close/>
                  <a:moveTo>
                    <a:pt x="39" y="63"/>
                  </a:moveTo>
                  <a:cubicBezTo>
                    <a:pt x="41" y="63"/>
                    <a:pt x="42" y="65"/>
                    <a:pt x="42" y="67"/>
                  </a:cubicBezTo>
                  <a:cubicBezTo>
                    <a:pt x="42" y="69"/>
                    <a:pt x="41" y="70"/>
                    <a:pt x="39" y="70"/>
                  </a:cubicBezTo>
                  <a:cubicBezTo>
                    <a:pt x="37" y="70"/>
                    <a:pt x="35" y="69"/>
                    <a:pt x="35" y="67"/>
                  </a:cubicBezTo>
                  <a:cubicBezTo>
                    <a:pt x="35" y="65"/>
                    <a:pt x="37" y="63"/>
                    <a:pt x="39" y="63"/>
                  </a:cubicBezTo>
                  <a:close/>
                  <a:moveTo>
                    <a:pt x="39" y="59"/>
                  </a:moveTo>
                  <a:cubicBezTo>
                    <a:pt x="43" y="59"/>
                    <a:pt x="46" y="62"/>
                    <a:pt x="46" y="67"/>
                  </a:cubicBezTo>
                  <a:cubicBezTo>
                    <a:pt x="46" y="71"/>
                    <a:pt x="43" y="75"/>
                    <a:pt x="39" y="75"/>
                  </a:cubicBezTo>
                  <a:cubicBezTo>
                    <a:pt x="34" y="75"/>
                    <a:pt x="31" y="71"/>
                    <a:pt x="31" y="67"/>
                  </a:cubicBezTo>
                  <a:cubicBezTo>
                    <a:pt x="31" y="62"/>
                    <a:pt x="34" y="59"/>
                    <a:pt x="39" y="59"/>
                  </a:cubicBezTo>
                  <a:close/>
                  <a:moveTo>
                    <a:pt x="47" y="41"/>
                  </a:moveTo>
                  <a:cubicBezTo>
                    <a:pt x="58" y="41"/>
                    <a:pt x="58" y="41"/>
                    <a:pt x="58" y="41"/>
                  </a:cubicBezTo>
                  <a:cubicBezTo>
                    <a:pt x="58" y="39"/>
                    <a:pt x="59" y="37"/>
                    <a:pt x="59" y="36"/>
                  </a:cubicBezTo>
                  <a:cubicBezTo>
                    <a:pt x="55" y="36"/>
                    <a:pt x="51" y="36"/>
                    <a:pt x="47" y="36"/>
                  </a:cubicBezTo>
                  <a:cubicBezTo>
                    <a:pt x="47" y="37"/>
                    <a:pt x="47" y="39"/>
                    <a:pt x="47" y="41"/>
                  </a:cubicBezTo>
                  <a:close/>
                  <a:moveTo>
                    <a:pt x="63" y="41"/>
                  </a:moveTo>
                  <a:cubicBezTo>
                    <a:pt x="74" y="41"/>
                    <a:pt x="74" y="41"/>
                    <a:pt x="74" y="41"/>
                  </a:cubicBezTo>
                  <a:cubicBezTo>
                    <a:pt x="75" y="39"/>
                    <a:pt x="75" y="37"/>
                    <a:pt x="76" y="36"/>
                  </a:cubicBezTo>
                  <a:cubicBezTo>
                    <a:pt x="72" y="36"/>
                    <a:pt x="68" y="36"/>
                    <a:pt x="63" y="36"/>
                  </a:cubicBezTo>
                  <a:cubicBezTo>
                    <a:pt x="63" y="37"/>
                    <a:pt x="63" y="39"/>
                    <a:pt x="63" y="41"/>
                  </a:cubicBezTo>
                  <a:close/>
                  <a:moveTo>
                    <a:pt x="27" y="27"/>
                  </a:moveTo>
                  <a:cubicBezTo>
                    <a:pt x="27" y="27"/>
                    <a:pt x="27" y="27"/>
                    <a:pt x="27" y="27"/>
                  </a:cubicBezTo>
                  <a:cubicBezTo>
                    <a:pt x="27" y="27"/>
                    <a:pt x="27" y="27"/>
                    <a:pt x="27" y="27"/>
                  </a:cubicBezTo>
                  <a:close/>
                  <a:moveTo>
                    <a:pt x="25" y="21"/>
                  </a:move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ubicBezTo>
                    <a:pt x="25" y="21"/>
                    <a:pt x="25" y="21"/>
                    <a:pt x="25" y="21"/>
                  </a:cubicBezTo>
                  <a:close/>
                  <a:moveTo>
                    <a:pt x="25" y="22"/>
                  </a:moveTo>
                  <a:cubicBezTo>
                    <a:pt x="25" y="22"/>
                    <a:pt x="25" y="22"/>
                    <a:pt x="25" y="22"/>
                  </a:cubicBezTo>
                  <a:cubicBezTo>
                    <a:pt x="25" y="22"/>
                    <a:pt x="25" y="22"/>
                    <a:pt x="25" y="22"/>
                  </a:cubicBezTo>
                  <a:close/>
                  <a:moveTo>
                    <a:pt x="44" y="17"/>
                  </a:moveTo>
                  <a:cubicBezTo>
                    <a:pt x="44" y="19"/>
                    <a:pt x="45" y="21"/>
                    <a:pt x="45" y="22"/>
                  </a:cubicBezTo>
                  <a:cubicBezTo>
                    <a:pt x="50" y="22"/>
                    <a:pt x="55" y="22"/>
                    <a:pt x="61" y="22"/>
                  </a:cubicBezTo>
                  <a:cubicBezTo>
                    <a:pt x="61" y="21"/>
                    <a:pt x="61" y="19"/>
                    <a:pt x="61" y="17"/>
                  </a:cubicBezTo>
                  <a:cubicBezTo>
                    <a:pt x="44" y="17"/>
                    <a:pt x="44" y="17"/>
                    <a:pt x="44" y="17"/>
                  </a:cubicBezTo>
                  <a:close/>
                  <a:moveTo>
                    <a:pt x="46" y="27"/>
                  </a:moveTo>
                  <a:cubicBezTo>
                    <a:pt x="46" y="28"/>
                    <a:pt x="46" y="30"/>
                    <a:pt x="46" y="31"/>
                  </a:cubicBezTo>
                  <a:cubicBezTo>
                    <a:pt x="51" y="31"/>
                    <a:pt x="55" y="31"/>
                    <a:pt x="59" y="31"/>
                  </a:cubicBezTo>
                  <a:cubicBezTo>
                    <a:pt x="60" y="30"/>
                    <a:pt x="60" y="28"/>
                    <a:pt x="60" y="27"/>
                  </a:cubicBezTo>
                  <a:cubicBezTo>
                    <a:pt x="55" y="27"/>
                    <a:pt x="50" y="27"/>
                    <a:pt x="46" y="27"/>
                  </a:cubicBezTo>
                  <a:close/>
                  <a:moveTo>
                    <a:pt x="64" y="31"/>
                  </a:moveTo>
                  <a:cubicBezTo>
                    <a:pt x="64" y="30"/>
                    <a:pt x="64" y="28"/>
                    <a:pt x="65" y="27"/>
                  </a:cubicBezTo>
                  <a:cubicBezTo>
                    <a:pt x="70" y="27"/>
                    <a:pt x="74" y="27"/>
                    <a:pt x="79" y="27"/>
                  </a:cubicBezTo>
                  <a:cubicBezTo>
                    <a:pt x="78" y="28"/>
                    <a:pt x="78" y="30"/>
                    <a:pt x="77" y="31"/>
                  </a:cubicBezTo>
                  <a:cubicBezTo>
                    <a:pt x="73" y="31"/>
                    <a:pt x="69" y="31"/>
                    <a:pt x="64" y="31"/>
                  </a:cubicBezTo>
                  <a:close/>
                  <a:moveTo>
                    <a:pt x="65" y="22"/>
                  </a:moveTo>
                  <a:cubicBezTo>
                    <a:pt x="65" y="21"/>
                    <a:pt x="66" y="19"/>
                    <a:pt x="66" y="17"/>
                  </a:cubicBezTo>
                  <a:cubicBezTo>
                    <a:pt x="82" y="17"/>
                    <a:pt x="82" y="17"/>
                    <a:pt x="82" y="17"/>
                  </a:cubicBezTo>
                  <a:cubicBezTo>
                    <a:pt x="82" y="19"/>
                    <a:pt x="81" y="21"/>
                    <a:pt x="81" y="22"/>
                  </a:cubicBezTo>
                  <a:cubicBezTo>
                    <a:pt x="76" y="22"/>
                    <a:pt x="71" y="22"/>
                    <a:pt x="6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88" name="矩形 87"/>
          <p:cNvSpPr/>
          <p:nvPr/>
        </p:nvSpPr>
        <p:spPr>
          <a:xfrm>
            <a:off x="874548" y="2888507"/>
            <a:ext cx="1114216" cy="276999"/>
          </a:xfrm>
          <a:prstGeom prst="rect">
            <a:avLst/>
          </a:prstGeom>
        </p:spPr>
        <p:txBody>
          <a:bodyPr wrap="none" lIns="91438" tIns="45719" rIns="91438" bIns="45719">
            <a:spAutoFit/>
          </a:bodyPr>
          <a:lstStyle/>
          <a:p>
            <a:r>
              <a:rPr lang="en-US" altLang="zh-CN" sz="1200" b="1" dirty="0">
                <a:solidFill>
                  <a:schemeClr val="tx1">
                    <a:lumMod val="75000"/>
                    <a:lumOff val="25000"/>
                  </a:schemeClr>
                </a:solidFill>
                <a:latin typeface="微软雅黑" pitchFamily="34" charset="-122"/>
                <a:ea typeface="微软雅黑" pitchFamily="34" charset="-122"/>
              </a:rPr>
              <a:t>RACE STATS</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89" name="矩形 88"/>
          <p:cNvSpPr/>
          <p:nvPr/>
        </p:nvSpPr>
        <p:spPr>
          <a:xfrm>
            <a:off x="856631" y="3184819"/>
            <a:ext cx="1620958" cy="1169549"/>
          </a:xfrm>
          <a:prstGeom prst="rect">
            <a:avLst/>
          </a:prstGeom>
        </p:spPr>
        <p:txBody>
          <a:bodyPr wrap="square" lIns="91438" tIns="45719" rIns="91438" bIns="45719">
            <a:spAutoFit/>
          </a:bodyPr>
          <a:lstStyle/>
          <a:p>
            <a:r>
              <a:rPr lang="en-US" altLang="zh-CN" sz="1000" dirty="0">
                <a:solidFill>
                  <a:schemeClr val="tx1">
                    <a:lumMod val="75000"/>
                    <a:lumOff val="25000"/>
                  </a:schemeClr>
                </a:solidFill>
              </a:rPr>
              <a:t>he Clipper Round the World Yacht Race is the only event of its type. Anyone, even if they have never stepped on a boat before, can join the adventure.</a:t>
            </a:r>
            <a:endParaRPr lang="zh-CN" altLang="en-US" sz="1000" dirty="0">
              <a:solidFill>
                <a:schemeClr val="tx1">
                  <a:lumMod val="75000"/>
                  <a:lumOff val="25000"/>
                </a:schemeClr>
              </a:solidFill>
            </a:endParaRPr>
          </a:p>
        </p:txBody>
      </p:sp>
      <p:sp>
        <p:nvSpPr>
          <p:cNvPr id="90" name="矩形 89"/>
          <p:cNvSpPr/>
          <p:nvPr/>
        </p:nvSpPr>
        <p:spPr>
          <a:xfrm>
            <a:off x="2924311" y="2888507"/>
            <a:ext cx="1062920" cy="276999"/>
          </a:xfrm>
          <a:prstGeom prst="rect">
            <a:avLst/>
          </a:prstGeom>
        </p:spPr>
        <p:txBody>
          <a:bodyPr wrap="none" lIns="91438" tIns="45719" rIns="91438" bIns="45719">
            <a:spAutoFit/>
          </a:bodyPr>
          <a:lstStyle/>
          <a:p>
            <a:r>
              <a:rPr lang="en-US" altLang="zh-CN" sz="1200" b="1" dirty="0">
                <a:solidFill>
                  <a:schemeClr val="tx1">
                    <a:lumMod val="75000"/>
                    <a:lumOff val="25000"/>
                  </a:schemeClr>
                </a:solidFill>
                <a:latin typeface="微软雅黑" pitchFamily="34" charset="-122"/>
                <a:ea typeface="微软雅黑" pitchFamily="34" charset="-122"/>
              </a:rPr>
              <a:t>THE PORTS</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91" name="矩形 90"/>
          <p:cNvSpPr/>
          <p:nvPr/>
        </p:nvSpPr>
        <p:spPr>
          <a:xfrm>
            <a:off x="2894985" y="3184819"/>
            <a:ext cx="1620958" cy="1169549"/>
          </a:xfrm>
          <a:prstGeom prst="rect">
            <a:avLst/>
          </a:prstGeom>
        </p:spPr>
        <p:txBody>
          <a:bodyPr wrap="square" lIns="91438" tIns="45719" rIns="91438" bIns="45719">
            <a:spAutoFit/>
          </a:bodyPr>
          <a:lstStyle/>
          <a:p>
            <a:r>
              <a:rPr lang="en-US" altLang="zh-CN" sz="1000" dirty="0">
                <a:solidFill>
                  <a:schemeClr val="tx1">
                    <a:lumMod val="75000"/>
                    <a:lumOff val="25000"/>
                  </a:schemeClr>
                </a:solidFill>
              </a:rPr>
              <a:t>he Clipper Round the World Yacht Race is the only event of its type. Anyone, even if they have never stepped on a boat before, can join the adventure.</a:t>
            </a:r>
            <a:endParaRPr lang="zh-CN" altLang="en-US" sz="1000" dirty="0">
              <a:solidFill>
                <a:schemeClr val="tx1">
                  <a:lumMod val="75000"/>
                  <a:lumOff val="25000"/>
                </a:schemeClr>
              </a:solidFill>
            </a:endParaRPr>
          </a:p>
        </p:txBody>
      </p:sp>
      <p:sp>
        <p:nvSpPr>
          <p:cNvPr id="92" name="矩形 91"/>
          <p:cNvSpPr/>
          <p:nvPr/>
        </p:nvSpPr>
        <p:spPr>
          <a:xfrm>
            <a:off x="4951908" y="2888507"/>
            <a:ext cx="1381212" cy="276999"/>
          </a:xfrm>
          <a:prstGeom prst="rect">
            <a:avLst/>
          </a:prstGeom>
        </p:spPr>
        <p:txBody>
          <a:bodyPr wrap="none" lIns="91438" tIns="45719" rIns="91438" bIns="45719">
            <a:spAutoFit/>
          </a:bodyPr>
          <a:lstStyle/>
          <a:p>
            <a:r>
              <a:rPr lang="en-US" altLang="zh-CN" sz="1200" b="1" dirty="0">
                <a:solidFill>
                  <a:schemeClr val="tx1">
                    <a:lumMod val="75000"/>
                    <a:lumOff val="25000"/>
                  </a:schemeClr>
                </a:solidFill>
                <a:latin typeface="微软雅黑" pitchFamily="34" charset="-122"/>
                <a:ea typeface="微软雅黑" pitchFamily="34" charset="-122"/>
              </a:rPr>
              <a:t>JOIN THE RACE</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93" name="矩形 92"/>
          <p:cNvSpPr/>
          <p:nvPr/>
        </p:nvSpPr>
        <p:spPr>
          <a:xfrm>
            <a:off x="4933338" y="3184819"/>
            <a:ext cx="1620958" cy="1169549"/>
          </a:xfrm>
          <a:prstGeom prst="rect">
            <a:avLst/>
          </a:prstGeom>
        </p:spPr>
        <p:txBody>
          <a:bodyPr wrap="square" lIns="91438" tIns="45719" rIns="91438" bIns="45719">
            <a:spAutoFit/>
          </a:bodyPr>
          <a:lstStyle/>
          <a:p>
            <a:r>
              <a:rPr lang="en-US" altLang="zh-CN" sz="1000" dirty="0">
                <a:solidFill>
                  <a:schemeClr val="tx1">
                    <a:lumMod val="75000"/>
                    <a:lumOff val="25000"/>
                  </a:schemeClr>
                </a:solidFill>
              </a:rPr>
              <a:t>he Clipper Round the World Yacht Race is the only event of its type. Anyone, even if they have never stepped on a boat before, can join the adventure.</a:t>
            </a:r>
            <a:endParaRPr lang="zh-CN" altLang="en-US" sz="1000" dirty="0">
              <a:solidFill>
                <a:schemeClr val="tx1">
                  <a:lumMod val="75000"/>
                  <a:lumOff val="25000"/>
                </a:schemeClr>
              </a:solidFill>
            </a:endParaRPr>
          </a:p>
        </p:txBody>
      </p:sp>
      <p:sp>
        <p:nvSpPr>
          <p:cNvPr id="94" name="矩形 93"/>
          <p:cNvSpPr/>
          <p:nvPr/>
        </p:nvSpPr>
        <p:spPr>
          <a:xfrm>
            <a:off x="6977562" y="2888507"/>
            <a:ext cx="972446" cy="276999"/>
          </a:xfrm>
          <a:prstGeom prst="rect">
            <a:avLst/>
          </a:prstGeom>
        </p:spPr>
        <p:txBody>
          <a:bodyPr wrap="none" lIns="91438" tIns="45719" rIns="91438" bIns="45719">
            <a:spAutoFit/>
          </a:bodyPr>
          <a:lstStyle/>
          <a:p>
            <a:r>
              <a:rPr lang="en-US" altLang="zh-CN" sz="1200" b="1" dirty="0">
                <a:solidFill>
                  <a:schemeClr val="tx1">
                    <a:lumMod val="75000"/>
                    <a:lumOff val="25000"/>
                  </a:schemeClr>
                </a:solidFill>
                <a:latin typeface="微软雅黑" pitchFamily="34" charset="-122"/>
                <a:ea typeface="微软雅黑" pitchFamily="34" charset="-122"/>
              </a:rPr>
              <a:t>16 RACES </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95" name="矩形 94"/>
          <p:cNvSpPr/>
          <p:nvPr/>
        </p:nvSpPr>
        <p:spPr>
          <a:xfrm>
            <a:off x="6971691" y="3184819"/>
            <a:ext cx="1620958" cy="1169549"/>
          </a:xfrm>
          <a:prstGeom prst="rect">
            <a:avLst/>
          </a:prstGeom>
        </p:spPr>
        <p:txBody>
          <a:bodyPr wrap="square" lIns="91438" tIns="45719" rIns="91438" bIns="45719">
            <a:spAutoFit/>
          </a:bodyPr>
          <a:lstStyle/>
          <a:p>
            <a:r>
              <a:rPr lang="en-US" altLang="zh-CN" sz="1000" dirty="0">
                <a:solidFill>
                  <a:schemeClr val="tx1">
                    <a:lumMod val="75000"/>
                    <a:lumOff val="25000"/>
                  </a:schemeClr>
                </a:solidFill>
              </a:rPr>
              <a:t>he Clipper Round the World Yacht Race is the only event of its type. Anyone, even if they have never stepped on a boat before, can join the adventure.</a:t>
            </a:r>
            <a:endParaRPr lang="zh-CN" altLang="en-US" sz="1000" dirty="0">
              <a:solidFill>
                <a:schemeClr val="tx1">
                  <a:lumMod val="75000"/>
                  <a:lumOff val="25000"/>
                </a:schemeClr>
              </a:solidFill>
            </a:endParaRPr>
          </a:p>
        </p:txBody>
      </p:sp>
      <p:grpSp>
        <p:nvGrpSpPr>
          <p:cNvPr id="96" name="组合 95"/>
          <p:cNvGrpSpPr/>
          <p:nvPr/>
        </p:nvGrpSpPr>
        <p:grpSpPr>
          <a:xfrm>
            <a:off x="5364581" y="2117053"/>
            <a:ext cx="380695" cy="255269"/>
            <a:chOff x="10704513" y="2078038"/>
            <a:chExt cx="684213" cy="458788"/>
          </a:xfrm>
          <a:solidFill>
            <a:schemeClr val="bg1"/>
          </a:solidFill>
        </p:grpSpPr>
        <p:sp>
          <p:nvSpPr>
            <p:cNvPr id="97" name="Freeform 21"/>
            <p:cNvSpPr>
              <a:spLocks noEditPoints="1"/>
            </p:cNvSpPr>
            <p:nvPr/>
          </p:nvSpPr>
          <p:spPr bwMode="auto">
            <a:xfrm>
              <a:off x="11006138" y="2078038"/>
              <a:ext cx="382588" cy="269875"/>
            </a:xfrm>
            <a:custGeom>
              <a:avLst/>
              <a:gdLst>
                <a:gd name="T0" fmla="*/ 0 w 241"/>
                <a:gd name="T1" fmla="*/ 0 h 170"/>
                <a:gd name="T2" fmla="*/ 241 w 241"/>
                <a:gd name="T3" fmla="*/ 0 h 170"/>
                <a:gd name="T4" fmla="*/ 241 w 241"/>
                <a:gd name="T5" fmla="*/ 170 h 170"/>
                <a:gd name="T6" fmla="*/ 0 w 241"/>
                <a:gd name="T7" fmla="*/ 170 h 170"/>
                <a:gd name="T8" fmla="*/ 0 w 241"/>
                <a:gd name="T9" fmla="*/ 0 h 170"/>
                <a:gd name="T10" fmla="*/ 0 w 241"/>
                <a:gd name="T11" fmla="*/ 0 h 170"/>
                <a:gd name="T12" fmla="*/ 33 w 241"/>
                <a:gd name="T13" fmla="*/ 71 h 170"/>
                <a:gd name="T14" fmla="*/ 33 w 241"/>
                <a:gd name="T15" fmla="*/ 33 h 170"/>
                <a:gd name="T16" fmla="*/ 208 w 241"/>
                <a:gd name="T17" fmla="*/ 33 h 170"/>
                <a:gd name="T18" fmla="*/ 33 w 241"/>
                <a:gd name="T19" fmla="*/ 71 h 170"/>
                <a:gd name="T20" fmla="*/ 33 w 241"/>
                <a:gd name="T21" fmla="*/ 71 h 170"/>
                <a:gd name="T22" fmla="*/ 33 w 241"/>
                <a:gd name="T23" fmla="*/ 104 h 170"/>
                <a:gd name="T24" fmla="*/ 33 w 241"/>
                <a:gd name="T25" fmla="*/ 71 h 170"/>
                <a:gd name="T26" fmla="*/ 175 w 241"/>
                <a:gd name="T27" fmla="*/ 71 h 170"/>
                <a:gd name="T28" fmla="*/ 33 w 241"/>
                <a:gd name="T29" fmla="*/ 104 h 170"/>
                <a:gd name="T30" fmla="*/ 33 w 241"/>
                <a:gd name="T31" fmla="*/ 104 h 170"/>
                <a:gd name="T32" fmla="*/ 33 w 241"/>
                <a:gd name="T33" fmla="*/ 142 h 170"/>
                <a:gd name="T34" fmla="*/ 33 w 241"/>
                <a:gd name="T35" fmla="*/ 104 h 170"/>
                <a:gd name="T36" fmla="*/ 132 w 241"/>
                <a:gd name="T37" fmla="*/ 104 h 170"/>
                <a:gd name="T38" fmla="*/ 33 w 241"/>
                <a:gd name="T39" fmla="*/ 142 h 170"/>
                <a:gd name="T40" fmla="*/ 33 w 241"/>
                <a:gd name="T41" fmla="*/ 14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1" h="170">
                  <a:moveTo>
                    <a:pt x="0" y="0"/>
                  </a:moveTo>
                  <a:lnTo>
                    <a:pt x="241" y="0"/>
                  </a:lnTo>
                  <a:lnTo>
                    <a:pt x="241" y="170"/>
                  </a:lnTo>
                  <a:lnTo>
                    <a:pt x="0" y="170"/>
                  </a:lnTo>
                  <a:lnTo>
                    <a:pt x="0" y="0"/>
                  </a:lnTo>
                  <a:lnTo>
                    <a:pt x="0" y="0"/>
                  </a:lnTo>
                  <a:close/>
                  <a:moveTo>
                    <a:pt x="33" y="71"/>
                  </a:moveTo>
                  <a:lnTo>
                    <a:pt x="33" y="33"/>
                  </a:lnTo>
                  <a:lnTo>
                    <a:pt x="208" y="33"/>
                  </a:lnTo>
                  <a:lnTo>
                    <a:pt x="33" y="71"/>
                  </a:lnTo>
                  <a:lnTo>
                    <a:pt x="33" y="71"/>
                  </a:lnTo>
                  <a:close/>
                  <a:moveTo>
                    <a:pt x="33" y="104"/>
                  </a:moveTo>
                  <a:lnTo>
                    <a:pt x="33" y="71"/>
                  </a:lnTo>
                  <a:lnTo>
                    <a:pt x="175" y="71"/>
                  </a:lnTo>
                  <a:lnTo>
                    <a:pt x="33" y="104"/>
                  </a:lnTo>
                  <a:lnTo>
                    <a:pt x="33" y="104"/>
                  </a:lnTo>
                  <a:close/>
                  <a:moveTo>
                    <a:pt x="33" y="142"/>
                  </a:moveTo>
                  <a:lnTo>
                    <a:pt x="33" y="104"/>
                  </a:lnTo>
                  <a:lnTo>
                    <a:pt x="132" y="104"/>
                  </a:lnTo>
                  <a:lnTo>
                    <a:pt x="33" y="142"/>
                  </a:lnTo>
                  <a:lnTo>
                    <a:pt x="33"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8" name="Freeform 22"/>
            <p:cNvSpPr>
              <a:spLocks noEditPoints="1"/>
            </p:cNvSpPr>
            <p:nvPr/>
          </p:nvSpPr>
          <p:spPr bwMode="auto">
            <a:xfrm>
              <a:off x="10704513" y="2144713"/>
              <a:ext cx="684213" cy="392113"/>
            </a:xfrm>
            <a:custGeom>
              <a:avLst/>
              <a:gdLst>
                <a:gd name="T0" fmla="*/ 18 w 91"/>
                <a:gd name="T1" fmla="*/ 34 h 52"/>
                <a:gd name="T2" fmla="*/ 27 w 91"/>
                <a:gd name="T3" fmla="*/ 43 h 52"/>
                <a:gd name="T4" fmla="*/ 18 w 91"/>
                <a:gd name="T5" fmla="*/ 52 h 52"/>
                <a:gd name="T6" fmla="*/ 9 w 91"/>
                <a:gd name="T7" fmla="*/ 43 h 52"/>
                <a:gd name="T8" fmla="*/ 18 w 91"/>
                <a:gd name="T9" fmla="*/ 34 h 52"/>
                <a:gd name="T10" fmla="*/ 2 w 91"/>
                <a:gd name="T11" fmla="*/ 41 h 52"/>
                <a:gd name="T12" fmla="*/ 4 w 91"/>
                <a:gd name="T13" fmla="*/ 41 h 52"/>
                <a:gd name="T14" fmla="*/ 5 w 91"/>
                <a:gd name="T15" fmla="*/ 41 h 52"/>
                <a:gd name="T16" fmla="*/ 18 w 91"/>
                <a:gd name="T17" fmla="*/ 31 h 52"/>
                <a:gd name="T18" fmla="*/ 30 w 91"/>
                <a:gd name="T19" fmla="*/ 41 h 52"/>
                <a:gd name="T20" fmla="*/ 58 w 91"/>
                <a:gd name="T21" fmla="*/ 41 h 52"/>
                <a:gd name="T22" fmla="*/ 70 w 91"/>
                <a:gd name="T23" fmla="*/ 31 h 52"/>
                <a:gd name="T24" fmla="*/ 82 w 91"/>
                <a:gd name="T25" fmla="*/ 41 h 52"/>
                <a:gd name="T26" fmla="*/ 91 w 91"/>
                <a:gd name="T27" fmla="*/ 41 h 52"/>
                <a:gd name="T28" fmla="*/ 91 w 91"/>
                <a:gd name="T29" fmla="*/ 27 h 52"/>
                <a:gd name="T30" fmla="*/ 37 w 91"/>
                <a:gd name="T31" fmla="*/ 27 h 52"/>
                <a:gd name="T32" fmla="*/ 37 w 91"/>
                <a:gd name="T33" fmla="*/ 0 h 52"/>
                <a:gd name="T34" fmla="*/ 12 w 91"/>
                <a:gd name="T35" fmla="*/ 0 h 52"/>
                <a:gd name="T36" fmla="*/ 2 w 91"/>
                <a:gd name="T37" fmla="*/ 18 h 52"/>
                <a:gd name="T38" fmla="*/ 2 w 91"/>
                <a:gd name="T39" fmla="*/ 27 h 52"/>
                <a:gd name="T40" fmla="*/ 2 w 91"/>
                <a:gd name="T41" fmla="*/ 30 h 52"/>
                <a:gd name="T42" fmla="*/ 2 w 91"/>
                <a:gd name="T43" fmla="*/ 35 h 52"/>
                <a:gd name="T44" fmla="*/ 0 w 91"/>
                <a:gd name="T45" fmla="*/ 35 h 52"/>
                <a:gd name="T46" fmla="*/ 0 w 91"/>
                <a:gd name="T47" fmla="*/ 41 h 52"/>
                <a:gd name="T48" fmla="*/ 2 w 91"/>
                <a:gd name="T49" fmla="*/ 41 h 52"/>
                <a:gd name="T50" fmla="*/ 18 w 91"/>
                <a:gd name="T51" fmla="*/ 39 h 52"/>
                <a:gd name="T52" fmla="*/ 22 w 91"/>
                <a:gd name="T53" fmla="*/ 43 h 52"/>
                <a:gd name="T54" fmla="*/ 18 w 91"/>
                <a:gd name="T55" fmla="*/ 48 h 52"/>
                <a:gd name="T56" fmla="*/ 13 w 91"/>
                <a:gd name="T57" fmla="*/ 43 h 52"/>
                <a:gd name="T58" fmla="*/ 18 w 91"/>
                <a:gd name="T59" fmla="*/ 39 h 52"/>
                <a:gd name="T60" fmla="*/ 70 w 91"/>
                <a:gd name="T61" fmla="*/ 34 h 52"/>
                <a:gd name="T62" fmla="*/ 79 w 91"/>
                <a:gd name="T63" fmla="*/ 43 h 52"/>
                <a:gd name="T64" fmla="*/ 70 w 91"/>
                <a:gd name="T65" fmla="*/ 52 h 52"/>
                <a:gd name="T66" fmla="*/ 61 w 91"/>
                <a:gd name="T67" fmla="*/ 43 h 52"/>
                <a:gd name="T68" fmla="*/ 70 w 91"/>
                <a:gd name="T69" fmla="*/ 34 h 52"/>
                <a:gd name="T70" fmla="*/ 70 w 91"/>
                <a:gd name="T71" fmla="*/ 39 h 52"/>
                <a:gd name="T72" fmla="*/ 74 w 91"/>
                <a:gd name="T73" fmla="*/ 43 h 52"/>
                <a:gd name="T74" fmla="*/ 70 w 91"/>
                <a:gd name="T75" fmla="*/ 48 h 52"/>
                <a:gd name="T76" fmla="*/ 66 w 91"/>
                <a:gd name="T77" fmla="*/ 43 h 52"/>
                <a:gd name="T78" fmla="*/ 70 w 91"/>
                <a:gd name="T79" fmla="*/ 39 h 52"/>
                <a:gd name="T80" fmla="*/ 5 w 91"/>
                <a:gd name="T81" fmla="*/ 18 h 52"/>
                <a:gd name="T82" fmla="*/ 12 w 91"/>
                <a:gd name="T83" fmla="*/ 18 h 52"/>
                <a:gd name="T84" fmla="*/ 12 w 91"/>
                <a:gd name="T85" fmla="*/ 5 h 52"/>
                <a:gd name="T86" fmla="*/ 5 w 91"/>
                <a:gd name="T87" fmla="*/ 18 h 52"/>
                <a:gd name="T88" fmla="*/ 15 w 91"/>
                <a:gd name="T89" fmla="*/ 18 h 52"/>
                <a:gd name="T90" fmla="*/ 27 w 91"/>
                <a:gd name="T91" fmla="*/ 18 h 52"/>
                <a:gd name="T92" fmla="*/ 27 w 91"/>
                <a:gd name="T93" fmla="*/ 5 h 52"/>
                <a:gd name="T94" fmla="*/ 15 w 91"/>
                <a:gd name="T95" fmla="*/ 5 h 52"/>
                <a:gd name="T96" fmla="*/ 15 w 91"/>
                <a:gd name="T97"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52">
                  <a:moveTo>
                    <a:pt x="18" y="34"/>
                  </a:moveTo>
                  <a:cubicBezTo>
                    <a:pt x="23" y="34"/>
                    <a:pt x="27" y="38"/>
                    <a:pt x="27" y="43"/>
                  </a:cubicBezTo>
                  <a:cubicBezTo>
                    <a:pt x="27" y="48"/>
                    <a:pt x="23" y="52"/>
                    <a:pt x="18" y="52"/>
                  </a:cubicBezTo>
                  <a:cubicBezTo>
                    <a:pt x="13" y="52"/>
                    <a:pt x="9" y="48"/>
                    <a:pt x="9" y="43"/>
                  </a:cubicBezTo>
                  <a:cubicBezTo>
                    <a:pt x="9" y="38"/>
                    <a:pt x="13" y="34"/>
                    <a:pt x="18" y="34"/>
                  </a:cubicBezTo>
                  <a:close/>
                  <a:moveTo>
                    <a:pt x="2" y="41"/>
                  </a:moveTo>
                  <a:cubicBezTo>
                    <a:pt x="4" y="41"/>
                    <a:pt x="4" y="41"/>
                    <a:pt x="4" y="41"/>
                  </a:cubicBezTo>
                  <a:cubicBezTo>
                    <a:pt x="5" y="41"/>
                    <a:pt x="5" y="41"/>
                    <a:pt x="5" y="41"/>
                  </a:cubicBezTo>
                  <a:cubicBezTo>
                    <a:pt x="6" y="36"/>
                    <a:pt x="11" y="31"/>
                    <a:pt x="18" y="31"/>
                  </a:cubicBezTo>
                  <a:cubicBezTo>
                    <a:pt x="24" y="31"/>
                    <a:pt x="29" y="36"/>
                    <a:pt x="30" y="41"/>
                  </a:cubicBezTo>
                  <a:cubicBezTo>
                    <a:pt x="58" y="41"/>
                    <a:pt x="58" y="41"/>
                    <a:pt x="58" y="41"/>
                  </a:cubicBezTo>
                  <a:cubicBezTo>
                    <a:pt x="58" y="36"/>
                    <a:pt x="64" y="31"/>
                    <a:pt x="70" y="31"/>
                  </a:cubicBezTo>
                  <a:cubicBezTo>
                    <a:pt x="76" y="31"/>
                    <a:pt x="81" y="36"/>
                    <a:pt x="82" y="41"/>
                  </a:cubicBezTo>
                  <a:cubicBezTo>
                    <a:pt x="91" y="41"/>
                    <a:pt x="91" y="41"/>
                    <a:pt x="91" y="41"/>
                  </a:cubicBezTo>
                  <a:cubicBezTo>
                    <a:pt x="91" y="27"/>
                    <a:pt x="91" y="27"/>
                    <a:pt x="91" y="27"/>
                  </a:cubicBezTo>
                  <a:cubicBezTo>
                    <a:pt x="37" y="27"/>
                    <a:pt x="37" y="27"/>
                    <a:pt x="37" y="27"/>
                  </a:cubicBezTo>
                  <a:cubicBezTo>
                    <a:pt x="37" y="0"/>
                    <a:pt x="37" y="0"/>
                    <a:pt x="37" y="0"/>
                  </a:cubicBezTo>
                  <a:cubicBezTo>
                    <a:pt x="12" y="0"/>
                    <a:pt x="12" y="0"/>
                    <a:pt x="12" y="0"/>
                  </a:cubicBezTo>
                  <a:cubicBezTo>
                    <a:pt x="2" y="18"/>
                    <a:pt x="2" y="18"/>
                    <a:pt x="2" y="18"/>
                  </a:cubicBezTo>
                  <a:cubicBezTo>
                    <a:pt x="2" y="27"/>
                    <a:pt x="2" y="27"/>
                    <a:pt x="2" y="27"/>
                  </a:cubicBezTo>
                  <a:cubicBezTo>
                    <a:pt x="2" y="30"/>
                    <a:pt x="2" y="30"/>
                    <a:pt x="2" y="30"/>
                  </a:cubicBezTo>
                  <a:cubicBezTo>
                    <a:pt x="2" y="35"/>
                    <a:pt x="2" y="35"/>
                    <a:pt x="2" y="35"/>
                  </a:cubicBezTo>
                  <a:cubicBezTo>
                    <a:pt x="0" y="35"/>
                    <a:pt x="0" y="35"/>
                    <a:pt x="0" y="35"/>
                  </a:cubicBezTo>
                  <a:cubicBezTo>
                    <a:pt x="0" y="41"/>
                    <a:pt x="0" y="41"/>
                    <a:pt x="0" y="41"/>
                  </a:cubicBezTo>
                  <a:cubicBezTo>
                    <a:pt x="2" y="41"/>
                    <a:pt x="2" y="41"/>
                    <a:pt x="2" y="41"/>
                  </a:cubicBezTo>
                  <a:close/>
                  <a:moveTo>
                    <a:pt x="18" y="39"/>
                  </a:moveTo>
                  <a:cubicBezTo>
                    <a:pt x="20" y="39"/>
                    <a:pt x="22" y="41"/>
                    <a:pt x="22" y="43"/>
                  </a:cubicBezTo>
                  <a:cubicBezTo>
                    <a:pt x="22" y="46"/>
                    <a:pt x="20" y="48"/>
                    <a:pt x="18" y="48"/>
                  </a:cubicBezTo>
                  <a:cubicBezTo>
                    <a:pt x="15" y="48"/>
                    <a:pt x="13" y="46"/>
                    <a:pt x="13" y="43"/>
                  </a:cubicBezTo>
                  <a:cubicBezTo>
                    <a:pt x="13" y="41"/>
                    <a:pt x="15" y="39"/>
                    <a:pt x="18" y="39"/>
                  </a:cubicBezTo>
                  <a:close/>
                  <a:moveTo>
                    <a:pt x="70" y="34"/>
                  </a:moveTo>
                  <a:cubicBezTo>
                    <a:pt x="75" y="34"/>
                    <a:pt x="79" y="38"/>
                    <a:pt x="79" y="43"/>
                  </a:cubicBezTo>
                  <a:cubicBezTo>
                    <a:pt x="79" y="48"/>
                    <a:pt x="75" y="52"/>
                    <a:pt x="70" y="52"/>
                  </a:cubicBezTo>
                  <a:cubicBezTo>
                    <a:pt x="65" y="52"/>
                    <a:pt x="61" y="48"/>
                    <a:pt x="61" y="43"/>
                  </a:cubicBezTo>
                  <a:cubicBezTo>
                    <a:pt x="61" y="38"/>
                    <a:pt x="65" y="34"/>
                    <a:pt x="70" y="34"/>
                  </a:cubicBezTo>
                  <a:close/>
                  <a:moveTo>
                    <a:pt x="70" y="39"/>
                  </a:moveTo>
                  <a:cubicBezTo>
                    <a:pt x="72" y="39"/>
                    <a:pt x="74" y="41"/>
                    <a:pt x="74" y="43"/>
                  </a:cubicBezTo>
                  <a:cubicBezTo>
                    <a:pt x="74" y="46"/>
                    <a:pt x="72" y="48"/>
                    <a:pt x="70" y="48"/>
                  </a:cubicBezTo>
                  <a:cubicBezTo>
                    <a:pt x="67" y="48"/>
                    <a:pt x="66" y="46"/>
                    <a:pt x="66" y="43"/>
                  </a:cubicBezTo>
                  <a:cubicBezTo>
                    <a:pt x="66" y="41"/>
                    <a:pt x="67" y="39"/>
                    <a:pt x="70" y="39"/>
                  </a:cubicBezTo>
                  <a:close/>
                  <a:moveTo>
                    <a:pt x="5" y="18"/>
                  </a:moveTo>
                  <a:cubicBezTo>
                    <a:pt x="12" y="18"/>
                    <a:pt x="12" y="18"/>
                    <a:pt x="12" y="18"/>
                  </a:cubicBezTo>
                  <a:cubicBezTo>
                    <a:pt x="12" y="5"/>
                    <a:pt x="12" y="5"/>
                    <a:pt x="12" y="5"/>
                  </a:cubicBezTo>
                  <a:cubicBezTo>
                    <a:pt x="5" y="18"/>
                    <a:pt x="5" y="18"/>
                    <a:pt x="5" y="18"/>
                  </a:cubicBezTo>
                  <a:close/>
                  <a:moveTo>
                    <a:pt x="15" y="18"/>
                  </a:moveTo>
                  <a:cubicBezTo>
                    <a:pt x="27" y="18"/>
                    <a:pt x="27" y="18"/>
                    <a:pt x="27" y="18"/>
                  </a:cubicBezTo>
                  <a:cubicBezTo>
                    <a:pt x="27" y="5"/>
                    <a:pt x="27" y="5"/>
                    <a:pt x="27" y="5"/>
                  </a:cubicBezTo>
                  <a:cubicBezTo>
                    <a:pt x="15" y="5"/>
                    <a:pt x="15" y="5"/>
                    <a:pt x="15" y="5"/>
                  </a:cubicBezTo>
                  <a:cubicBezTo>
                    <a:pt x="15" y="18"/>
                    <a:pt x="15" y="18"/>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99" name="组合 98"/>
          <p:cNvGrpSpPr/>
          <p:nvPr/>
        </p:nvGrpSpPr>
        <p:grpSpPr>
          <a:xfrm>
            <a:off x="3359429" y="2087903"/>
            <a:ext cx="312682" cy="313566"/>
            <a:chOff x="6897688" y="1995488"/>
            <a:chExt cx="561975" cy="563563"/>
          </a:xfrm>
          <a:solidFill>
            <a:schemeClr val="bg1"/>
          </a:solidFill>
        </p:grpSpPr>
        <p:sp>
          <p:nvSpPr>
            <p:cNvPr id="100" name="Freeform 27"/>
            <p:cNvSpPr>
              <a:spLocks/>
            </p:cNvSpPr>
            <p:nvPr/>
          </p:nvSpPr>
          <p:spPr bwMode="auto">
            <a:xfrm>
              <a:off x="6897688" y="2303463"/>
              <a:ext cx="561975" cy="255588"/>
            </a:xfrm>
            <a:custGeom>
              <a:avLst/>
              <a:gdLst>
                <a:gd name="T0" fmla="*/ 0 w 75"/>
                <a:gd name="T1" fmla="*/ 16 h 34"/>
                <a:gd name="T2" fmla="*/ 7 w 75"/>
                <a:gd name="T3" fmla="*/ 5 h 34"/>
                <a:gd name="T4" fmla="*/ 25 w 75"/>
                <a:gd name="T5" fmla="*/ 0 h 34"/>
                <a:gd name="T6" fmla="*/ 37 w 75"/>
                <a:gd name="T7" fmla="*/ 21 h 34"/>
                <a:gd name="T8" fmla="*/ 50 w 75"/>
                <a:gd name="T9" fmla="*/ 0 h 34"/>
                <a:gd name="T10" fmla="*/ 67 w 75"/>
                <a:gd name="T11" fmla="*/ 5 h 34"/>
                <a:gd name="T12" fmla="*/ 75 w 75"/>
                <a:gd name="T13" fmla="*/ 16 h 34"/>
                <a:gd name="T14" fmla="*/ 75 w 75"/>
                <a:gd name="T15" fmla="*/ 34 h 34"/>
                <a:gd name="T16" fmla="*/ 37 w 75"/>
                <a:gd name="T17" fmla="*/ 34 h 34"/>
                <a:gd name="T18" fmla="*/ 0 w 75"/>
                <a:gd name="T19" fmla="*/ 34 h 34"/>
                <a:gd name="T20" fmla="*/ 0 w 75"/>
                <a:gd name="T21"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34">
                  <a:moveTo>
                    <a:pt x="0" y="16"/>
                  </a:moveTo>
                  <a:cubicBezTo>
                    <a:pt x="0" y="11"/>
                    <a:pt x="2" y="7"/>
                    <a:pt x="7" y="5"/>
                  </a:cubicBezTo>
                  <a:cubicBezTo>
                    <a:pt x="25" y="0"/>
                    <a:pt x="25" y="0"/>
                    <a:pt x="25" y="0"/>
                  </a:cubicBezTo>
                  <a:cubicBezTo>
                    <a:pt x="37" y="21"/>
                    <a:pt x="37" y="21"/>
                    <a:pt x="37" y="21"/>
                  </a:cubicBezTo>
                  <a:cubicBezTo>
                    <a:pt x="50" y="0"/>
                    <a:pt x="50" y="0"/>
                    <a:pt x="50" y="0"/>
                  </a:cubicBezTo>
                  <a:cubicBezTo>
                    <a:pt x="67" y="5"/>
                    <a:pt x="67" y="5"/>
                    <a:pt x="67" y="5"/>
                  </a:cubicBezTo>
                  <a:cubicBezTo>
                    <a:pt x="72" y="7"/>
                    <a:pt x="75" y="11"/>
                    <a:pt x="75" y="16"/>
                  </a:cubicBezTo>
                  <a:cubicBezTo>
                    <a:pt x="75" y="34"/>
                    <a:pt x="75" y="34"/>
                    <a:pt x="75" y="34"/>
                  </a:cubicBezTo>
                  <a:cubicBezTo>
                    <a:pt x="37" y="34"/>
                    <a:pt x="37" y="34"/>
                    <a:pt x="37" y="34"/>
                  </a:cubicBezTo>
                  <a:cubicBezTo>
                    <a:pt x="0" y="34"/>
                    <a:pt x="0" y="34"/>
                    <a:pt x="0" y="34"/>
                  </a:cubicBezTo>
                  <a:cubicBezTo>
                    <a:pt x="0" y="16"/>
                    <a:pt x="0" y="16"/>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1" name="Freeform 28"/>
            <p:cNvSpPr>
              <a:spLocks/>
            </p:cNvSpPr>
            <p:nvPr/>
          </p:nvSpPr>
          <p:spPr bwMode="auto">
            <a:xfrm>
              <a:off x="7046913" y="1995488"/>
              <a:ext cx="263525" cy="307975"/>
            </a:xfrm>
            <a:custGeom>
              <a:avLst/>
              <a:gdLst>
                <a:gd name="T0" fmla="*/ 17 w 35"/>
                <a:gd name="T1" fmla="*/ 41 h 41"/>
                <a:gd name="T2" fmla="*/ 5 w 35"/>
                <a:gd name="T3" fmla="*/ 32 h 41"/>
                <a:gd name="T4" fmla="*/ 1 w 35"/>
                <a:gd name="T5" fmla="*/ 12 h 41"/>
                <a:gd name="T6" fmla="*/ 17 w 35"/>
                <a:gd name="T7" fmla="*/ 0 h 41"/>
                <a:gd name="T8" fmla="*/ 33 w 35"/>
                <a:gd name="T9" fmla="*/ 12 h 41"/>
                <a:gd name="T10" fmla="*/ 29 w 35"/>
                <a:gd name="T11" fmla="*/ 32 h 41"/>
                <a:gd name="T12" fmla="*/ 17 w 35"/>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35" h="41">
                  <a:moveTo>
                    <a:pt x="17" y="41"/>
                  </a:moveTo>
                  <a:cubicBezTo>
                    <a:pt x="12" y="41"/>
                    <a:pt x="8" y="37"/>
                    <a:pt x="5" y="32"/>
                  </a:cubicBezTo>
                  <a:cubicBezTo>
                    <a:pt x="1" y="26"/>
                    <a:pt x="0" y="18"/>
                    <a:pt x="1" y="12"/>
                  </a:cubicBezTo>
                  <a:cubicBezTo>
                    <a:pt x="3" y="5"/>
                    <a:pt x="8" y="0"/>
                    <a:pt x="17" y="0"/>
                  </a:cubicBezTo>
                  <a:cubicBezTo>
                    <a:pt x="26" y="0"/>
                    <a:pt x="31" y="5"/>
                    <a:pt x="33" y="12"/>
                  </a:cubicBezTo>
                  <a:cubicBezTo>
                    <a:pt x="35" y="18"/>
                    <a:pt x="33" y="26"/>
                    <a:pt x="29" y="32"/>
                  </a:cubicBezTo>
                  <a:cubicBezTo>
                    <a:pt x="26" y="37"/>
                    <a:pt x="22" y="41"/>
                    <a:pt x="1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2" name="Freeform 29"/>
            <p:cNvSpPr>
              <a:spLocks/>
            </p:cNvSpPr>
            <p:nvPr/>
          </p:nvSpPr>
          <p:spPr bwMode="auto">
            <a:xfrm>
              <a:off x="7264400" y="2438400"/>
              <a:ext cx="112713" cy="76200"/>
            </a:xfrm>
            <a:custGeom>
              <a:avLst/>
              <a:gdLst>
                <a:gd name="T0" fmla="*/ 2 w 15"/>
                <a:gd name="T1" fmla="*/ 0 h 10"/>
                <a:gd name="T2" fmla="*/ 14 w 15"/>
                <a:gd name="T3" fmla="*/ 0 h 10"/>
                <a:gd name="T4" fmla="*/ 15 w 15"/>
                <a:gd name="T5" fmla="*/ 2 h 10"/>
                <a:gd name="T6" fmla="*/ 15 w 15"/>
                <a:gd name="T7" fmla="*/ 8 h 10"/>
                <a:gd name="T8" fmla="*/ 14 w 15"/>
                <a:gd name="T9" fmla="*/ 10 h 10"/>
                <a:gd name="T10" fmla="*/ 2 w 15"/>
                <a:gd name="T11" fmla="*/ 10 h 10"/>
                <a:gd name="T12" fmla="*/ 0 w 15"/>
                <a:gd name="T13" fmla="*/ 8 h 10"/>
                <a:gd name="T14" fmla="*/ 0 w 15"/>
                <a:gd name="T15" fmla="*/ 2 h 10"/>
                <a:gd name="T16" fmla="*/ 2 w 15"/>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2" y="0"/>
                  </a:moveTo>
                  <a:cubicBezTo>
                    <a:pt x="14" y="0"/>
                    <a:pt x="14" y="0"/>
                    <a:pt x="14" y="0"/>
                  </a:cubicBezTo>
                  <a:cubicBezTo>
                    <a:pt x="15" y="0"/>
                    <a:pt x="15" y="1"/>
                    <a:pt x="15" y="2"/>
                  </a:cubicBezTo>
                  <a:cubicBezTo>
                    <a:pt x="15" y="8"/>
                    <a:pt x="15" y="8"/>
                    <a:pt x="15" y="8"/>
                  </a:cubicBezTo>
                  <a:cubicBezTo>
                    <a:pt x="15" y="9"/>
                    <a:pt x="15" y="10"/>
                    <a:pt x="14" y="10"/>
                  </a:cubicBezTo>
                  <a:cubicBezTo>
                    <a:pt x="2" y="10"/>
                    <a:pt x="2" y="10"/>
                    <a:pt x="2" y="10"/>
                  </a:cubicBezTo>
                  <a:cubicBezTo>
                    <a:pt x="1" y="10"/>
                    <a:pt x="0" y="9"/>
                    <a:pt x="0" y="8"/>
                  </a:cubicBezTo>
                  <a:cubicBezTo>
                    <a:pt x="0" y="2"/>
                    <a:pt x="0"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03" name="组合 102"/>
          <p:cNvGrpSpPr/>
          <p:nvPr/>
        </p:nvGrpSpPr>
        <p:grpSpPr>
          <a:xfrm>
            <a:off x="7434964" y="2070529"/>
            <a:ext cx="360722" cy="348317"/>
            <a:chOff x="8812213" y="2009775"/>
            <a:chExt cx="600075" cy="579438"/>
          </a:xfrm>
          <a:solidFill>
            <a:schemeClr val="bg1"/>
          </a:solidFill>
        </p:grpSpPr>
        <p:sp>
          <p:nvSpPr>
            <p:cNvPr id="104" name="Freeform 23"/>
            <p:cNvSpPr>
              <a:spLocks/>
            </p:cNvSpPr>
            <p:nvPr/>
          </p:nvSpPr>
          <p:spPr bwMode="auto">
            <a:xfrm>
              <a:off x="8812213" y="2009775"/>
              <a:ext cx="563563" cy="557213"/>
            </a:xfrm>
            <a:custGeom>
              <a:avLst/>
              <a:gdLst>
                <a:gd name="T0" fmla="*/ 345 w 355"/>
                <a:gd name="T1" fmla="*/ 48 h 351"/>
                <a:gd name="T2" fmla="*/ 345 w 355"/>
                <a:gd name="T3" fmla="*/ 48 h 351"/>
                <a:gd name="T4" fmla="*/ 355 w 355"/>
                <a:gd name="T5" fmla="*/ 76 h 351"/>
                <a:gd name="T6" fmla="*/ 312 w 355"/>
                <a:gd name="T7" fmla="*/ 123 h 351"/>
                <a:gd name="T8" fmla="*/ 279 w 355"/>
                <a:gd name="T9" fmla="*/ 114 h 351"/>
                <a:gd name="T10" fmla="*/ 279 w 355"/>
                <a:gd name="T11" fmla="*/ 114 h 351"/>
                <a:gd name="T12" fmla="*/ 114 w 355"/>
                <a:gd name="T13" fmla="*/ 275 h 351"/>
                <a:gd name="T14" fmla="*/ 114 w 355"/>
                <a:gd name="T15" fmla="*/ 280 h 351"/>
                <a:gd name="T16" fmla="*/ 123 w 355"/>
                <a:gd name="T17" fmla="*/ 313 h 351"/>
                <a:gd name="T18" fmla="*/ 76 w 355"/>
                <a:gd name="T19" fmla="*/ 351 h 351"/>
                <a:gd name="T20" fmla="*/ 47 w 355"/>
                <a:gd name="T21" fmla="*/ 346 h 351"/>
                <a:gd name="T22" fmla="*/ 47 w 355"/>
                <a:gd name="T23" fmla="*/ 346 h 351"/>
                <a:gd name="T24" fmla="*/ 47 w 355"/>
                <a:gd name="T25" fmla="*/ 341 h 351"/>
                <a:gd name="T26" fmla="*/ 80 w 355"/>
                <a:gd name="T27" fmla="*/ 313 h 351"/>
                <a:gd name="T28" fmla="*/ 66 w 355"/>
                <a:gd name="T29" fmla="*/ 289 h 351"/>
                <a:gd name="T30" fmla="*/ 43 w 355"/>
                <a:gd name="T31" fmla="*/ 275 h 351"/>
                <a:gd name="T32" fmla="*/ 14 w 355"/>
                <a:gd name="T33" fmla="*/ 308 h 351"/>
                <a:gd name="T34" fmla="*/ 9 w 355"/>
                <a:gd name="T35" fmla="*/ 308 h 351"/>
                <a:gd name="T36" fmla="*/ 9 w 355"/>
                <a:gd name="T37" fmla="*/ 308 h 351"/>
                <a:gd name="T38" fmla="*/ 0 w 355"/>
                <a:gd name="T39" fmla="*/ 275 h 351"/>
                <a:gd name="T40" fmla="*/ 43 w 355"/>
                <a:gd name="T41" fmla="*/ 232 h 351"/>
                <a:gd name="T42" fmla="*/ 76 w 355"/>
                <a:gd name="T43" fmla="*/ 242 h 351"/>
                <a:gd name="T44" fmla="*/ 80 w 355"/>
                <a:gd name="T45" fmla="*/ 242 h 351"/>
                <a:gd name="T46" fmla="*/ 241 w 355"/>
                <a:gd name="T47" fmla="*/ 81 h 351"/>
                <a:gd name="T48" fmla="*/ 241 w 355"/>
                <a:gd name="T49" fmla="*/ 76 h 351"/>
                <a:gd name="T50" fmla="*/ 232 w 355"/>
                <a:gd name="T51" fmla="*/ 43 h 351"/>
                <a:gd name="T52" fmla="*/ 279 w 355"/>
                <a:gd name="T53" fmla="*/ 0 h 351"/>
                <a:gd name="T54" fmla="*/ 308 w 355"/>
                <a:gd name="T55" fmla="*/ 10 h 351"/>
                <a:gd name="T56" fmla="*/ 308 w 355"/>
                <a:gd name="T57" fmla="*/ 10 h 351"/>
                <a:gd name="T58" fmla="*/ 308 w 355"/>
                <a:gd name="T59" fmla="*/ 10 h 351"/>
                <a:gd name="T60" fmla="*/ 274 w 355"/>
                <a:gd name="T61" fmla="*/ 43 h 351"/>
                <a:gd name="T62" fmla="*/ 289 w 355"/>
                <a:gd name="T63" fmla="*/ 67 h 351"/>
                <a:gd name="T64" fmla="*/ 312 w 355"/>
                <a:gd name="T65" fmla="*/ 81 h 351"/>
                <a:gd name="T66" fmla="*/ 345 w 355"/>
                <a:gd name="T67" fmla="*/ 48 h 351"/>
                <a:gd name="T68" fmla="*/ 345 w 355"/>
                <a:gd name="T69" fmla="*/ 48 h 351"/>
                <a:gd name="T70" fmla="*/ 345 w 355"/>
                <a:gd name="T71" fmla="*/ 4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5" h="351">
                  <a:moveTo>
                    <a:pt x="345" y="48"/>
                  </a:moveTo>
                  <a:lnTo>
                    <a:pt x="345" y="48"/>
                  </a:lnTo>
                  <a:lnTo>
                    <a:pt x="355" y="76"/>
                  </a:lnTo>
                  <a:lnTo>
                    <a:pt x="312" y="123"/>
                  </a:lnTo>
                  <a:lnTo>
                    <a:pt x="279" y="114"/>
                  </a:lnTo>
                  <a:lnTo>
                    <a:pt x="279" y="114"/>
                  </a:lnTo>
                  <a:lnTo>
                    <a:pt x="114" y="275"/>
                  </a:lnTo>
                  <a:lnTo>
                    <a:pt x="114" y="280"/>
                  </a:lnTo>
                  <a:lnTo>
                    <a:pt x="123" y="313"/>
                  </a:lnTo>
                  <a:lnTo>
                    <a:pt x="76" y="351"/>
                  </a:lnTo>
                  <a:lnTo>
                    <a:pt x="47" y="346"/>
                  </a:lnTo>
                  <a:lnTo>
                    <a:pt x="47" y="346"/>
                  </a:lnTo>
                  <a:lnTo>
                    <a:pt x="47" y="341"/>
                  </a:lnTo>
                  <a:lnTo>
                    <a:pt x="80" y="313"/>
                  </a:lnTo>
                  <a:lnTo>
                    <a:pt x="66" y="289"/>
                  </a:lnTo>
                  <a:lnTo>
                    <a:pt x="43" y="275"/>
                  </a:lnTo>
                  <a:lnTo>
                    <a:pt x="14" y="308"/>
                  </a:lnTo>
                  <a:lnTo>
                    <a:pt x="9" y="308"/>
                  </a:lnTo>
                  <a:lnTo>
                    <a:pt x="9" y="308"/>
                  </a:lnTo>
                  <a:lnTo>
                    <a:pt x="0" y="275"/>
                  </a:lnTo>
                  <a:lnTo>
                    <a:pt x="43" y="232"/>
                  </a:lnTo>
                  <a:lnTo>
                    <a:pt x="76" y="242"/>
                  </a:lnTo>
                  <a:lnTo>
                    <a:pt x="80" y="242"/>
                  </a:lnTo>
                  <a:lnTo>
                    <a:pt x="241" y="81"/>
                  </a:lnTo>
                  <a:lnTo>
                    <a:pt x="241" y="76"/>
                  </a:lnTo>
                  <a:lnTo>
                    <a:pt x="232" y="43"/>
                  </a:lnTo>
                  <a:lnTo>
                    <a:pt x="279" y="0"/>
                  </a:lnTo>
                  <a:lnTo>
                    <a:pt x="308" y="10"/>
                  </a:lnTo>
                  <a:lnTo>
                    <a:pt x="308" y="10"/>
                  </a:lnTo>
                  <a:lnTo>
                    <a:pt x="308" y="10"/>
                  </a:lnTo>
                  <a:lnTo>
                    <a:pt x="274" y="43"/>
                  </a:lnTo>
                  <a:lnTo>
                    <a:pt x="289" y="67"/>
                  </a:lnTo>
                  <a:lnTo>
                    <a:pt x="312" y="81"/>
                  </a:lnTo>
                  <a:lnTo>
                    <a:pt x="345" y="48"/>
                  </a:lnTo>
                  <a:lnTo>
                    <a:pt x="345" y="48"/>
                  </a:lnTo>
                  <a:lnTo>
                    <a:pt x="34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5" name="Freeform 24"/>
            <p:cNvSpPr>
              <a:spLocks/>
            </p:cNvSpPr>
            <p:nvPr/>
          </p:nvSpPr>
          <p:spPr bwMode="auto">
            <a:xfrm>
              <a:off x="8842375" y="2017713"/>
              <a:ext cx="569913" cy="571500"/>
            </a:xfrm>
            <a:custGeom>
              <a:avLst/>
              <a:gdLst>
                <a:gd name="T0" fmla="*/ 21 w 76"/>
                <a:gd name="T1" fmla="*/ 18 h 76"/>
                <a:gd name="T2" fmla="*/ 46 w 76"/>
                <a:gd name="T3" fmla="*/ 43 h 76"/>
                <a:gd name="T4" fmla="*/ 52 w 76"/>
                <a:gd name="T5" fmla="*/ 37 h 76"/>
                <a:gd name="T6" fmla="*/ 55 w 76"/>
                <a:gd name="T7" fmla="*/ 40 h 76"/>
                <a:gd name="T8" fmla="*/ 53 w 76"/>
                <a:gd name="T9" fmla="*/ 42 h 76"/>
                <a:gd name="T10" fmla="*/ 74 w 76"/>
                <a:gd name="T11" fmla="*/ 63 h 76"/>
                <a:gd name="T12" fmla="*/ 73 w 76"/>
                <a:gd name="T13" fmla="*/ 73 h 76"/>
                <a:gd name="T14" fmla="*/ 73 w 76"/>
                <a:gd name="T15" fmla="*/ 73 h 76"/>
                <a:gd name="T16" fmla="*/ 63 w 76"/>
                <a:gd name="T17" fmla="*/ 74 h 76"/>
                <a:gd name="T18" fmla="*/ 42 w 76"/>
                <a:gd name="T19" fmla="*/ 53 h 76"/>
                <a:gd name="T20" fmla="*/ 40 w 76"/>
                <a:gd name="T21" fmla="*/ 55 h 76"/>
                <a:gd name="T22" fmla="*/ 37 w 76"/>
                <a:gd name="T23" fmla="*/ 52 h 76"/>
                <a:gd name="T24" fmla="*/ 43 w 76"/>
                <a:gd name="T25" fmla="*/ 46 h 76"/>
                <a:gd name="T26" fmla="*/ 18 w 76"/>
                <a:gd name="T27" fmla="*/ 21 h 76"/>
                <a:gd name="T28" fmla="*/ 11 w 76"/>
                <a:gd name="T29" fmla="*/ 20 h 76"/>
                <a:gd name="T30" fmla="*/ 0 w 76"/>
                <a:gd name="T31" fmla="*/ 9 h 76"/>
                <a:gd name="T32" fmla="*/ 9 w 76"/>
                <a:gd name="T33" fmla="*/ 0 h 76"/>
                <a:gd name="T34" fmla="*/ 21 w 76"/>
                <a:gd name="T35" fmla="*/ 11 h 76"/>
                <a:gd name="T36" fmla="*/ 21 w 76"/>
                <a:gd name="T37" fmla="*/ 1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76">
                  <a:moveTo>
                    <a:pt x="21" y="18"/>
                  </a:moveTo>
                  <a:cubicBezTo>
                    <a:pt x="46" y="43"/>
                    <a:pt x="46" y="43"/>
                    <a:pt x="46" y="43"/>
                  </a:cubicBezTo>
                  <a:cubicBezTo>
                    <a:pt x="52" y="37"/>
                    <a:pt x="52" y="37"/>
                    <a:pt x="52" y="37"/>
                  </a:cubicBezTo>
                  <a:cubicBezTo>
                    <a:pt x="55" y="40"/>
                    <a:pt x="55" y="40"/>
                    <a:pt x="55" y="40"/>
                  </a:cubicBezTo>
                  <a:cubicBezTo>
                    <a:pt x="53" y="42"/>
                    <a:pt x="53" y="42"/>
                    <a:pt x="53" y="42"/>
                  </a:cubicBezTo>
                  <a:cubicBezTo>
                    <a:pt x="74" y="63"/>
                    <a:pt x="74" y="63"/>
                    <a:pt x="74" y="63"/>
                  </a:cubicBezTo>
                  <a:cubicBezTo>
                    <a:pt x="76" y="65"/>
                    <a:pt x="76" y="70"/>
                    <a:pt x="73" y="73"/>
                  </a:cubicBezTo>
                  <a:cubicBezTo>
                    <a:pt x="73" y="73"/>
                    <a:pt x="73" y="73"/>
                    <a:pt x="73" y="73"/>
                  </a:cubicBezTo>
                  <a:cubicBezTo>
                    <a:pt x="70" y="76"/>
                    <a:pt x="65" y="76"/>
                    <a:pt x="63" y="74"/>
                  </a:cubicBezTo>
                  <a:cubicBezTo>
                    <a:pt x="56" y="67"/>
                    <a:pt x="49" y="60"/>
                    <a:pt x="42" y="53"/>
                  </a:cubicBezTo>
                  <a:cubicBezTo>
                    <a:pt x="40" y="55"/>
                    <a:pt x="40" y="55"/>
                    <a:pt x="40" y="55"/>
                  </a:cubicBezTo>
                  <a:cubicBezTo>
                    <a:pt x="37" y="52"/>
                    <a:pt x="37" y="52"/>
                    <a:pt x="37" y="52"/>
                  </a:cubicBezTo>
                  <a:cubicBezTo>
                    <a:pt x="43" y="46"/>
                    <a:pt x="43" y="46"/>
                    <a:pt x="43" y="46"/>
                  </a:cubicBezTo>
                  <a:cubicBezTo>
                    <a:pt x="18" y="21"/>
                    <a:pt x="18" y="21"/>
                    <a:pt x="18" y="21"/>
                  </a:cubicBezTo>
                  <a:cubicBezTo>
                    <a:pt x="11" y="20"/>
                    <a:pt x="11" y="20"/>
                    <a:pt x="11" y="20"/>
                  </a:cubicBezTo>
                  <a:cubicBezTo>
                    <a:pt x="0" y="9"/>
                    <a:pt x="0" y="9"/>
                    <a:pt x="0" y="9"/>
                  </a:cubicBezTo>
                  <a:cubicBezTo>
                    <a:pt x="9" y="0"/>
                    <a:pt x="9" y="0"/>
                    <a:pt x="9" y="0"/>
                  </a:cubicBezTo>
                  <a:cubicBezTo>
                    <a:pt x="21" y="11"/>
                    <a:pt x="21" y="11"/>
                    <a:pt x="21" y="11"/>
                  </a:cubicBezTo>
                  <a:cubicBezTo>
                    <a:pt x="21" y="18"/>
                    <a:pt x="21" y="18"/>
                    <a:pt x="2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Tree>
    <p:extLst>
      <p:ext uri="{BB962C8B-B14F-4D97-AF65-F5344CB8AC3E}">
        <p14:creationId xmlns:p14="http://schemas.microsoft.com/office/powerpoint/2010/main" val="31351291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CREATIVE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3638695" y="3196869"/>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endParaRPr>
          </a:p>
        </p:txBody>
      </p:sp>
      <p:sp>
        <p:nvSpPr>
          <p:cNvPr id="82" name="矩形 81"/>
          <p:cNvSpPr/>
          <p:nvPr/>
        </p:nvSpPr>
        <p:spPr>
          <a:xfrm>
            <a:off x="5483582" y="3201755"/>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endParaRPr>
          </a:p>
        </p:txBody>
      </p:sp>
      <p:sp>
        <p:nvSpPr>
          <p:cNvPr id="83" name="矩形 82"/>
          <p:cNvSpPr/>
          <p:nvPr/>
        </p:nvSpPr>
        <p:spPr>
          <a:xfrm>
            <a:off x="7350597" y="3201755"/>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75000"/>
                  <a:lumOff val="25000"/>
                </a:schemeClr>
              </a:solidFill>
              <a:effectLst>
                <a:outerShdw blurRad="38100" dist="38100" dir="2700000" algn="tl">
                  <a:srgbClr val="000000">
                    <a:alpha val="43137"/>
                  </a:srgbClr>
                </a:outerShdw>
              </a:effectLst>
            </a:endParaRPr>
          </a:p>
        </p:txBody>
      </p:sp>
      <p:cxnSp>
        <p:nvCxnSpPr>
          <p:cNvPr id="84" name="直接连接符 83"/>
          <p:cNvCxnSpPr/>
          <p:nvPr/>
        </p:nvCxnSpPr>
        <p:spPr>
          <a:xfrm>
            <a:off x="3640089" y="2896974"/>
            <a:ext cx="1" cy="47102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5483582" y="2891301"/>
            <a:ext cx="1" cy="47102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7350598" y="2896269"/>
            <a:ext cx="1" cy="47102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87" name="矩形 86"/>
          <p:cNvSpPr/>
          <p:nvPr/>
        </p:nvSpPr>
        <p:spPr>
          <a:xfrm>
            <a:off x="3337862" y="1875402"/>
            <a:ext cx="1814949" cy="369330"/>
          </a:xfrm>
          <a:prstGeom prst="rect">
            <a:avLst/>
          </a:prstGeom>
        </p:spPr>
        <p:txBody>
          <a:bodyPr wrap="square" lIns="91438" tIns="45719" rIns="91438" bIns="45719">
            <a:spAutoFit/>
          </a:bodyPr>
          <a:lstStyle/>
          <a:p>
            <a:r>
              <a:rPr lang="en-US" altLang="zh-CN" b="1" dirty="0">
                <a:solidFill>
                  <a:schemeClr val="tx1">
                    <a:lumMod val="75000"/>
                    <a:lumOff val="25000"/>
                  </a:schemeClr>
                </a:solidFill>
                <a:latin typeface="微软雅黑" pitchFamily="34" charset="-122"/>
                <a:ea typeface="微软雅黑" pitchFamily="34" charset="-122"/>
              </a:rPr>
              <a:t>12 </a:t>
            </a:r>
            <a:r>
              <a:rPr lang="en-US" altLang="zh-CN" b="1" dirty="0" smtClean="0">
                <a:solidFill>
                  <a:schemeClr val="tx1">
                    <a:lumMod val="75000"/>
                    <a:lumOff val="25000"/>
                  </a:schemeClr>
                </a:solidFill>
                <a:latin typeface="微软雅黑" pitchFamily="34" charset="-122"/>
                <a:ea typeface="微软雅黑" pitchFamily="34" charset="-122"/>
              </a:rPr>
              <a:t>TEAMS</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88" name="矩形 87"/>
          <p:cNvSpPr/>
          <p:nvPr/>
        </p:nvSpPr>
        <p:spPr>
          <a:xfrm>
            <a:off x="3357279" y="2149459"/>
            <a:ext cx="5152972" cy="553998"/>
          </a:xfrm>
          <a:prstGeom prst="rect">
            <a:avLst/>
          </a:prstGeom>
        </p:spPr>
        <p:txBody>
          <a:bodyPr wrap="square" lIns="91438" tIns="45719" rIns="91438" bIns="45719">
            <a:spAutoFit/>
          </a:bodyPr>
          <a:lstStyle/>
          <a:p>
            <a:r>
              <a:rPr lang="en-US" altLang="zh-CN" sz="1000" dirty="0">
                <a:solidFill>
                  <a:schemeClr val="tx1">
                    <a:lumMod val="75000"/>
                    <a:lumOff val="25000"/>
                  </a:schemeClr>
                </a:solidFill>
              </a:rPr>
              <a:t>Applications are now open for the 2017-18 and 2019-20 edition the World Yacht Race. Clipper Round the World Yacht Race is the only event of its type. Anyone, even if they have never stepped on a boat before, can join the adventure. </a:t>
            </a:r>
            <a:endParaRPr lang="zh-CN" altLang="en-US" sz="1000" dirty="0">
              <a:solidFill>
                <a:schemeClr val="tx1">
                  <a:lumMod val="75000"/>
                  <a:lumOff val="25000"/>
                </a:schemeClr>
              </a:solidFill>
            </a:endParaRPr>
          </a:p>
        </p:txBody>
      </p:sp>
      <p:cxnSp>
        <p:nvCxnSpPr>
          <p:cNvPr id="89" name="直接连接符 88"/>
          <p:cNvCxnSpPr/>
          <p:nvPr/>
        </p:nvCxnSpPr>
        <p:spPr>
          <a:xfrm flipV="1">
            <a:off x="3287022" y="2891304"/>
            <a:ext cx="5876900" cy="5671"/>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3762158" y="3546811"/>
            <a:ext cx="761073" cy="276997"/>
          </a:xfrm>
          <a:prstGeom prst="rect">
            <a:avLst/>
          </a:prstGeom>
        </p:spPr>
        <p:txBody>
          <a:bodyPr wrap="square" lIns="91438" tIns="45719" rIns="91438" bIns="45719">
            <a:spAutoFit/>
          </a:bodyPr>
          <a:lstStyle/>
          <a:p>
            <a:r>
              <a:rPr lang="en-US" altLang="zh-CN" sz="1200" b="1" dirty="0">
                <a:solidFill>
                  <a:schemeClr val="bg1"/>
                </a:solidFill>
                <a:latin typeface="微软雅黑" pitchFamily="34" charset="-122"/>
                <a:ea typeface="微软雅黑" pitchFamily="34" charset="-122"/>
              </a:rPr>
              <a:t>8 LEGS</a:t>
            </a:r>
            <a:endParaRPr lang="zh-CN" altLang="en-US" sz="1200" b="1" dirty="0">
              <a:solidFill>
                <a:schemeClr val="bg1"/>
              </a:solidFill>
              <a:latin typeface="微软雅黑" pitchFamily="34" charset="-122"/>
              <a:ea typeface="微软雅黑" pitchFamily="34" charset="-122"/>
            </a:endParaRPr>
          </a:p>
        </p:txBody>
      </p:sp>
      <p:sp>
        <p:nvSpPr>
          <p:cNvPr id="91" name="矩形 90"/>
          <p:cNvSpPr/>
          <p:nvPr/>
        </p:nvSpPr>
        <p:spPr>
          <a:xfrm>
            <a:off x="5483582" y="3540734"/>
            <a:ext cx="1008000" cy="276997"/>
          </a:xfrm>
          <a:prstGeom prst="rect">
            <a:avLst/>
          </a:prstGeom>
        </p:spPr>
        <p:txBody>
          <a:bodyPr wrap="square" lIns="91438" tIns="45719" rIns="91438" bIns="45719">
            <a:spAutoFit/>
          </a:bodyPr>
          <a:lstStyle/>
          <a:p>
            <a:r>
              <a:rPr lang="en-US" altLang="zh-CN" sz="1200" b="1" dirty="0">
                <a:solidFill>
                  <a:schemeClr val="bg1"/>
                </a:solidFill>
                <a:latin typeface="微软雅黑" pitchFamily="34" charset="-122"/>
                <a:ea typeface="微软雅黑" pitchFamily="34" charset="-122"/>
              </a:rPr>
              <a:t>16 </a:t>
            </a:r>
            <a:r>
              <a:rPr lang="en-US" altLang="zh-CN" sz="1200" b="1" dirty="0" smtClean="0">
                <a:solidFill>
                  <a:schemeClr val="bg1"/>
                </a:solidFill>
                <a:latin typeface="微软雅黑" pitchFamily="34" charset="-122"/>
                <a:ea typeface="微软雅黑" pitchFamily="34" charset="-122"/>
              </a:rPr>
              <a:t> RACES</a:t>
            </a:r>
            <a:endParaRPr lang="zh-CN" altLang="en-US" sz="1200" b="1" dirty="0">
              <a:solidFill>
                <a:schemeClr val="bg1"/>
              </a:solidFill>
              <a:latin typeface="微软雅黑" pitchFamily="34" charset="-122"/>
              <a:ea typeface="微软雅黑" pitchFamily="34" charset="-122"/>
            </a:endParaRPr>
          </a:p>
        </p:txBody>
      </p:sp>
      <p:sp>
        <p:nvSpPr>
          <p:cNvPr id="92" name="矩形 91"/>
          <p:cNvSpPr/>
          <p:nvPr/>
        </p:nvSpPr>
        <p:spPr>
          <a:xfrm>
            <a:off x="7430272" y="3290200"/>
            <a:ext cx="1007999" cy="830995"/>
          </a:xfrm>
          <a:prstGeom prst="rect">
            <a:avLst/>
          </a:prstGeom>
        </p:spPr>
        <p:txBody>
          <a:bodyPr wrap="square" lIns="91438" tIns="45719" rIns="91438" bIns="45719">
            <a:spAutoFit/>
          </a:bodyPr>
          <a:lstStyle/>
          <a:p>
            <a:r>
              <a:rPr lang="en-US" altLang="zh-CN" sz="1200" b="1" dirty="0">
                <a:solidFill>
                  <a:schemeClr val="bg1"/>
                </a:solidFill>
                <a:latin typeface="微软雅黑" pitchFamily="34" charset="-122"/>
                <a:ea typeface="微软雅黑" pitchFamily="34" charset="-122"/>
              </a:rPr>
              <a:t>OVER 4,000 NAUTICAL MILES</a:t>
            </a:r>
            <a:endParaRPr lang="zh-CN" altLang="en-US" sz="1200" b="1" dirty="0">
              <a:solidFill>
                <a:schemeClr val="bg1"/>
              </a:solidFill>
              <a:latin typeface="微软雅黑" pitchFamily="34" charset="-122"/>
              <a:ea typeface="微软雅黑" pitchFamily="34" charset="-122"/>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1415"/>
          <a:stretch/>
        </p:blipFill>
        <p:spPr bwMode="auto">
          <a:xfrm>
            <a:off x="539723" y="1531374"/>
            <a:ext cx="2748872" cy="319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71977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CREATIVE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960110" y="3238642"/>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sp>
        <p:nvSpPr>
          <p:cNvPr id="82" name="矩形 81"/>
          <p:cNvSpPr/>
          <p:nvPr/>
        </p:nvSpPr>
        <p:spPr>
          <a:xfrm>
            <a:off x="2808121" y="3238642"/>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sp>
        <p:nvSpPr>
          <p:cNvPr id="83" name="矩形 82"/>
          <p:cNvSpPr/>
          <p:nvPr/>
        </p:nvSpPr>
        <p:spPr>
          <a:xfrm>
            <a:off x="4674490" y="3239779"/>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cxnSp>
        <p:nvCxnSpPr>
          <p:cNvPr id="84" name="直接连接符 83"/>
          <p:cNvCxnSpPr/>
          <p:nvPr/>
        </p:nvCxnSpPr>
        <p:spPr>
          <a:xfrm>
            <a:off x="964628" y="2930427"/>
            <a:ext cx="1" cy="47102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2808121" y="2924754"/>
            <a:ext cx="1" cy="47102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675137" y="2929722"/>
            <a:ext cx="1" cy="471022"/>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rot="10800000">
            <a:off x="5861596" y="2906462"/>
            <a:ext cx="2412000" cy="36000"/>
            <a:chOff x="2839616" y="-36514"/>
            <a:chExt cx="3456384" cy="2464248"/>
          </a:xfrm>
          <a:solidFill>
            <a:srgbClr val="B32229"/>
          </a:solidFill>
        </p:grpSpPr>
        <p:sp>
          <p:nvSpPr>
            <p:cNvPr id="88" name="矩形 87"/>
            <p:cNvSpPr/>
            <p:nvPr/>
          </p:nvSpPr>
          <p:spPr>
            <a:xfrm>
              <a:off x="2839616" y="-36513"/>
              <a:ext cx="864096" cy="2464247"/>
            </a:xfrm>
            <a:prstGeom prst="rect">
              <a:avLst/>
            </a:prstGeom>
            <a:grpFill/>
            <a:ln>
              <a:solidFill>
                <a:srgbClr val="B322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89" name="矩形 88"/>
            <p:cNvSpPr/>
            <p:nvPr/>
          </p:nvSpPr>
          <p:spPr>
            <a:xfrm>
              <a:off x="3703712" y="-36513"/>
              <a:ext cx="864096" cy="2464247"/>
            </a:xfrm>
            <a:prstGeom prst="rect">
              <a:avLst/>
            </a:prstGeom>
            <a:grpFill/>
            <a:ln>
              <a:solidFill>
                <a:srgbClr val="B322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0" name="矩形 89"/>
            <p:cNvSpPr/>
            <p:nvPr/>
          </p:nvSpPr>
          <p:spPr>
            <a:xfrm>
              <a:off x="4567808" y="-36514"/>
              <a:ext cx="864096" cy="2464247"/>
            </a:xfrm>
            <a:prstGeom prst="rect">
              <a:avLst/>
            </a:prstGeom>
            <a:grpFill/>
            <a:ln>
              <a:solidFill>
                <a:srgbClr val="B322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1" name="矩形 90"/>
            <p:cNvSpPr/>
            <p:nvPr/>
          </p:nvSpPr>
          <p:spPr>
            <a:xfrm>
              <a:off x="5431904" y="-36513"/>
              <a:ext cx="864096" cy="2464247"/>
            </a:xfrm>
            <a:prstGeom prst="rect">
              <a:avLst/>
            </a:prstGeom>
            <a:grpFill/>
            <a:ln>
              <a:solidFill>
                <a:srgbClr val="B322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cxnSp>
        <p:nvCxnSpPr>
          <p:cNvPr id="92" name="直接连接符 91"/>
          <p:cNvCxnSpPr/>
          <p:nvPr/>
        </p:nvCxnSpPr>
        <p:spPr>
          <a:xfrm flipV="1">
            <a:off x="-15303" y="2923811"/>
            <a:ext cx="5876900" cy="567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552428" y="1637074"/>
            <a:ext cx="1814949" cy="646329"/>
          </a:xfrm>
          <a:prstGeom prst="rect">
            <a:avLst/>
          </a:prstGeom>
        </p:spPr>
        <p:txBody>
          <a:bodyPr wrap="square" lIns="91438" tIns="45719" rIns="91438" bIns="45719">
            <a:spAutoFit/>
          </a:bodyPr>
          <a:lstStyle/>
          <a:p>
            <a:pPr algn="r"/>
            <a:r>
              <a:rPr lang="en-US" altLang="zh-CN" b="1" dirty="0">
                <a:solidFill>
                  <a:schemeClr val="tx1">
                    <a:lumMod val="85000"/>
                    <a:lumOff val="15000"/>
                  </a:schemeClr>
                </a:solidFill>
                <a:latin typeface="微软雅黑" pitchFamily="34" charset="-122"/>
                <a:ea typeface="微软雅黑" pitchFamily="34" charset="-122"/>
              </a:rPr>
              <a:t>THE RACE OF YOUR LIFE</a:t>
            </a:r>
          </a:p>
        </p:txBody>
      </p:sp>
      <p:sp>
        <p:nvSpPr>
          <p:cNvPr id="94" name="矩形 93"/>
          <p:cNvSpPr/>
          <p:nvPr/>
        </p:nvSpPr>
        <p:spPr>
          <a:xfrm>
            <a:off x="3214404" y="2181968"/>
            <a:ext cx="5152972" cy="553998"/>
          </a:xfrm>
          <a:prstGeom prst="rect">
            <a:avLst/>
          </a:prstGeom>
        </p:spPr>
        <p:txBody>
          <a:bodyPr wrap="square" lIns="91438" tIns="45719" rIns="91438" bIns="45719">
            <a:spAutoFit/>
          </a:bodyPr>
          <a:lstStyle/>
          <a:p>
            <a:pPr algn="r"/>
            <a:r>
              <a:rPr lang="en-US" altLang="zh-CN" sz="1000" dirty="0">
                <a:solidFill>
                  <a:schemeClr val="tx1">
                    <a:lumMod val="85000"/>
                    <a:lumOff val="15000"/>
                  </a:schemeClr>
                </a:solidFill>
              </a:rPr>
              <a:t>Applications are now open for the 2017-18 and 2019-20 edition the World Yacht Race. Clipper Round the World Yacht Race is the only event of its type. Anyone, even if they have never stepped on a boat before, can join the adventure. </a:t>
            </a:r>
            <a:endParaRPr lang="zh-CN" altLang="en-US" sz="1000" dirty="0">
              <a:solidFill>
                <a:schemeClr val="tx1">
                  <a:lumMod val="85000"/>
                  <a:lumOff val="15000"/>
                </a:schemeClr>
              </a:solidFill>
            </a:endParaRPr>
          </a:p>
        </p:txBody>
      </p:sp>
      <p:cxnSp>
        <p:nvCxnSpPr>
          <p:cNvPr id="95" name="直接连接符 94"/>
          <p:cNvCxnSpPr/>
          <p:nvPr/>
        </p:nvCxnSpPr>
        <p:spPr>
          <a:xfrm flipV="1">
            <a:off x="611560" y="2924757"/>
            <a:ext cx="5876900" cy="5671"/>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1125410" y="3604086"/>
            <a:ext cx="708844" cy="276997"/>
          </a:xfrm>
          <a:prstGeom prst="rect">
            <a:avLst/>
          </a:prstGeom>
        </p:spPr>
        <p:txBody>
          <a:bodyPr wrap="none" lIns="91438" tIns="45719" rIns="91438" bIns="45719">
            <a:spAutoFit/>
          </a:bodyPr>
          <a:lstStyle/>
          <a:p>
            <a:r>
              <a:rPr lang="en-US" altLang="zh-CN" sz="1200" b="1" dirty="0">
                <a:solidFill>
                  <a:schemeClr val="bg1"/>
                </a:solidFill>
                <a:latin typeface="微软雅黑" pitchFamily="34" charset="-122"/>
                <a:ea typeface="微软雅黑" pitchFamily="34" charset="-122"/>
              </a:rPr>
              <a:t>8 LEGS</a:t>
            </a:r>
            <a:endParaRPr lang="zh-CN" altLang="en-US" sz="1200" b="1" dirty="0">
              <a:solidFill>
                <a:schemeClr val="bg1"/>
              </a:solidFill>
              <a:latin typeface="微软雅黑" pitchFamily="34" charset="-122"/>
              <a:ea typeface="微软雅黑" pitchFamily="34" charset="-122"/>
            </a:endParaRPr>
          </a:p>
        </p:txBody>
      </p:sp>
      <p:sp>
        <p:nvSpPr>
          <p:cNvPr id="97" name="矩形 96"/>
          <p:cNvSpPr/>
          <p:nvPr/>
        </p:nvSpPr>
        <p:spPr>
          <a:xfrm>
            <a:off x="2843265" y="3600923"/>
            <a:ext cx="921021" cy="276997"/>
          </a:xfrm>
          <a:prstGeom prst="rect">
            <a:avLst/>
          </a:prstGeom>
        </p:spPr>
        <p:txBody>
          <a:bodyPr wrap="square" lIns="91438" tIns="45719" rIns="91438" bIns="45719">
            <a:spAutoFit/>
          </a:bodyPr>
          <a:lstStyle/>
          <a:p>
            <a:r>
              <a:rPr lang="en-US" altLang="zh-CN" sz="1200" b="1" dirty="0" smtClean="0">
                <a:solidFill>
                  <a:schemeClr val="bg1"/>
                </a:solidFill>
                <a:latin typeface="微软雅黑" pitchFamily="34" charset="-122"/>
                <a:ea typeface="微软雅黑" pitchFamily="34" charset="-122"/>
              </a:rPr>
              <a:t>16 RACES</a:t>
            </a:r>
            <a:endParaRPr lang="zh-CN" altLang="en-US" sz="1200" b="1" dirty="0">
              <a:solidFill>
                <a:schemeClr val="bg1"/>
              </a:solidFill>
              <a:latin typeface="微软雅黑" pitchFamily="34" charset="-122"/>
              <a:ea typeface="微软雅黑" pitchFamily="34" charset="-122"/>
            </a:endParaRPr>
          </a:p>
        </p:txBody>
      </p:sp>
      <p:sp>
        <p:nvSpPr>
          <p:cNvPr id="98" name="矩形 97"/>
          <p:cNvSpPr/>
          <p:nvPr/>
        </p:nvSpPr>
        <p:spPr>
          <a:xfrm>
            <a:off x="4677461" y="3328224"/>
            <a:ext cx="1033399" cy="830995"/>
          </a:xfrm>
          <a:prstGeom prst="rect">
            <a:avLst/>
          </a:prstGeom>
        </p:spPr>
        <p:txBody>
          <a:bodyPr wrap="square" lIns="91438" tIns="45719" rIns="91438" bIns="45719">
            <a:spAutoFit/>
          </a:bodyPr>
          <a:lstStyle/>
          <a:p>
            <a:r>
              <a:rPr lang="en-US" altLang="zh-CN" sz="1200" b="1" dirty="0">
                <a:solidFill>
                  <a:schemeClr val="bg1"/>
                </a:solidFill>
                <a:latin typeface="微软雅黑" pitchFamily="34" charset="-122"/>
                <a:ea typeface="微软雅黑" pitchFamily="34" charset="-122"/>
              </a:rPr>
              <a:t>OVER 4,000 NAUTICAL MILES</a:t>
            </a:r>
            <a:endParaRPr lang="zh-CN" altLang="en-US" sz="12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4684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CREATIVE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706218" y="2413314"/>
            <a:ext cx="1550014" cy="1549840"/>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sp>
        <p:nvSpPr>
          <p:cNvPr id="82" name="TextBox 81"/>
          <p:cNvSpPr txBox="1"/>
          <p:nvPr/>
        </p:nvSpPr>
        <p:spPr>
          <a:xfrm>
            <a:off x="828644" y="3034346"/>
            <a:ext cx="1305161" cy="369330"/>
          </a:xfrm>
          <a:prstGeom prst="rect">
            <a:avLst/>
          </a:prstGeom>
          <a:noFill/>
        </p:spPr>
        <p:txBody>
          <a:bodyPr wrap="none" lIns="91438" tIns="45719" rIns="91438" bIns="45719" rtlCol="0">
            <a:spAutoFit/>
          </a:bodyPr>
          <a:lstStyle/>
          <a:p>
            <a:r>
              <a:rPr lang="en-US" altLang="zh-CN" b="1" dirty="0" smtClean="0">
                <a:solidFill>
                  <a:schemeClr val="bg1"/>
                </a:solidFill>
                <a:latin typeface="微软雅黑" pitchFamily="34" charset="-122"/>
                <a:ea typeface="微软雅黑" pitchFamily="34" charset="-122"/>
              </a:rPr>
              <a:t>TIMELINE</a:t>
            </a:r>
            <a:endParaRPr lang="zh-CN" altLang="en-US" b="1" dirty="0">
              <a:solidFill>
                <a:schemeClr val="bg1"/>
              </a:solidFill>
              <a:latin typeface="微软雅黑" pitchFamily="34" charset="-122"/>
              <a:ea typeface="微软雅黑" pitchFamily="34" charset="-122"/>
            </a:endParaRPr>
          </a:p>
        </p:txBody>
      </p:sp>
      <p:sp>
        <p:nvSpPr>
          <p:cNvPr id="83" name="TextBox 82"/>
          <p:cNvSpPr txBox="1"/>
          <p:nvPr/>
        </p:nvSpPr>
        <p:spPr>
          <a:xfrm>
            <a:off x="2417486" y="3259217"/>
            <a:ext cx="819451" cy="400108"/>
          </a:xfrm>
          <a:prstGeom prst="rect">
            <a:avLst/>
          </a:prstGeom>
          <a:noFill/>
        </p:spPr>
        <p:txBody>
          <a:bodyPr wrap="none" lIns="91438" tIns="45719" rIns="91438" bIns="45719" rtlCol="0">
            <a:spAutoFit/>
          </a:bodyPr>
          <a:lstStyle/>
          <a:p>
            <a:r>
              <a:rPr lang="en-US" altLang="zh-CN" sz="2000" b="1" dirty="0" smtClean="0">
                <a:solidFill>
                  <a:schemeClr val="tx1">
                    <a:lumMod val="85000"/>
                    <a:lumOff val="15000"/>
                  </a:schemeClr>
                </a:solidFill>
                <a:latin typeface="微软雅黑" pitchFamily="34" charset="-122"/>
                <a:ea typeface="微软雅黑" pitchFamily="34" charset="-122"/>
              </a:rPr>
              <a:t>2014</a:t>
            </a:r>
            <a:endParaRPr lang="zh-CN" altLang="en-US" sz="2000" b="1" dirty="0">
              <a:solidFill>
                <a:schemeClr val="tx1">
                  <a:lumMod val="85000"/>
                  <a:lumOff val="15000"/>
                </a:schemeClr>
              </a:solidFill>
              <a:latin typeface="微软雅黑" pitchFamily="34" charset="-122"/>
              <a:ea typeface="微软雅黑" pitchFamily="34" charset="-122"/>
            </a:endParaRPr>
          </a:p>
        </p:txBody>
      </p:sp>
      <p:cxnSp>
        <p:nvCxnSpPr>
          <p:cNvPr id="84" name="直接连接符 83"/>
          <p:cNvCxnSpPr/>
          <p:nvPr/>
        </p:nvCxnSpPr>
        <p:spPr>
          <a:xfrm flipV="1">
            <a:off x="4098382" y="3495724"/>
            <a:ext cx="5154138" cy="1"/>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flipH="1" flipV="1">
            <a:off x="3290543" y="3477722"/>
            <a:ext cx="936000" cy="36000"/>
          </a:xfrm>
          <a:prstGeom prst="rect">
            <a:avLst/>
          </a:prstGeom>
          <a:solidFill>
            <a:srgbClr val="B32229"/>
          </a:solidFill>
          <a:ln>
            <a:solidFill>
              <a:srgbClr val="B32229"/>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85000"/>
                  <a:lumOff val="15000"/>
                </a:schemeClr>
              </a:solidFill>
            </a:endParaRPr>
          </a:p>
        </p:txBody>
      </p:sp>
      <p:sp>
        <p:nvSpPr>
          <p:cNvPr id="86" name="矩形 85"/>
          <p:cNvSpPr/>
          <p:nvPr/>
        </p:nvSpPr>
        <p:spPr>
          <a:xfrm>
            <a:off x="2417202" y="3637384"/>
            <a:ext cx="4572000" cy="400110"/>
          </a:xfrm>
          <a:prstGeom prst="rect">
            <a:avLst/>
          </a:prstGeom>
        </p:spPr>
        <p:txBody>
          <a:bodyPr lIns="91438" tIns="45719" rIns="91438" bIns="45719">
            <a:spAutoFit/>
          </a:bodyPr>
          <a:lstStyle/>
          <a:p>
            <a:r>
              <a:rPr lang="en-US" altLang="zh-CN" sz="1000" dirty="0">
                <a:solidFill>
                  <a:schemeClr val="tx1">
                    <a:lumMod val="85000"/>
                    <a:lumOff val="15000"/>
                  </a:schemeClr>
                </a:solidFill>
              </a:rPr>
              <a:t>1530: Race Start of Leg 3 across the Southern Ocean to Albany, Western Australia</a:t>
            </a:r>
          </a:p>
          <a:p>
            <a:r>
              <a:rPr lang="en-US" altLang="zh-CN" sz="1000" dirty="0">
                <a:solidFill>
                  <a:schemeClr val="tx1">
                    <a:lumMod val="85000"/>
                    <a:lumOff val="15000"/>
                  </a:schemeClr>
                </a:solidFill>
              </a:rPr>
              <a:t>1545-1930: Watch the Rugby World Cup Final at the Amphitheatre.</a:t>
            </a:r>
            <a:endParaRPr lang="zh-CN" altLang="en-US" sz="1000" dirty="0">
              <a:solidFill>
                <a:schemeClr val="tx1">
                  <a:lumMod val="85000"/>
                  <a:lumOff val="15000"/>
                </a:schemeClr>
              </a:solidFill>
            </a:endParaRPr>
          </a:p>
        </p:txBody>
      </p:sp>
      <p:sp>
        <p:nvSpPr>
          <p:cNvPr id="87" name="TextBox 86"/>
          <p:cNvSpPr txBox="1"/>
          <p:nvPr/>
        </p:nvSpPr>
        <p:spPr>
          <a:xfrm>
            <a:off x="3448479" y="2608292"/>
            <a:ext cx="819451" cy="400108"/>
          </a:xfrm>
          <a:prstGeom prst="rect">
            <a:avLst/>
          </a:prstGeom>
          <a:noFill/>
        </p:spPr>
        <p:txBody>
          <a:bodyPr wrap="none" lIns="91438" tIns="45719" rIns="91438" bIns="45719" rtlCol="0">
            <a:spAutoFit/>
          </a:bodyPr>
          <a:lstStyle/>
          <a:p>
            <a:r>
              <a:rPr lang="en-US" altLang="zh-CN" sz="2000" b="1" dirty="0" smtClean="0">
                <a:solidFill>
                  <a:schemeClr val="tx1">
                    <a:lumMod val="85000"/>
                    <a:lumOff val="15000"/>
                  </a:schemeClr>
                </a:solidFill>
                <a:latin typeface="微软雅黑" pitchFamily="34" charset="-122"/>
                <a:ea typeface="微软雅黑" pitchFamily="34" charset="-122"/>
              </a:rPr>
              <a:t>2015</a:t>
            </a:r>
            <a:endParaRPr lang="zh-CN" altLang="en-US" sz="2000" b="1" dirty="0">
              <a:solidFill>
                <a:schemeClr val="tx1">
                  <a:lumMod val="85000"/>
                  <a:lumOff val="15000"/>
                </a:schemeClr>
              </a:solidFill>
              <a:latin typeface="微软雅黑" pitchFamily="34" charset="-122"/>
              <a:ea typeface="微软雅黑" pitchFamily="34" charset="-122"/>
            </a:endParaRPr>
          </a:p>
        </p:txBody>
      </p:sp>
      <p:cxnSp>
        <p:nvCxnSpPr>
          <p:cNvPr id="88" name="直接连接符 87"/>
          <p:cNvCxnSpPr/>
          <p:nvPr/>
        </p:nvCxnSpPr>
        <p:spPr>
          <a:xfrm flipV="1">
            <a:off x="5129376" y="2844799"/>
            <a:ext cx="4123145" cy="1"/>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89" name="矩形 88"/>
          <p:cNvSpPr/>
          <p:nvPr/>
        </p:nvSpPr>
        <p:spPr>
          <a:xfrm flipH="1" flipV="1">
            <a:off x="4321536" y="2826797"/>
            <a:ext cx="936000" cy="36000"/>
          </a:xfrm>
          <a:prstGeom prst="rect">
            <a:avLst/>
          </a:prstGeom>
          <a:solidFill>
            <a:srgbClr val="B32229"/>
          </a:solidFill>
          <a:ln>
            <a:solidFill>
              <a:srgbClr val="B32229"/>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85000"/>
                  <a:lumOff val="15000"/>
                </a:schemeClr>
              </a:solidFill>
            </a:endParaRPr>
          </a:p>
        </p:txBody>
      </p:sp>
      <p:sp>
        <p:nvSpPr>
          <p:cNvPr id="90" name="矩形 89"/>
          <p:cNvSpPr/>
          <p:nvPr/>
        </p:nvSpPr>
        <p:spPr>
          <a:xfrm>
            <a:off x="3448195" y="2986459"/>
            <a:ext cx="4572000" cy="400110"/>
          </a:xfrm>
          <a:prstGeom prst="rect">
            <a:avLst/>
          </a:prstGeom>
        </p:spPr>
        <p:txBody>
          <a:bodyPr lIns="91438" tIns="45719" rIns="91438" bIns="45719">
            <a:spAutoFit/>
          </a:bodyPr>
          <a:lstStyle/>
          <a:p>
            <a:r>
              <a:rPr lang="en-US" altLang="zh-CN" sz="1000" dirty="0">
                <a:solidFill>
                  <a:schemeClr val="tx1">
                    <a:lumMod val="85000"/>
                    <a:lumOff val="15000"/>
                  </a:schemeClr>
                </a:solidFill>
              </a:rPr>
              <a:t>0900 – 1600: South African Ocean Festival – </a:t>
            </a:r>
            <a:r>
              <a:rPr lang="en-US" altLang="zh-CN" sz="1000" dirty="0" err="1">
                <a:solidFill>
                  <a:schemeClr val="tx1">
                    <a:lumMod val="85000"/>
                    <a:lumOff val="15000"/>
                  </a:schemeClr>
                </a:solidFill>
              </a:rPr>
              <a:t>Xtreame</a:t>
            </a:r>
            <a:r>
              <a:rPr lang="en-US" altLang="zh-CN" sz="1000" dirty="0">
                <a:solidFill>
                  <a:schemeClr val="tx1">
                    <a:lumMod val="85000"/>
                    <a:lumOff val="15000"/>
                  </a:schemeClr>
                </a:solidFill>
              </a:rPr>
              <a:t> Water Polo</a:t>
            </a:r>
          </a:p>
          <a:p>
            <a:r>
              <a:rPr lang="en-US" altLang="zh-CN" sz="1000" dirty="0">
                <a:solidFill>
                  <a:schemeClr val="tx1">
                    <a:lumMod val="85000"/>
                    <a:lumOff val="15000"/>
                  </a:schemeClr>
                </a:solidFill>
              </a:rPr>
              <a:t>1000 – 1100: South African Ocean Festival – Dragon Boat Parade</a:t>
            </a:r>
            <a:endParaRPr lang="zh-CN" altLang="en-US" sz="1000" dirty="0">
              <a:solidFill>
                <a:schemeClr val="tx1">
                  <a:lumMod val="85000"/>
                  <a:lumOff val="15000"/>
                </a:schemeClr>
              </a:solidFill>
            </a:endParaRPr>
          </a:p>
        </p:txBody>
      </p:sp>
      <p:sp>
        <p:nvSpPr>
          <p:cNvPr id="91" name="TextBox 90"/>
          <p:cNvSpPr txBox="1"/>
          <p:nvPr/>
        </p:nvSpPr>
        <p:spPr>
          <a:xfrm>
            <a:off x="4389069" y="1982147"/>
            <a:ext cx="819451" cy="400108"/>
          </a:xfrm>
          <a:prstGeom prst="rect">
            <a:avLst/>
          </a:prstGeom>
          <a:noFill/>
        </p:spPr>
        <p:txBody>
          <a:bodyPr wrap="none" lIns="91438" tIns="45719" rIns="91438" bIns="45719" rtlCol="0">
            <a:spAutoFit/>
          </a:bodyPr>
          <a:lstStyle/>
          <a:p>
            <a:r>
              <a:rPr lang="en-US" altLang="zh-CN" sz="2000" b="1" dirty="0" smtClean="0">
                <a:solidFill>
                  <a:schemeClr val="tx1">
                    <a:lumMod val="85000"/>
                    <a:lumOff val="15000"/>
                  </a:schemeClr>
                </a:solidFill>
                <a:latin typeface="微软雅黑" pitchFamily="34" charset="-122"/>
                <a:ea typeface="微软雅黑" pitchFamily="34" charset="-122"/>
              </a:rPr>
              <a:t>2016</a:t>
            </a:r>
            <a:endParaRPr lang="zh-CN" altLang="en-US" sz="2000" b="1" dirty="0">
              <a:solidFill>
                <a:schemeClr val="tx1">
                  <a:lumMod val="85000"/>
                  <a:lumOff val="15000"/>
                </a:schemeClr>
              </a:solidFill>
              <a:latin typeface="微软雅黑" pitchFamily="34" charset="-122"/>
              <a:ea typeface="微软雅黑" pitchFamily="34" charset="-122"/>
            </a:endParaRPr>
          </a:p>
        </p:txBody>
      </p:sp>
      <p:cxnSp>
        <p:nvCxnSpPr>
          <p:cNvPr id="92" name="直接连接符 91"/>
          <p:cNvCxnSpPr/>
          <p:nvPr/>
        </p:nvCxnSpPr>
        <p:spPr>
          <a:xfrm flipV="1">
            <a:off x="6069966" y="2218654"/>
            <a:ext cx="3096607" cy="1"/>
          </a:xfrm>
          <a:prstGeom prst="line">
            <a:avLst/>
          </a:prstGeom>
          <a:ln>
            <a:solidFill>
              <a:srgbClr val="B32229"/>
            </a:solidFill>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flipH="1" flipV="1">
            <a:off x="5262126" y="2200652"/>
            <a:ext cx="936000" cy="36000"/>
          </a:xfrm>
          <a:prstGeom prst="rect">
            <a:avLst/>
          </a:prstGeom>
          <a:solidFill>
            <a:srgbClr val="B32229"/>
          </a:solidFill>
          <a:ln>
            <a:solidFill>
              <a:srgbClr val="B32229"/>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tx1">
                  <a:lumMod val="85000"/>
                  <a:lumOff val="15000"/>
                </a:schemeClr>
              </a:solidFill>
            </a:endParaRPr>
          </a:p>
        </p:txBody>
      </p:sp>
      <p:sp>
        <p:nvSpPr>
          <p:cNvPr id="94" name="矩形 93"/>
          <p:cNvSpPr/>
          <p:nvPr/>
        </p:nvSpPr>
        <p:spPr>
          <a:xfrm>
            <a:off x="4388785" y="2360314"/>
            <a:ext cx="4572000" cy="400110"/>
          </a:xfrm>
          <a:prstGeom prst="rect">
            <a:avLst/>
          </a:prstGeom>
        </p:spPr>
        <p:txBody>
          <a:bodyPr lIns="91438" tIns="45719" rIns="91438" bIns="45719">
            <a:spAutoFit/>
          </a:bodyPr>
          <a:lstStyle/>
          <a:p>
            <a:r>
              <a:rPr lang="en-US" altLang="zh-CN" sz="1000" dirty="0">
                <a:solidFill>
                  <a:schemeClr val="tx1">
                    <a:lumMod val="85000"/>
                    <a:lumOff val="15000"/>
                  </a:schemeClr>
                </a:solidFill>
              </a:rPr>
              <a:t>1600 – 1800:South African Ocean Festival - Schools </a:t>
            </a:r>
            <a:r>
              <a:rPr lang="en-US" altLang="zh-CN" sz="1000" dirty="0" err="1">
                <a:solidFill>
                  <a:schemeClr val="tx1">
                    <a:lumMod val="85000"/>
                    <a:lumOff val="15000"/>
                  </a:schemeClr>
                </a:solidFill>
              </a:rPr>
              <a:t>Xtreame</a:t>
            </a:r>
            <a:r>
              <a:rPr lang="en-US" altLang="zh-CN" sz="1000" dirty="0">
                <a:solidFill>
                  <a:schemeClr val="tx1">
                    <a:lumMod val="85000"/>
                    <a:lumOff val="15000"/>
                  </a:schemeClr>
                </a:solidFill>
              </a:rPr>
              <a:t> water at Jetty 2</a:t>
            </a:r>
          </a:p>
          <a:p>
            <a:r>
              <a:rPr lang="en-US" altLang="zh-CN" sz="1000" dirty="0">
                <a:solidFill>
                  <a:schemeClr val="tx1">
                    <a:lumMod val="85000"/>
                    <a:lumOff val="15000"/>
                  </a:schemeClr>
                </a:solidFill>
              </a:rPr>
              <a:t>1630 – 1815: South African Ocean Festival – SUP/ Surf Ski Classic</a:t>
            </a:r>
            <a:endParaRPr lang="zh-CN" altLang="en-US" sz="1000" dirty="0">
              <a:solidFill>
                <a:schemeClr val="tx1">
                  <a:lumMod val="85000"/>
                  <a:lumOff val="15000"/>
                </a:schemeClr>
              </a:solidFill>
            </a:endParaRPr>
          </a:p>
        </p:txBody>
      </p:sp>
    </p:spTree>
    <p:extLst>
      <p:ext uri="{BB962C8B-B14F-4D97-AF65-F5344CB8AC3E}">
        <p14:creationId xmlns:p14="http://schemas.microsoft.com/office/powerpoint/2010/main" val="34354900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697"/>
          <a:stretch/>
        </p:blipFill>
        <p:spPr bwMode="auto">
          <a:xfrm>
            <a:off x="0" y="-1"/>
            <a:ext cx="9144000" cy="514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937692" y="144686"/>
            <a:ext cx="3024335" cy="400110"/>
          </a:xfrm>
          <a:prstGeom prst="rect">
            <a:avLst/>
          </a:prstGeom>
          <a:noFill/>
        </p:spPr>
        <p:txBody>
          <a:bodyPr wrap="square" rtlCol="0">
            <a:spAutoFit/>
          </a:bodyPr>
          <a:lstStyle/>
          <a:p>
            <a:r>
              <a:rPr lang="en-US" altLang="zh-CN" sz="2000" b="1" dirty="0">
                <a:solidFill>
                  <a:srgbClr val="2D221B"/>
                </a:solidFill>
                <a:latin typeface="微软雅黑" pitchFamily="34" charset="-122"/>
                <a:ea typeface="微软雅黑" pitchFamily="34" charset="-122"/>
                <a:cs typeface="Vrinda" panose="020B0502040204020203" pitchFamily="34" charset="0"/>
              </a:rPr>
              <a:t>CREATIVE </a:t>
            </a:r>
            <a:r>
              <a:rPr lang="en-US" altLang="zh-CN" sz="2000" b="1" dirty="0" smtClean="0">
                <a:solidFill>
                  <a:srgbClr val="2D221B"/>
                </a:solidFill>
                <a:latin typeface="微软雅黑" pitchFamily="34" charset="-122"/>
                <a:ea typeface="微软雅黑" pitchFamily="34" charset="-122"/>
                <a:cs typeface="Vrinda" panose="020B0502040204020203" pitchFamily="34" charset="0"/>
              </a:rPr>
              <a:t> STRATEGY</a:t>
            </a:r>
            <a:endParaRPr lang="en-US" altLang="zh-CN" sz="2000" b="1" dirty="0">
              <a:solidFill>
                <a:srgbClr val="2D221B"/>
              </a:solidFill>
              <a:latin typeface="微软雅黑" pitchFamily="34" charset="-122"/>
              <a:ea typeface="微软雅黑" pitchFamily="34" charset="-122"/>
              <a:cs typeface="Vrinda" panose="020B0502040204020203" pitchFamily="34" charset="0"/>
            </a:endParaRPr>
          </a:p>
        </p:txBody>
      </p:sp>
      <p:sp>
        <p:nvSpPr>
          <p:cNvPr id="15" name="TextBox 14"/>
          <p:cNvSpPr txBox="1"/>
          <p:nvPr/>
        </p:nvSpPr>
        <p:spPr>
          <a:xfrm>
            <a:off x="959654" y="432718"/>
            <a:ext cx="7716802" cy="267124"/>
          </a:xfrm>
          <a:prstGeom prst="rect">
            <a:avLst/>
          </a:prstGeom>
          <a:noFill/>
        </p:spPr>
        <p:txBody>
          <a:bodyPr wrap="square" rtlCol="0">
            <a:spAutoFit/>
          </a:bodyPr>
          <a:lstStyle/>
          <a:p>
            <a:pPr>
              <a:lnSpc>
                <a:spcPts val="1500"/>
              </a:lnSpc>
            </a:pP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unde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omnis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iste</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natus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error sit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voluptatem</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accusantiuSed</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ut</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a:solidFill>
                  <a:schemeClr val="tx1">
                    <a:lumMod val="85000"/>
                    <a:lumOff val="15000"/>
                  </a:schemeClr>
                </a:solidFill>
                <a:latin typeface="微软雅黑" pitchFamily="34" charset="-122"/>
                <a:ea typeface="微软雅黑" pitchFamily="34" charset="-122"/>
                <a:cs typeface="Vrinda" panose="020B0502040204020203" pitchFamily="34" charset="0"/>
              </a:rPr>
              <a:t>perspiciatis</a:t>
            </a:r>
            <a:r>
              <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rPr>
              <a:t> </a:t>
            </a:r>
            <a:r>
              <a:rPr lang="en-US" altLang="zh-CN" sz="1000" dirty="0" err="1" smtClean="0">
                <a:solidFill>
                  <a:schemeClr val="tx1">
                    <a:lumMod val="85000"/>
                    <a:lumOff val="15000"/>
                  </a:schemeClr>
                </a:solidFill>
                <a:latin typeface="微软雅黑" pitchFamily="34" charset="-122"/>
                <a:ea typeface="微软雅黑" pitchFamily="34" charset="-122"/>
                <a:cs typeface="Vrinda" panose="020B0502040204020203" pitchFamily="34" charset="0"/>
              </a:rPr>
              <a:t>unde</a:t>
            </a:r>
            <a:endParaRPr lang="en-US" altLang="zh-CN" sz="1000" dirty="0">
              <a:solidFill>
                <a:schemeClr val="tx1">
                  <a:lumMod val="85000"/>
                  <a:lumOff val="15000"/>
                </a:schemeClr>
              </a:solidFill>
              <a:latin typeface="微软雅黑" pitchFamily="34" charset="-122"/>
              <a:ea typeface="微软雅黑" pitchFamily="34" charset="-122"/>
              <a:cs typeface="Vrinda" panose="020B0502040204020203" pitchFamily="34" charset="0"/>
            </a:endParaRPr>
          </a:p>
        </p:txBody>
      </p:sp>
      <p:grpSp>
        <p:nvGrpSpPr>
          <p:cNvPr id="6" name="Group 3"/>
          <p:cNvGrpSpPr/>
          <p:nvPr/>
        </p:nvGrpSpPr>
        <p:grpSpPr>
          <a:xfrm rot="21388552" flipH="1">
            <a:off x="242579" y="27865"/>
            <a:ext cx="689534" cy="625672"/>
            <a:chOff x="7930034" y="1635267"/>
            <a:chExt cx="3330788" cy="3022303"/>
          </a:xfrm>
          <a:solidFill>
            <a:srgbClr val="01A89E"/>
          </a:solidFill>
        </p:grpSpPr>
        <p:sp>
          <p:nvSpPr>
            <p:cNvPr id="7" name="Isosceles Triangle 7"/>
            <p:cNvSpPr/>
            <p:nvPr/>
          </p:nvSpPr>
          <p:spPr>
            <a:xfrm rot="2881072" flipV="1">
              <a:off x="8019596" y="3910238"/>
              <a:ext cx="657770" cy="836894"/>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9" name="Isosceles Triangle 8"/>
            <p:cNvSpPr/>
            <p:nvPr/>
          </p:nvSpPr>
          <p:spPr>
            <a:xfrm rot="2881072" flipV="1">
              <a:off x="8030238" y="4326992"/>
              <a:ext cx="265230" cy="337457"/>
            </a:xfrm>
            <a:prstGeom prst="triangl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0" name="Oval 9"/>
            <p:cNvSpPr/>
            <p:nvPr/>
          </p:nvSpPr>
          <p:spPr>
            <a:xfrm rot="2881072">
              <a:off x="8580663" y="351572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1" name="Oval 10"/>
            <p:cNvSpPr/>
            <p:nvPr/>
          </p:nvSpPr>
          <p:spPr>
            <a:xfrm rot="2881072">
              <a:off x="8794981" y="3751961"/>
              <a:ext cx="95276" cy="95276"/>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2" name="Oval 11"/>
            <p:cNvSpPr/>
            <p:nvPr/>
          </p:nvSpPr>
          <p:spPr>
            <a:xfrm rot="2881072">
              <a:off x="9017027" y="400065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3" name="Oval 12"/>
            <p:cNvSpPr/>
            <p:nvPr/>
          </p:nvSpPr>
          <p:spPr>
            <a:xfrm rot="2881072">
              <a:off x="8917084" y="321299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4" name="Oval 13"/>
            <p:cNvSpPr/>
            <p:nvPr/>
          </p:nvSpPr>
          <p:spPr>
            <a:xfrm rot="2881072">
              <a:off x="9276075" y="2947576"/>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6" name="Oval 14"/>
            <p:cNvSpPr/>
            <p:nvPr/>
          </p:nvSpPr>
          <p:spPr>
            <a:xfrm rot="2881072">
              <a:off x="9632596" y="256915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7" name="Oval 15"/>
            <p:cNvSpPr/>
            <p:nvPr/>
          </p:nvSpPr>
          <p:spPr>
            <a:xfrm rot="2881072">
              <a:off x="10670430" y="1635267"/>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8" name="Oval 16"/>
            <p:cNvSpPr/>
            <p:nvPr/>
          </p:nvSpPr>
          <p:spPr>
            <a:xfrm rot="2881072">
              <a:off x="10354311" y="191972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19" name="Oval 17"/>
            <p:cNvSpPr/>
            <p:nvPr/>
          </p:nvSpPr>
          <p:spPr>
            <a:xfrm rot="2881072">
              <a:off x="10038597" y="2253810"/>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0" name="Oval 18"/>
            <p:cNvSpPr/>
            <p:nvPr/>
          </p:nvSpPr>
          <p:spPr>
            <a:xfrm rot="2881072">
              <a:off x="11090701" y="21023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1" name="Oval 19"/>
            <p:cNvSpPr/>
            <p:nvPr/>
          </p:nvSpPr>
          <p:spPr>
            <a:xfrm rot="2881072">
              <a:off x="10927069" y="1888511"/>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2" name="Oval 20"/>
            <p:cNvSpPr/>
            <p:nvPr/>
          </p:nvSpPr>
          <p:spPr>
            <a:xfrm rot="2881072">
              <a:off x="10521112" y="27087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3" name="Oval 21"/>
            <p:cNvSpPr/>
            <p:nvPr/>
          </p:nvSpPr>
          <p:spPr>
            <a:xfrm rot="2881072">
              <a:off x="10773401" y="2395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4" name="Oval 22"/>
            <p:cNvSpPr/>
            <p:nvPr/>
          </p:nvSpPr>
          <p:spPr>
            <a:xfrm rot="2881072">
              <a:off x="10296370" y="2849452"/>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5" name="Oval 23"/>
            <p:cNvSpPr/>
            <p:nvPr/>
          </p:nvSpPr>
          <p:spPr>
            <a:xfrm rot="2881072">
              <a:off x="9902669" y="326528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6" name="Oval 24"/>
            <p:cNvSpPr/>
            <p:nvPr/>
          </p:nvSpPr>
          <p:spPr>
            <a:xfrm rot="2881072">
              <a:off x="9632463" y="3446861"/>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7" name="Oval 25"/>
            <p:cNvSpPr/>
            <p:nvPr/>
          </p:nvSpPr>
          <p:spPr>
            <a:xfrm rot="2881072">
              <a:off x="9314753" y="3794314"/>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8" name="Oval 26"/>
            <p:cNvSpPr/>
            <p:nvPr/>
          </p:nvSpPr>
          <p:spPr>
            <a:xfrm rot="2881072">
              <a:off x="10112396" y="2598419"/>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29" name="Oval 27"/>
            <p:cNvSpPr/>
            <p:nvPr/>
          </p:nvSpPr>
          <p:spPr>
            <a:xfrm rot="2881072">
              <a:off x="9877954" y="2841818"/>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0" name="Oval 28"/>
            <p:cNvSpPr/>
            <p:nvPr/>
          </p:nvSpPr>
          <p:spPr>
            <a:xfrm rot="2881072">
              <a:off x="9254321" y="3121514"/>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1" name="Oval 29"/>
            <p:cNvSpPr/>
            <p:nvPr/>
          </p:nvSpPr>
          <p:spPr>
            <a:xfrm rot="2881072">
              <a:off x="10591845" y="2011825"/>
              <a:ext cx="247155" cy="247155"/>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2" name="Oval 30"/>
            <p:cNvSpPr/>
            <p:nvPr/>
          </p:nvSpPr>
          <p:spPr>
            <a:xfrm rot="2881072">
              <a:off x="10473364" y="2438442"/>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3" name="Oval 31"/>
            <p:cNvSpPr/>
            <p:nvPr/>
          </p:nvSpPr>
          <p:spPr>
            <a:xfrm rot="2881072">
              <a:off x="9067241" y="3634743"/>
              <a:ext cx="170121" cy="170121"/>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sp>
          <p:nvSpPr>
            <p:cNvPr id="34" name="Oval 32"/>
            <p:cNvSpPr/>
            <p:nvPr/>
          </p:nvSpPr>
          <p:spPr>
            <a:xfrm rot="2881072">
              <a:off x="9610135" y="2931868"/>
              <a:ext cx="105312" cy="105312"/>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cxnSp>
          <p:nvCxnSpPr>
            <p:cNvPr id="35" name="Straight Connector 33"/>
            <p:cNvCxnSpPr>
              <a:stCxn id="10" idx="6"/>
              <a:endCxn id="11" idx="2"/>
            </p:cNvCxnSpPr>
            <p:nvPr/>
          </p:nvCxnSpPr>
          <p:spPr>
            <a:xfrm rot="2881072">
              <a:off x="8699978" y="3713354"/>
              <a:ext cx="133418"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a:stCxn id="11" idx="6"/>
              <a:endCxn id="12" idx="2"/>
            </p:cNvCxnSpPr>
            <p:nvPr/>
          </p:nvCxnSpPr>
          <p:spPr>
            <a:xfrm rot="2881072" flipV="1">
              <a:off x="8833064" y="3928003"/>
              <a:ext cx="253546" cy="149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a:stCxn id="12" idx="0"/>
              <a:endCxn id="27" idx="4"/>
            </p:cNvCxnSpPr>
            <p:nvPr/>
          </p:nvCxnSpPr>
          <p:spPr>
            <a:xfrm rot="2881072" flipH="1" flipV="1">
              <a:off x="9246792" y="3845901"/>
              <a:ext cx="1" cy="21920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8" name="Straight Connector 36"/>
            <p:cNvCxnSpPr>
              <a:stCxn id="27" idx="0"/>
              <a:endCxn id="26" idx="4"/>
            </p:cNvCxnSpPr>
            <p:nvPr/>
          </p:nvCxnSpPr>
          <p:spPr>
            <a:xfrm rot="2881072" flipV="1">
              <a:off x="9530423" y="3533644"/>
              <a:ext cx="0" cy="33327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39" name="Straight Connector 37"/>
            <p:cNvCxnSpPr>
              <a:stCxn id="26" idx="0"/>
              <a:endCxn id="25" idx="4"/>
            </p:cNvCxnSpPr>
            <p:nvPr/>
          </p:nvCxnSpPr>
          <p:spPr>
            <a:xfrm rot="2881072" flipV="1">
              <a:off x="9848469" y="3323000"/>
              <a:ext cx="0" cy="1821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a:stCxn id="25" idx="0"/>
              <a:endCxn id="24" idx="4"/>
            </p:cNvCxnSpPr>
            <p:nvPr/>
          </p:nvCxnSpPr>
          <p:spPr>
            <a:xfrm rot="2881072" flipV="1">
              <a:off x="10156334" y="2919312"/>
              <a:ext cx="1" cy="4355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39"/>
            <p:cNvCxnSpPr>
              <a:stCxn id="24" idx="0"/>
              <a:endCxn id="22" idx="4"/>
            </p:cNvCxnSpPr>
            <p:nvPr/>
          </p:nvCxnSpPr>
          <p:spPr>
            <a:xfrm rot="2881072" flipH="1" flipV="1">
              <a:off x="10489643" y="2776626"/>
              <a:ext cx="1" cy="12102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0"/>
            <p:cNvCxnSpPr>
              <a:stCxn id="22" idx="0"/>
              <a:endCxn id="23" idx="4"/>
            </p:cNvCxnSpPr>
            <p:nvPr/>
          </p:nvCxnSpPr>
          <p:spPr>
            <a:xfrm rot="2881072" flipH="1" flipV="1">
              <a:off x="10694872" y="2500903"/>
              <a:ext cx="18397" cy="26182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1"/>
            <p:cNvCxnSpPr>
              <a:stCxn id="23" idx="0"/>
              <a:endCxn id="20" idx="4"/>
            </p:cNvCxnSpPr>
            <p:nvPr/>
          </p:nvCxnSpPr>
          <p:spPr>
            <a:xfrm rot="2881072" flipH="1" flipV="1">
              <a:off x="11014282" y="2203035"/>
              <a:ext cx="5660" cy="261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2"/>
            <p:cNvCxnSpPr>
              <a:stCxn id="20" idx="2"/>
              <a:endCxn id="21" idx="6"/>
            </p:cNvCxnSpPr>
            <p:nvPr/>
          </p:nvCxnSpPr>
          <p:spPr>
            <a:xfrm rot="2881072" flipH="1" flipV="1">
              <a:off x="10978688" y="2042746"/>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3"/>
            <p:cNvCxnSpPr>
              <a:stCxn id="21" idx="2"/>
              <a:endCxn id="17" idx="6"/>
            </p:cNvCxnSpPr>
            <p:nvPr/>
          </p:nvCxnSpPr>
          <p:spPr>
            <a:xfrm rot="2881072" flipH="1">
              <a:off x="10790228" y="1833308"/>
              <a:ext cx="176435" cy="1896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a:stCxn id="17" idx="4"/>
              <a:endCxn id="18" idx="0"/>
            </p:cNvCxnSpPr>
            <p:nvPr/>
          </p:nvCxnSpPr>
          <p:spPr>
            <a:xfrm rot="2881072">
              <a:off x="10597431" y="1734987"/>
              <a:ext cx="0" cy="2551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5"/>
            <p:cNvCxnSpPr>
              <a:stCxn id="18" idx="4"/>
              <a:endCxn id="19" idx="0"/>
            </p:cNvCxnSpPr>
            <p:nvPr/>
          </p:nvCxnSpPr>
          <p:spPr>
            <a:xfrm rot="2881072" flipH="1">
              <a:off x="10248969" y="2005036"/>
              <a:ext cx="8600" cy="32285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6"/>
            <p:cNvCxnSpPr>
              <a:stCxn id="19" idx="4"/>
              <a:endCxn id="16" idx="0"/>
            </p:cNvCxnSpPr>
            <p:nvPr/>
          </p:nvCxnSpPr>
          <p:spPr>
            <a:xfrm rot="2881072">
              <a:off x="9912199" y="2283199"/>
              <a:ext cx="8600" cy="37260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7"/>
            <p:cNvCxnSpPr>
              <a:stCxn id="16" idx="4"/>
              <a:endCxn id="14" idx="0"/>
            </p:cNvCxnSpPr>
            <p:nvPr/>
          </p:nvCxnSpPr>
          <p:spPr>
            <a:xfrm rot="2881072" flipH="1">
              <a:off x="9509682" y="2646637"/>
              <a:ext cx="2937" cy="38284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a:stCxn id="14" idx="4"/>
              <a:endCxn id="13" idx="0"/>
            </p:cNvCxnSpPr>
            <p:nvPr/>
          </p:nvCxnSpPr>
          <p:spPr>
            <a:xfrm rot="2881072">
              <a:off x="9176013" y="2986173"/>
              <a:ext cx="2937" cy="30426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49"/>
            <p:cNvCxnSpPr>
              <a:stCxn id="13" idx="4"/>
              <a:endCxn id="10" idx="0"/>
            </p:cNvCxnSpPr>
            <p:nvPr/>
          </p:nvCxnSpPr>
          <p:spPr>
            <a:xfrm rot="2881072">
              <a:off x="8833934" y="3308196"/>
              <a:ext cx="0" cy="282450"/>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0"/>
            <p:cNvCxnSpPr>
              <a:stCxn id="10" idx="7"/>
              <a:endCxn id="33" idx="2"/>
            </p:cNvCxnSpPr>
            <p:nvPr/>
          </p:nvCxnSpPr>
          <p:spPr>
            <a:xfrm rot="2881072" flipV="1">
              <a:off x="8788666" y="3519948"/>
              <a:ext cx="268739"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1"/>
            <p:cNvCxnSpPr>
              <a:stCxn id="33" idx="6"/>
              <a:endCxn id="12" idx="1"/>
            </p:cNvCxnSpPr>
            <p:nvPr/>
          </p:nvCxnSpPr>
          <p:spPr>
            <a:xfrm rot="2881072">
              <a:off x="9111278" y="3780935"/>
              <a:ext cx="93208" cy="22193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2"/>
            <p:cNvCxnSpPr>
              <a:stCxn id="33" idx="4"/>
              <a:endCxn id="11" idx="7"/>
            </p:cNvCxnSpPr>
            <p:nvPr/>
          </p:nvCxnSpPr>
          <p:spPr>
            <a:xfrm rot="2881072" flipH="1">
              <a:off x="8932559" y="3706988"/>
              <a:ext cx="114145" cy="16483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3"/>
            <p:cNvCxnSpPr>
              <a:stCxn id="33" idx="1"/>
              <a:endCxn id="13" idx="6"/>
            </p:cNvCxnSpPr>
            <p:nvPr/>
          </p:nvCxnSpPr>
          <p:spPr>
            <a:xfrm rot="2881072" flipH="1" flipV="1">
              <a:off x="8973541" y="3442906"/>
              <a:ext cx="268739" cy="11033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Connector 54"/>
            <p:cNvCxnSpPr>
              <a:stCxn id="13" idx="7"/>
              <a:endCxn id="30" idx="3"/>
            </p:cNvCxnSpPr>
            <p:nvPr/>
          </p:nvCxnSpPr>
          <p:spPr>
            <a:xfrm rot="2881072" flipV="1">
              <a:off x="9138569" y="3186951"/>
              <a:ext cx="64440" cy="16721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7" name="Straight Connector 55"/>
            <p:cNvCxnSpPr>
              <a:stCxn id="30" idx="6"/>
              <a:endCxn id="26" idx="2"/>
            </p:cNvCxnSpPr>
            <p:nvPr/>
          </p:nvCxnSpPr>
          <p:spPr>
            <a:xfrm rot="2881072" flipV="1">
              <a:off x="9444717" y="3372521"/>
              <a:ext cx="231753" cy="6060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8" name="Straight Connector 56"/>
            <p:cNvCxnSpPr>
              <a:stCxn id="27" idx="1"/>
              <a:endCxn id="30" idx="5"/>
            </p:cNvCxnSpPr>
            <p:nvPr/>
          </p:nvCxnSpPr>
          <p:spPr>
            <a:xfrm rot="2881072" flipH="1" flipV="1">
              <a:off x="9212899" y="3438553"/>
              <a:ext cx="315776" cy="28577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59" name="Straight Connector 57"/>
            <p:cNvCxnSpPr>
              <a:stCxn id="33" idx="0"/>
              <a:endCxn id="26" idx="3"/>
            </p:cNvCxnSpPr>
            <p:nvPr/>
          </p:nvCxnSpPr>
          <p:spPr>
            <a:xfrm rot="2881072" flipV="1">
              <a:off x="9334924" y="3394861"/>
              <a:ext cx="178267" cy="4006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0" name="Straight Connector 58"/>
            <p:cNvCxnSpPr>
              <a:stCxn id="26" idx="1"/>
              <a:endCxn id="34" idx="5"/>
            </p:cNvCxnSpPr>
            <p:nvPr/>
          </p:nvCxnSpPr>
          <p:spPr>
            <a:xfrm rot="2881072" flipH="1" flipV="1">
              <a:off x="9517940" y="3127999"/>
              <a:ext cx="346141" cy="22808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59"/>
            <p:cNvCxnSpPr>
              <a:stCxn id="14" idx="7"/>
              <a:endCxn id="34" idx="3"/>
            </p:cNvCxnSpPr>
            <p:nvPr/>
          </p:nvCxnSpPr>
          <p:spPr>
            <a:xfrm rot="2881072" flipV="1">
              <a:off x="9427106" y="2900196"/>
              <a:ext cx="137310" cy="1843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2" name="Straight Connector 60"/>
            <p:cNvCxnSpPr>
              <a:stCxn id="34" idx="7"/>
              <a:endCxn id="29" idx="3"/>
            </p:cNvCxnSpPr>
            <p:nvPr/>
          </p:nvCxnSpPr>
          <p:spPr>
            <a:xfrm rot="2881072" flipV="1">
              <a:off x="9766429" y="2872672"/>
              <a:ext cx="60588" cy="16435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3" name="Straight Connector 61"/>
            <p:cNvCxnSpPr>
              <a:stCxn id="25" idx="1"/>
              <a:endCxn id="29" idx="5"/>
            </p:cNvCxnSpPr>
            <p:nvPr/>
          </p:nvCxnSpPr>
          <p:spPr>
            <a:xfrm rot="2881072" flipH="1" flipV="1">
              <a:off x="9864230" y="3053630"/>
              <a:ext cx="188174" cy="1699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4" name="Straight Connector 62"/>
            <p:cNvCxnSpPr>
              <a:stCxn id="30" idx="0"/>
              <a:endCxn id="34" idx="4"/>
            </p:cNvCxnSpPr>
            <p:nvPr/>
          </p:nvCxnSpPr>
          <p:spPr>
            <a:xfrm rot="2881072" flipH="1" flipV="1">
              <a:off x="9545140" y="2986171"/>
              <a:ext cx="3130" cy="20983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5" name="Straight Connector 63"/>
            <p:cNvCxnSpPr>
              <a:stCxn id="34" idx="0"/>
              <a:endCxn id="16" idx="5"/>
            </p:cNvCxnSpPr>
            <p:nvPr/>
          </p:nvCxnSpPr>
          <p:spPr>
            <a:xfrm rot="2881072" flipH="1" flipV="1">
              <a:off x="9633209" y="2769764"/>
              <a:ext cx="148693" cy="14892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6" name="Straight Connector 64"/>
            <p:cNvCxnSpPr>
              <a:stCxn id="16" idx="7"/>
              <a:endCxn id="28" idx="3"/>
            </p:cNvCxnSpPr>
            <p:nvPr/>
          </p:nvCxnSpPr>
          <p:spPr>
            <a:xfrm rot="2881072" flipV="1">
              <a:off x="9857759" y="2534851"/>
              <a:ext cx="199551" cy="23729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5"/>
            <p:cNvCxnSpPr>
              <a:stCxn id="28" idx="1"/>
              <a:endCxn id="19" idx="6"/>
            </p:cNvCxnSpPr>
            <p:nvPr/>
          </p:nvCxnSpPr>
          <p:spPr>
            <a:xfrm rot="2881072" flipH="1" flipV="1">
              <a:off x="10039329" y="2402842"/>
              <a:ext cx="215641" cy="138417"/>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8" name="Straight Connector 66"/>
            <p:cNvCxnSpPr>
              <a:stCxn id="19" idx="7"/>
              <a:endCxn id="32" idx="2"/>
            </p:cNvCxnSpPr>
            <p:nvPr/>
          </p:nvCxnSpPr>
          <p:spPr>
            <a:xfrm rot="2881072" flipV="1">
              <a:off x="10148231" y="2299371"/>
              <a:ext cx="338173" cy="162453"/>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69" name="Straight Connector 67"/>
            <p:cNvCxnSpPr>
              <a:stCxn id="28" idx="0"/>
              <a:endCxn id="32" idx="4"/>
            </p:cNvCxnSpPr>
            <p:nvPr/>
          </p:nvCxnSpPr>
          <p:spPr>
            <a:xfrm rot="2881072" flipV="1">
              <a:off x="10284270" y="2436075"/>
              <a:ext cx="122532" cy="270024"/>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0" name="Straight Connector 68"/>
            <p:cNvCxnSpPr>
              <a:stCxn id="29" idx="0"/>
              <a:endCxn id="28" idx="5"/>
            </p:cNvCxnSpPr>
            <p:nvPr/>
          </p:nvCxnSpPr>
          <p:spPr>
            <a:xfrm rot="2881072" flipH="1" flipV="1">
              <a:off x="10077940" y="2680632"/>
              <a:ext cx="32644" cy="21237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1" name="Straight Connector 69"/>
            <p:cNvCxnSpPr>
              <a:stCxn id="28" idx="7"/>
              <a:endCxn id="22" idx="2"/>
            </p:cNvCxnSpPr>
            <p:nvPr/>
          </p:nvCxnSpPr>
          <p:spPr>
            <a:xfrm rot="2881072" flipV="1">
              <a:off x="10245320" y="2591690"/>
              <a:ext cx="265541" cy="19276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2" name="Straight Connector 70"/>
            <p:cNvCxnSpPr>
              <a:stCxn id="22" idx="1"/>
              <a:endCxn id="32" idx="6"/>
            </p:cNvCxnSpPr>
            <p:nvPr/>
          </p:nvCxnSpPr>
          <p:spPr>
            <a:xfrm rot="2881072" flipH="1" flipV="1">
              <a:off x="10497387" y="2565496"/>
              <a:ext cx="143009" cy="10810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3" name="Straight Connector 71"/>
            <p:cNvCxnSpPr>
              <a:stCxn id="32" idx="7"/>
              <a:endCxn id="23" idx="3"/>
            </p:cNvCxnSpPr>
            <p:nvPr/>
          </p:nvCxnSpPr>
          <p:spPr>
            <a:xfrm rot="2881072" flipV="1">
              <a:off x="10617501" y="2406541"/>
              <a:ext cx="117121" cy="156822"/>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a:stCxn id="32" idx="1"/>
              <a:endCxn id="31" idx="4"/>
            </p:cNvCxnSpPr>
            <p:nvPr/>
          </p:nvCxnSpPr>
          <p:spPr>
            <a:xfrm rot="2881072" flipH="1" flipV="1">
              <a:off x="10525935" y="2219337"/>
              <a:ext cx="100483" cy="217906"/>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5" name="Straight Connector 73"/>
            <p:cNvCxnSpPr>
              <a:stCxn id="18" idx="7"/>
              <a:endCxn id="31" idx="2"/>
            </p:cNvCxnSpPr>
            <p:nvPr/>
          </p:nvCxnSpPr>
          <p:spPr>
            <a:xfrm rot="2881072" flipV="1">
              <a:off x="10529527" y="1997559"/>
              <a:ext cx="98022" cy="57685"/>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6" name="Straight Connector 74"/>
            <p:cNvCxnSpPr>
              <a:stCxn id="31" idx="1"/>
              <a:endCxn id="17" idx="5"/>
            </p:cNvCxnSpPr>
            <p:nvPr/>
          </p:nvCxnSpPr>
          <p:spPr>
            <a:xfrm rot="2881072" flipH="1" flipV="1">
              <a:off x="10669362" y="1828684"/>
              <a:ext cx="134217"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7" name="Straight Connector 75"/>
            <p:cNvCxnSpPr>
              <a:stCxn id="31" idx="0"/>
              <a:endCxn id="21" idx="4"/>
            </p:cNvCxnSpPr>
            <p:nvPr/>
          </p:nvCxnSpPr>
          <p:spPr>
            <a:xfrm rot="2881072" flipV="1">
              <a:off x="10857731" y="1939485"/>
              <a:ext cx="32405" cy="150161"/>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6"/>
            <p:cNvCxnSpPr>
              <a:stCxn id="31" idx="7"/>
              <a:endCxn id="20" idx="3"/>
            </p:cNvCxnSpPr>
            <p:nvPr/>
          </p:nvCxnSpPr>
          <p:spPr>
            <a:xfrm rot="2881072" flipV="1">
              <a:off x="10865310" y="2082455"/>
              <a:ext cx="199028" cy="159899"/>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7"/>
            <p:cNvCxnSpPr>
              <a:stCxn id="31" idx="6"/>
              <a:endCxn id="23" idx="1"/>
            </p:cNvCxnSpPr>
            <p:nvPr/>
          </p:nvCxnSpPr>
          <p:spPr>
            <a:xfrm rot="2881072">
              <a:off x="10746265" y="2279234"/>
              <a:ext cx="168493" cy="64368"/>
            </a:xfrm>
            <a:prstGeom prst="line">
              <a:avLst/>
            </a:prstGeom>
            <a:grpFill/>
            <a:ln w="3175">
              <a:solidFill>
                <a:srgbClr val="B32229"/>
              </a:solidFill>
              <a:prstDash val="dashDot"/>
            </a:ln>
          </p:spPr>
          <p:style>
            <a:lnRef idx="1">
              <a:schemeClr val="accent1"/>
            </a:lnRef>
            <a:fillRef idx="0">
              <a:schemeClr val="accent1"/>
            </a:fillRef>
            <a:effectRef idx="0">
              <a:schemeClr val="accent1"/>
            </a:effectRef>
            <a:fontRef idx="minor">
              <a:schemeClr val="tx1"/>
            </a:fontRef>
          </p:style>
        </p:cxnSp>
        <p:sp>
          <p:nvSpPr>
            <p:cNvPr id="80" name="Oval 78"/>
            <p:cNvSpPr/>
            <p:nvPr/>
          </p:nvSpPr>
          <p:spPr>
            <a:xfrm rot="2881072">
              <a:off x="8158138" y="4339718"/>
              <a:ext cx="260282" cy="86280"/>
            </a:xfrm>
            <a:prstGeom prst="ellipse">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6"/>
              <a:endParaRPr lang="en-US">
                <a:solidFill>
                  <a:schemeClr val="tx1">
                    <a:lumMod val="95000"/>
                    <a:lumOff val="5000"/>
                  </a:schemeClr>
                </a:solidFill>
              </a:endParaRPr>
            </a:p>
          </p:txBody>
        </p:sp>
      </p:grpSp>
      <p:sp>
        <p:nvSpPr>
          <p:cNvPr id="81" name="矩形 80"/>
          <p:cNvSpPr/>
          <p:nvPr/>
        </p:nvSpPr>
        <p:spPr>
          <a:xfrm>
            <a:off x="3534531" y="1882756"/>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sp>
        <p:nvSpPr>
          <p:cNvPr id="82" name="矩形 81"/>
          <p:cNvSpPr/>
          <p:nvPr/>
        </p:nvSpPr>
        <p:spPr>
          <a:xfrm>
            <a:off x="4608839" y="1882756"/>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sp>
        <p:nvSpPr>
          <p:cNvPr id="83" name="矩形 82"/>
          <p:cNvSpPr/>
          <p:nvPr/>
        </p:nvSpPr>
        <p:spPr>
          <a:xfrm>
            <a:off x="3534531" y="2951645"/>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sp>
        <p:nvSpPr>
          <p:cNvPr id="84" name="矩形 83"/>
          <p:cNvSpPr/>
          <p:nvPr/>
        </p:nvSpPr>
        <p:spPr>
          <a:xfrm>
            <a:off x="4608839" y="2951645"/>
            <a:ext cx="1008000" cy="1007887"/>
          </a:xfrm>
          <a:prstGeom prst="rect">
            <a:avLst/>
          </a:prstGeom>
          <a:solidFill>
            <a:srgbClr val="B3222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spcCol="0" rtlCol="0" anchor="ctr"/>
          <a:lstStyle/>
          <a:p>
            <a:pPr algn="ctr"/>
            <a:endParaRPr lang="zh-CN" altLang="en-US">
              <a:solidFill>
                <a:schemeClr val="tx1">
                  <a:lumMod val="85000"/>
                  <a:lumOff val="15000"/>
                </a:schemeClr>
              </a:solidFill>
              <a:effectLst>
                <a:outerShdw blurRad="38100" dist="38100" dir="2700000" algn="tl">
                  <a:srgbClr val="000000">
                    <a:alpha val="43137"/>
                  </a:srgbClr>
                </a:outerShdw>
              </a:effectLst>
            </a:endParaRPr>
          </a:p>
        </p:txBody>
      </p:sp>
      <p:grpSp>
        <p:nvGrpSpPr>
          <p:cNvPr id="85" name="组合 84"/>
          <p:cNvGrpSpPr/>
          <p:nvPr/>
        </p:nvGrpSpPr>
        <p:grpSpPr>
          <a:xfrm>
            <a:off x="3884569" y="2232860"/>
            <a:ext cx="310524" cy="307679"/>
            <a:chOff x="8185151" y="600075"/>
            <a:chExt cx="1212850" cy="1201738"/>
          </a:xfrm>
          <a:solidFill>
            <a:schemeClr val="bg1"/>
          </a:solidFill>
        </p:grpSpPr>
        <p:sp>
          <p:nvSpPr>
            <p:cNvPr id="86" name="Freeform 13"/>
            <p:cNvSpPr>
              <a:spLocks/>
            </p:cNvSpPr>
            <p:nvPr/>
          </p:nvSpPr>
          <p:spPr bwMode="auto">
            <a:xfrm>
              <a:off x="8320088" y="828675"/>
              <a:ext cx="919163" cy="973138"/>
            </a:xfrm>
            <a:custGeom>
              <a:avLst/>
              <a:gdLst>
                <a:gd name="T0" fmla="*/ 123 w 245"/>
                <a:gd name="T1" fmla="*/ 0 h 259"/>
                <a:gd name="T2" fmla="*/ 0 w 245"/>
                <a:gd name="T3" fmla="*/ 155 h 259"/>
                <a:gd name="T4" fmla="*/ 0 w 245"/>
                <a:gd name="T5" fmla="*/ 246 h 259"/>
                <a:gd name="T6" fmla="*/ 16 w 245"/>
                <a:gd name="T7" fmla="*/ 259 h 259"/>
                <a:gd name="T8" fmla="*/ 96 w 245"/>
                <a:gd name="T9" fmla="*/ 259 h 259"/>
                <a:gd name="T10" fmla="*/ 96 w 245"/>
                <a:gd name="T11" fmla="*/ 167 h 259"/>
                <a:gd name="T12" fmla="*/ 151 w 245"/>
                <a:gd name="T13" fmla="*/ 167 h 259"/>
                <a:gd name="T14" fmla="*/ 151 w 245"/>
                <a:gd name="T15" fmla="*/ 259 h 259"/>
                <a:gd name="T16" fmla="*/ 230 w 245"/>
                <a:gd name="T17" fmla="*/ 259 h 259"/>
                <a:gd name="T18" fmla="*/ 245 w 245"/>
                <a:gd name="T19" fmla="*/ 246 h 259"/>
                <a:gd name="T20" fmla="*/ 245 w 245"/>
                <a:gd name="T21" fmla="*/ 144 h 259"/>
                <a:gd name="T22" fmla="*/ 123 w 245"/>
                <a:gd name="T2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59">
                  <a:moveTo>
                    <a:pt x="123" y="0"/>
                  </a:moveTo>
                  <a:cubicBezTo>
                    <a:pt x="0" y="155"/>
                    <a:pt x="0" y="155"/>
                    <a:pt x="0" y="155"/>
                  </a:cubicBezTo>
                  <a:cubicBezTo>
                    <a:pt x="0" y="246"/>
                    <a:pt x="0" y="246"/>
                    <a:pt x="0" y="246"/>
                  </a:cubicBezTo>
                  <a:cubicBezTo>
                    <a:pt x="0" y="253"/>
                    <a:pt x="7" y="259"/>
                    <a:pt x="16" y="259"/>
                  </a:cubicBezTo>
                  <a:cubicBezTo>
                    <a:pt x="96" y="259"/>
                    <a:pt x="96" y="259"/>
                    <a:pt x="96" y="259"/>
                  </a:cubicBezTo>
                  <a:cubicBezTo>
                    <a:pt x="96" y="167"/>
                    <a:pt x="96" y="167"/>
                    <a:pt x="96" y="167"/>
                  </a:cubicBezTo>
                  <a:cubicBezTo>
                    <a:pt x="151" y="167"/>
                    <a:pt x="151" y="167"/>
                    <a:pt x="151" y="167"/>
                  </a:cubicBezTo>
                  <a:cubicBezTo>
                    <a:pt x="151" y="259"/>
                    <a:pt x="151" y="259"/>
                    <a:pt x="151" y="259"/>
                  </a:cubicBezTo>
                  <a:cubicBezTo>
                    <a:pt x="230" y="259"/>
                    <a:pt x="230" y="259"/>
                    <a:pt x="230" y="259"/>
                  </a:cubicBezTo>
                  <a:cubicBezTo>
                    <a:pt x="238" y="259"/>
                    <a:pt x="245" y="253"/>
                    <a:pt x="245" y="246"/>
                  </a:cubicBezTo>
                  <a:cubicBezTo>
                    <a:pt x="245" y="144"/>
                    <a:pt x="245" y="144"/>
                    <a:pt x="245" y="144"/>
                  </a:cubicBezTo>
                  <a:cubicBezTo>
                    <a:pt x="245" y="137"/>
                    <a:pt x="123" y="0"/>
                    <a:pt x="1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tx1">
                    <a:lumMod val="85000"/>
                    <a:lumOff val="15000"/>
                  </a:schemeClr>
                </a:solidFill>
              </a:endParaRPr>
            </a:p>
          </p:txBody>
        </p:sp>
        <p:sp>
          <p:nvSpPr>
            <p:cNvPr id="87" name="Freeform 14"/>
            <p:cNvSpPr>
              <a:spLocks/>
            </p:cNvSpPr>
            <p:nvPr/>
          </p:nvSpPr>
          <p:spPr bwMode="auto">
            <a:xfrm>
              <a:off x="8185151" y="600075"/>
              <a:ext cx="1212850" cy="811213"/>
            </a:xfrm>
            <a:custGeom>
              <a:avLst/>
              <a:gdLst>
                <a:gd name="T0" fmla="*/ 319 w 323"/>
                <a:gd name="T1" fmla="*/ 184 h 216"/>
                <a:gd name="T2" fmla="*/ 169 w 323"/>
                <a:gd name="T3" fmla="*/ 5 h 216"/>
                <a:gd name="T4" fmla="*/ 158 w 323"/>
                <a:gd name="T5" fmla="*/ 0 h 216"/>
                <a:gd name="T6" fmla="*/ 147 w 323"/>
                <a:gd name="T7" fmla="*/ 5 h 216"/>
                <a:gd name="T8" fmla="*/ 4 w 323"/>
                <a:gd name="T9" fmla="*/ 188 h 216"/>
                <a:gd name="T10" fmla="*/ 6 w 323"/>
                <a:gd name="T11" fmla="*/ 209 h 216"/>
                <a:gd name="T12" fmla="*/ 24 w 323"/>
                <a:gd name="T13" fmla="*/ 211 h 216"/>
                <a:gd name="T14" fmla="*/ 159 w 323"/>
                <a:gd name="T15" fmla="*/ 42 h 216"/>
                <a:gd name="T16" fmla="*/ 299 w 323"/>
                <a:gd name="T17" fmla="*/ 207 h 216"/>
                <a:gd name="T18" fmla="*/ 317 w 323"/>
                <a:gd name="T19" fmla="*/ 205 h 216"/>
                <a:gd name="T20" fmla="*/ 319 w 323"/>
                <a:gd name="T21" fmla="*/ 18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216">
                  <a:moveTo>
                    <a:pt x="319" y="184"/>
                  </a:moveTo>
                  <a:cubicBezTo>
                    <a:pt x="319" y="184"/>
                    <a:pt x="171" y="7"/>
                    <a:pt x="169" y="5"/>
                  </a:cubicBezTo>
                  <a:cubicBezTo>
                    <a:pt x="166" y="1"/>
                    <a:pt x="162" y="0"/>
                    <a:pt x="158" y="0"/>
                  </a:cubicBezTo>
                  <a:cubicBezTo>
                    <a:pt x="154" y="0"/>
                    <a:pt x="150" y="1"/>
                    <a:pt x="147" y="5"/>
                  </a:cubicBezTo>
                  <a:cubicBezTo>
                    <a:pt x="145" y="8"/>
                    <a:pt x="4" y="188"/>
                    <a:pt x="4" y="188"/>
                  </a:cubicBezTo>
                  <a:cubicBezTo>
                    <a:pt x="0" y="194"/>
                    <a:pt x="1" y="203"/>
                    <a:pt x="6" y="209"/>
                  </a:cubicBezTo>
                  <a:cubicBezTo>
                    <a:pt x="12" y="215"/>
                    <a:pt x="20" y="216"/>
                    <a:pt x="24" y="211"/>
                  </a:cubicBezTo>
                  <a:cubicBezTo>
                    <a:pt x="159" y="42"/>
                    <a:pt x="159" y="42"/>
                    <a:pt x="159" y="42"/>
                  </a:cubicBezTo>
                  <a:cubicBezTo>
                    <a:pt x="299" y="207"/>
                    <a:pt x="299" y="207"/>
                    <a:pt x="299" y="207"/>
                  </a:cubicBezTo>
                  <a:cubicBezTo>
                    <a:pt x="304" y="213"/>
                    <a:pt x="312" y="212"/>
                    <a:pt x="317" y="205"/>
                  </a:cubicBezTo>
                  <a:cubicBezTo>
                    <a:pt x="323" y="199"/>
                    <a:pt x="323" y="189"/>
                    <a:pt x="319"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tx1">
                    <a:lumMod val="85000"/>
                    <a:lumOff val="15000"/>
                  </a:schemeClr>
                </a:solidFill>
              </a:endParaRPr>
            </a:p>
          </p:txBody>
        </p:sp>
      </p:grpSp>
      <p:grpSp>
        <p:nvGrpSpPr>
          <p:cNvPr id="88" name="组合 87"/>
          <p:cNvGrpSpPr/>
          <p:nvPr/>
        </p:nvGrpSpPr>
        <p:grpSpPr>
          <a:xfrm>
            <a:off x="4924248" y="2229404"/>
            <a:ext cx="377182" cy="314589"/>
            <a:chOff x="2760663" y="5032375"/>
            <a:chExt cx="1473200" cy="1228726"/>
          </a:xfrm>
          <a:solidFill>
            <a:schemeClr val="bg1"/>
          </a:solidFill>
        </p:grpSpPr>
        <p:sp>
          <p:nvSpPr>
            <p:cNvPr id="89" name="Freeform 15"/>
            <p:cNvSpPr>
              <a:spLocks/>
            </p:cNvSpPr>
            <p:nvPr/>
          </p:nvSpPr>
          <p:spPr bwMode="auto">
            <a:xfrm>
              <a:off x="3005138" y="5856288"/>
              <a:ext cx="285750" cy="404813"/>
            </a:xfrm>
            <a:custGeom>
              <a:avLst/>
              <a:gdLst>
                <a:gd name="T0" fmla="*/ 76 w 76"/>
                <a:gd name="T1" fmla="*/ 103 h 108"/>
                <a:gd name="T2" fmla="*/ 62 w 76"/>
                <a:gd name="T3" fmla="*/ 108 h 108"/>
                <a:gd name="T4" fmla="*/ 13 w 76"/>
                <a:gd name="T5" fmla="*/ 108 h 108"/>
                <a:gd name="T6" fmla="*/ 0 w 76"/>
                <a:gd name="T7" fmla="*/ 103 h 108"/>
                <a:gd name="T8" fmla="*/ 0 w 76"/>
                <a:gd name="T9" fmla="*/ 5 h 108"/>
                <a:gd name="T10" fmla="*/ 13 w 76"/>
                <a:gd name="T11" fmla="*/ 0 h 108"/>
                <a:gd name="T12" fmla="*/ 62 w 76"/>
                <a:gd name="T13" fmla="*/ 0 h 108"/>
                <a:gd name="T14" fmla="*/ 76 w 76"/>
                <a:gd name="T15" fmla="*/ 5 h 108"/>
                <a:gd name="T16" fmla="*/ 76 w 76"/>
                <a:gd name="T17" fmla="*/ 10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08">
                  <a:moveTo>
                    <a:pt x="76" y="103"/>
                  </a:moveTo>
                  <a:cubicBezTo>
                    <a:pt x="76" y="106"/>
                    <a:pt x="70" y="108"/>
                    <a:pt x="62" y="108"/>
                  </a:cubicBezTo>
                  <a:cubicBezTo>
                    <a:pt x="13" y="108"/>
                    <a:pt x="13" y="108"/>
                    <a:pt x="13" y="108"/>
                  </a:cubicBezTo>
                  <a:cubicBezTo>
                    <a:pt x="6" y="108"/>
                    <a:pt x="0" y="106"/>
                    <a:pt x="0" y="103"/>
                  </a:cubicBezTo>
                  <a:cubicBezTo>
                    <a:pt x="0" y="5"/>
                    <a:pt x="0" y="5"/>
                    <a:pt x="0" y="5"/>
                  </a:cubicBezTo>
                  <a:cubicBezTo>
                    <a:pt x="0" y="2"/>
                    <a:pt x="6" y="0"/>
                    <a:pt x="13" y="0"/>
                  </a:cubicBezTo>
                  <a:cubicBezTo>
                    <a:pt x="62" y="0"/>
                    <a:pt x="62" y="0"/>
                    <a:pt x="62" y="0"/>
                  </a:cubicBezTo>
                  <a:cubicBezTo>
                    <a:pt x="70" y="0"/>
                    <a:pt x="76" y="2"/>
                    <a:pt x="76" y="5"/>
                  </a:cubicBezTo>
                  <a:lnTo>
                    <a:pt x="76"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tx1">
                    <a:lumMod val="85000"/>
                    <a:lumOff val="15000"/>
                  </a:schemeClr>
                </a:solidFill>
              </a:endParaRPr>
            </a:p>
          </p:txBody>
        </p:sp>
        <p:sp>
          <p:nvSpPr>
            <p:cNvPr id="90" name="Freeform 16"/>
            <p:cNvSpPr>
              <a:spLocks/>
            </p:cNvSpPr>
            <p:nvPr/>
          </p:nvSpPr>
          <p:spPr bwMode="auto">
            <a:xfrm>
              <a:off x="3321051" y="5645150"/>
              <a:ext cx="284163" cy="615950"/>
            </a:xfrm>
            <a:custGeom>
              <a:avLst/>
              <a:gdLst>
                <a:gd name="T0" fmla="*/ 76 w 76"/>
                <a:gd name="T1" fmla="*/ 156 h 164"/>
                <a:gd name="T2" fmla="*/ 62 w 76"/>
                <a:gd name="T3" fmla="*/ 164 h 164"/>
                <a:gd name="T4" fmla="*/ 13 w 76"/>
                <a:gd name="T5" fmla="*/ 164 h 164"/>
                <a:gd name="T6" fmla="*/ 0 w 76"/>
                <a:gd name="T7" fmla="*/ 156 h 164"/>
                <a:gd name="T8" fmla="*/ 0 w 76"/>
                <a:gd name="T9" fmla="*/ 7 h 164"/>
                <a:gd name="T10" fmla="*/ 13 w 76"/>
                <a:gd name="T11" fmla="*/ 0 h 164"/>
                <a:gd name="T12" fmla="*/ 62 w 76"/>
                <a:gd name="T13" fmla="*/ 0 h 164"/>
                <a:gd name="T14" fmla="*/ 76 w 76"/>
                <a:gd name="T15" fmla="*/ 7 h 164"/>
                <a:gd name="T16" fmla="*/ 76 w 76"/>
                <a:gd name="T17"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64">
                  <a:moveTo>
                    <a:pt x="76" y="156"/>
                  </a:moveTo>
                  <a:cubicBezTo>
                    <a:pt x="76" y="160"/>
                    <a:pt x="70" y="164"/>
                    <a:pt x="62" y="164"/>
                  </a:cubicBezTo>
                  <a:cubicBezTo>
                    <a:pt x="13" y="164"/>
                    <a:pt x="13" y="164"/>
                    <a:pt x="13" y="164"/>
                  </a:cubicBezTo>
                  <a:cubicBezTo>
                    <a:pt x="6" y="164"/>
                    <a:pt x="0" y="160"/>
                    <a:pt x="0" y="156"/>
                  </a:cubicBezTo>
                  <a:cubicBezTo>
                    <a:pt x="0" y="7"/>
                    <a:pt x="0" y="7"/>
                    <a:pt x="0" y="7"/>
                  </a:cubicBezTo>
                  <a:cubicBezTo>
                    <a:pt x="0" y="3"/>
                    <a:pt x="6" y="0"/>
                    <a:pt x="13" y="0"/>
                  </a:cubicBezTo>
                  <a:cubicBezTo>
                    <a:pt x="62" y="0"/>
                    <a:pt x="62" y="0"/>
                    <a:pt x="62" y="0"/>
                  </a:cubicBezTo>
                  <a:cubicBezTo>
                    <a:pt x="70" y="0"/>
                    <a:pt x="76" y="3"/>
                    <a:pt x="76" y="7"/>
                  </a:cubicBezTo>
                  <a:lnTo>
                    <a:pt x="76"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tx1">
                    <a:lumMod val="85000"/>
                    <a:lumOff val="15000"/>
                  </a:schemeClr>
                </a:solidFill>
              </a:endParaRPr>
            </a:p>
          </p:txBody>
        </p:sp>
        <p:sp>
          <p:nvSpPr>
            <p:cNvPr id="91" name="Freeform 17"/>
            <p:cNvSpPr>
              <a:spLocks/>
            </p:cNvSpPr>
            <p:nvPr/>
          </p:nvSpPr>
          <p:spPr bwMode="auto">
            <a:xfrm>
              <a:off x="3635376" y="5397500"/>
              <a:ext cx="282575" cy="863600"/>
            </a:xfrm>
            <a:custGeom>
              <a:avLst/>
              <a:gdLst>
                <a:gd name="T0" fmla="*/ 75 w 75"/>
                <a:gd name="T1" fmla="*/ 219 h 230"/>
                <a:gd name="T2" fmla="*/ 62 w 75"/>
                <a:gd name="T3" fmla="*/ 230 h 230"/>
                <a:gd name="T4" fmla="*/ 13 w 75"/>
                <a:gd name="T5" fmla="*/ 230 h 230"/>
                <a:gd name="T6" fmla="*/ 0 w 75"/>
                <a:gd name="T7" fmla="*/ 219 h 230"/>
                <a:gd name="T8" fmla="*/ 0 w 75"/>
                <a:gd name="T9" fmla="*/ 10 h 230"/>
                <a:gd name="T10" fmla="*/ 13 w 75"/>
                <a:gd name="T11" fmla="*/ 0 h 230"/>
                <a:gd name="T12" fmla="*/ 62 w 75"/>
                <a:gd name="T13" fmla="*/ 0 h 230"/>
                <a:gd name="T14" fmla="*/ 75 w 75"/>
                <a:gd name="T15" fmla="*/ 10 h 230"/>
                <a:gd name="T16" fmla="*/ 75 w 75"/>
                <a:gd name="T1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30">
                  <a:moveTo>
                    <a:pt x="75" y="219"/>
                  </a:moveTo>
                  <a:cubicBezTo>
                    <a:pt x="75" y="225"/>
                    <a:pt x="70" y="230"/>
                    <a:pt x="62" y="230"/>
                  </a:cubicBezTo>
                  <a:cubicBezTo>
                    <a:pt x="13" y="230"/>
                    <a:pt x="13" y="230"/>
                    <a:pt x="13" y="230"/>
                  </a:cubicBezTo>
                  <a:cubicBezTo>
                    <a:pt x="6" y="230"/>
                    <a:pt x="0" y="225"/>
                    <a:pt x="0" y="219"/>
                  </a:cubicBezTo>
                  <a:cubicBezTo>
                    <a:pt x="0" y="10"/>
                    <a:pt x="0" y="10"/>
                    <a:pt x="0" y="10"/>
                  </a:cubicBezTo>
                  <a:cubicBezTo>
                    <a:pt x="0" y="4"/>
                    <a:pt x="6" y="0"/>
                    <a:pt x="13" y="0"/>
                  </a:cubicBezTo>
                  <a:cubicBezTo>
                    <a:pt x="62" y="0"/>
                    <a:pt x="62" y="0"/>
                    <a:pt x="62" y="0"/>
                  </a:cubicBezTo>
                  <a:cubicBezTo>
                    <a:pt x="70" y="0"/>
                    <a:pt x="75" y="4"/>
                    <a:pt x="75" y="10"/>
                  </a:cubicBezTo>
                  <a:lnTo>
                    <a:pt x="75"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tx1">
                    <a:lumMod val="85000"/>
                    <a:lumOff val="15000"/>
                  </a:schemeClr>
                </a:solidFill>
              </a:endParaRPr>
            </a:p>
          </p:txBody>
        </p:sp>
        <p:sp>
          <p:nvSpPr>
            <p:cNvPr id="92" name="Freeform 18"/>
            <p:cNvSpPr>
              <a:spLocks/>
            </p:cNvSpPr>
            <p:nvPr/>
          </p:nvSpPr>
          <p:spPr bwMode="auto">
            <a:xfrm>
              <a:off x="3951288" y="5205413"/>
              <a:ext cx="282575" cy="1055688"/>
            </a:xfrm>
            <a:custGeom>
              <a:avLst/>
              <a:gdLst>
                <a:gd name="T0" fmla="*/ 75 w 75"/>
                <a:gd name="T1" fmla="*/ 268 h 281"/>
                <a:gd name="T2" fmla="*/ 62 w 75"/>
                <a:gd name="T3" fmla="*/ 281 h 281"/>
                <a:gd name="T4" fmla="*/ 13 w 75"/>
                <a:gd name="T5" fmla="*/ 281 h 281"/>
                <a:gd name="T6" fmla="*/ 0 w 75"/>
                <a:gd name="T7" fmla="*/ 268 h 281"/>
                <a:gd name="T8" fmla="*/ 0 w 75"/>
                <a:gd name="T9" fmla="*/ 13 h 281"/>
                <a:gd name="T10" fmla="*/ 13 w 75"/>
                <a:gd name="T11" fmla="*/ 0 h 281"/>
                <a:gd name="T12" fmla="*/ 62 w 75"/>
                <a:gd name="T13" fmla="*/ 0 h 281"/>
                <a:gd name="T14" fmla="*/ 75 w 75"/>
                <a:gd name="T15" fmla="*/ 13 h 281"/>
                <a:gd name="T16" fmla="*/ 75 w 75"/>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281">
                  <a:moveTo>
                    <a:pt x="75" y="268"/>
                  </a:moveTo>
                  <a:cubicBezTo>
                    <a:pt x="75" y="275"/>
                    <a:pt x="69" y="281"/>
                    <a:pt x="62" y="281"/>
                  </a:cubicBezTo>
                  <a:cubicBezTo>
                    <a:pt x="13" y="281"/>
                    <a:pt x="13" y="281"/>
                    <a:pt x="13" y="281"/>
                  </a:cubicBezTo>
                  <a:cubicBezTo>
                    <a:pt x="6" y="281"/>
                    <a:pt x="0" y="275"/>
                    <a:pt x="0" y="268"/>
                  </a:cubicBezTo>
                  <a:cubicBezTo>
                    <a:pt x="0" y="13"/>
                    <a:pt x="0" y="13"/>
                    <a:pt x="0" y="13"/>
                  </a:cubicBezTo>
                  <a:cubicBezTo>
                    <a:pt x="0" y="6"/>
                    <a:pt x="6" y="0"/>
                    <a:pt x="13" y="0"/>
                  </a:cubicBezTo>
                  <a:cubicBezTo>
                    <a:pt x="62" y="0"/>
                    <a:pt x="62" y="0"/>
                    <a:pt x="62" y="0"/>
                  </a:cubicBezTo>
                  <a:cubicBezTo>
                    <a:pt x="69" y="0"/>
                    <a:pt x="75" y="6"/>
                    <a:pt x="75" y="13"/>
                  </a:cubicBezTo>
                  <a:lnTo>
                    <a:pt x="75" y="2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tx1">
                    <a:lumMod val="85000"/>
                    <a:lumOff val="15000"/>
                  </a:schemeClr>
                </a:solidFill>
              </a:endParaRPr>
            </a:p>
          </p:txBody>
        </p:sp>
        <p:sp>
          <p:nvSpPr>
            <p:cNvPr id="93" name="Freeform 19"/>
            <p:cNvSpPr>
              <a:spLocks/>
            </p:cNvSpPr>
            <p:nvPr/>
          </p:nvSpPr>
          <p:spPr bwMode="auto">
            <a:xfrm>
              <a:off x="2760663" y="5116513"/>
              <a:ext cx="1063625" cy="682625"/>
            </a:xfrm>
            <a:custGeom>
              <a:avLst/>
              <a:gdLst>
                <a:gd name="T0" fmla="*/ 14 w 283"/>
                <a:gd name="T1" fmla="*/ 182 h 182"/>
                <a:gd name="T2" fmla="*/ 5 w 283"/>
                <a:gd name="T3" fmla="*/ 179 h 182"/>
                <a:gd name="T4" fmla="*/ 5 w 283"/>
                <a:gd name="T5" fmla="*/ 163 h 182"/>
                <a:gd name="T6" fmla="*/ 140 w 283"/>
                <a:gd name="T7" fmla="*/ 46 h 182"/>
                <a:gd name="T8" fmla="*/ 154 w 283"/>
                <a:gd name="T9" fmla="*/ 44 h 182"/>
                <a:gd name="T10" fmla="*/ 162 w 283"/>
                <a:gd name="T11" fmla="*/ 54 h 182"/>
                <a:gd name="T12" fmla="*/ 162 w 283"/>
                <a:gd name="T13" fmla="*/ 88 h 182"/>
                <a:gd name="T14" fmla="*/ 259 w 283"/>
                <a:gd name="T15" fmla="*/ 5 h 182"/>
                <a:gd name="T16" fmla="*/ 278 w 283"/>
                <a:gd name="T17" fmla="*/ 5 h 182"/>
                <a:gd name="T18" fmla="*/ 278 w 283"/>
                <a:gd name="T19" fmla="*/ 20 h 182"/>
                <a:gd name="T20" fmla="*/ 158 w 283"/>
                <a:gd name="T21" fmla="*/ 123 h 182"/>
                <a:gd name="T22" fmla="*/ 144 w 283"/>
                <a:gd name="T23" fmla="*/ 125 h 182"/>
                <a:gd name="T24" fmla="*/ 136 w 283"/>
                <a:gd name="T25" fmla="*/ 115 h 182"/>
                <a:gd name="T26" fmla="*/ 136 w 283"/>
                <a:gd name="T27" fmla="*/ 82 h 182"/>
                <a:gd name="T28" fmla="*/ 23 w 283"/>
                <a:gd name="T29" fmla="*/ 179 h 182"/>
                <a:gd name="T30" fmla="*/ 14 w 283"/>
                <a:gd name="T31" fmla="*/ 182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182">
                  <a:moveTo>
                    <a:pt x="14" y="182"/>
                  </a:moveTo>
                  <a:cubicBezTo>
                    <a:pt x="11" y="182"/>
                    <a:pt x="7" y="181"/>
                    <a:pt x="5" y="179"/>
                  </a:cubicBezTo>
                  <a:cubicBezTo>
                    <a:pt x="0" y="174"/>
                    <a:pt x="0" y="167"/>
                    <a:pt x="5" y="163"/>
                  </a:cubicBezTo>
                  <a:cubicBezTo>
                    <a:pt x="140" y="46"/>
                    <a:pt x="140" y="46"/>
                    <a:pt x="140" y="46"/>
                  </a:cubicBezTo>
                  <a:cubicBezTo>
                    <a:pt x="143" y="43"/>
                    <a:pt x="149" y="42"/>
                    <a:pt x="154" y="44"/>
                  </a:cubicBezTo>
                  <a:cubicBezTo>
                    <a:pt x="159" y="46"/>
                    <a:pt x="162" y="50"/>
                    <a:pt x="162" y="54"/>
                  </a:cubicBezTo>
                  <a:cubicBezTo>
                    <a:pt x="162" y="88"/>
                    <a:pt x="162" y="88"/>
                    <a:pt x="162" y="88"/>
                  </a:cubicBezTo>
                  <a:cubicBezTo>
                    <a:pt x="259" y="5"/>
                    <a:pt x="259" y="5"/>
                    <a:pt x="259" y="5"/>
                  </a:cubicBezTo>
                  <a:cubicBezTo>
                    <a:pt x="264" y="0"/>
                    <a:pt x="273" y="0"/>
                    <a:pt x="278" y="5"/>
                  </a:cubicBezTo>
                  <a:cubicBezTo>
                    <a:pt x="283" y="9"/>
                    <a:pt x="283" y="16"/>
                    <a:pt x="278" y="20"/>
                  </a:cubicBezTo>
                  <a:cubicBezTo>
                    <a:pt x="158" y="123"/>
                    <a:pt x="158" y="123"/>
                    <a:pt x="158" y="123"/>
                  </a:cubicBezTo>
                  <a:cubicBezTo>
                    <a:pt x="154" y="126"/>
                    <a:pt x="149" y="127"/>
                    <a:pt x="144" y="125"/>
                  </a:cubicBezTo>
                  <a:cubicBezTo>
                    <a:pt x="139" y="124"/>
                    <a:pt x="136" y="120"/>
                    <a:pt x="136" y="115"/>
                  </a:cubicBezTo>
                  <a:cubicBezTo>
                    <a:pt x="136" y="82"/>
                    <a:pt x="136" y="82"/>
                    <a:pt x="136" y="82"/>
                  </a:cubicBezTo>
                  <a:cubicBezTo>
                    <a:pt x="23" y="179"/>
                    <a:pt x="23" y="179"/>
                    <a:pt x="23" y="179"/>
                  </a:cubicBezTo>
                  <a:cubicBezTo>
                    <a:pt x="21" y="181"/>
                    <a:pt x="17" y="182"/>
                    <a:pt x="14"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tx1">
                    <a:lumMod val="85000"/>
                    <a:lumOff val="15000"/>
                  </a:schemeClr>
                </a:solidFill>
              </a:endParaRPr>
            </a:p>
          </p:txBody>
        </p:sp>
        <p:sp>
          <p:nvSpPr>
            <p:cNvPr id="94" name="Freeform 20"/>
            <p:cNvSpPr>
              <a:spLocks/>
            </p:cNvSpPr>
            <p:nvPr/>
          </p:nvSpPr>
          <p:spPr bwMode="auto">
            <a:xfrm>
              <a:off x="3635376" y="5032375"/>
              <a:ext cx="282575" cy="244475"/>
            </a:xfrm>
            <a:custGeom>
              <a:avLst/>
              <a:gdLst>
                <a:gd name="T0" fmla="*/ 131 w 178"/>
                <a:gd name="T1" fmla="*/ 154 h 154"/>
                <a:gd name="T2" fmla="*/ 178 w 178"/>
                <a:gd name="T3" fmla="*/ 0 h 154"/>
                <a:gd name="T4" fmla="*/ 0 w 178"/>
                <a:gd name="T5" fmla="*/ 43 h 154"/>
                <a:gd name="T6" fmla="*/ 131 w 178"/>
                <a:gd name="T7" fmla="*/ 154 h 154"/>
              </a:gdLst>
              <a:ahLst/>
              <a:cxnLst>
                <a:cxn ang="0">
                  <a:pos x="T0" y="T1"/>
                </a:cxn>
                <a:cxn ang="0">
                  <a:pos x="T2" y="T3"/>
                </a:cxn>
                <a:cxn ang="0">
                  <a:pos x="T4" y="T5"/>
                </a:cxn>
                <a:cxn ang="0">
                  <a:pos x="T6" y="T7"/>
                </a:cxn>
              </a:cxnLst>
              <a:rect l="0" t="0" r="r" b="b"/>
              <a:pathLst>
                <a:path w="178" h="154">
                  <a:moveTo>
                    <a:pt x="131" y="154"/>
                  </a:moveTo>
                  <a:lnTo>
                    <a:pt x="178" y="0"/>
                  </a:lnTo>
                  <a:lnTo>
                    <a:pt x="0" y="43"/>
                  </a:lnTo>
                  <a:lnTo>
                    <a:pt x="131"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1">
                <a:solidFill>
                  <a:schemeClr val="tx1">
                    <a:lumMod val="85000"/>
                    <a:lumOff val="15000"/>
                  </a:schemeClr>
                </a:solidFill>
              </a:endParaRPr>
            </a:p>
          </p:txBody>
        </p:sp>
      </p:grpSp>
      <p:grpSp>
        <p:nvGrpSpPr>
          <p:cNvPr id="95" name="组合 94"/>
          <p:cNvGrpSpPr/>
          <p:nvPr/>
        </p:nvGrpSpPr>
        <p:grpSpPr>
          <a:xfrm>
            <a:off x="4940711" y="3287320"/>
            <a:ext cx="336537" cy="348324"/>
            <a:chOff x="8116888" y="4364038"/>
            <a:chExt cx="1314450" cy="1360488"/>
          </a:xfrm>
          <a:solidFill>
            <a:schemeClr val="bg1"/>
          </a:solidFill>
        </p:grpSpPr>
        <p:sp>
          <p:nvSpPr>
            <p:cNvPr id="96" name="Freeform 21"/>
            <p:cNvSpPr>
              <a:spLocks/>
            </p:cNvSpPr>
            <p:nvPr/>
          </p:nvSpPr>
          <p:spPr bwMode="auto">
            <a:xfrm>
              <a:off x="8451851" y="4691063"/>
              <a:ext cx="652463" cy="728663"/>
            </a:xfrm>
            <a:custGeom>
              <a:avLst/>
              <a:gdLst>
                <a:gd name="T0" fmla="*/ 174 w 174"/>
                <a:gd name="T1" fmla="*/ 87 h 194"/>
                <a:gd name="T2" fmla="*/ 87 w 174"/>
                <a:gd name="T3" fmla="*/ 0 h 194"/>
                <a:gd name="T4" fmla="*/ 0 w 174"/>
                <a:gd name="T5" fmla="*/ 87 h 194"/>
                <a:gd name="T6" fmla="*/ 47 w 174"/>
                <a:gd name="T7" fmla="*/ 165 h 194"/>
                <a:gd name="T8" fmla="*/ 47 w 174"/>
                <a:gd name="T9" fmla="*/ 194 h 194"/>
                <a:gd name="T10" fmla="*/ 127 w 174"/>
                <a:gd name="T11" fmla="*/ 194 h 194"/>
                <a:gd name="T12" fmla="*/ 127 w 174"/>
                <a:gd name="T13" fmla="*/ 165 h 194"/>
                <a:gd name="T14" fmla="*/ 174 w 174"/>
                <a:gd name="T15" fmla="*/ 87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194">
                  <a:moveTo>
                    <a:pt x="174" y="87"/>
                  </a:moveTo>
                  <a:cubicBezTo>
                    <a:pt x="174" y="39"/>
                    <a:pt x="135" y="0"/>
                    <a:pt x="87" y="0"/>
                  </a:cubicBezTo>
                  <a:cubicBezTo>
                    <a:pt x="39" y="0"/>
                    <a:pt x="0" y="39"/>
                    <a:pt x="0" y="87"/>
                  </a:cubicBezTo>
                  <a:cubicBezTo>
                    <a:pt x="0" y="121"/>
                    <a:pt x="19" y="150"/>
                    <a:pt x="47" y="165"/>
                  </a:cubicBezTo>
                  <a:cubicBezTo>
                    <a:pt x="47" y="194"/>
                    <a:pt x="47" y="194"/>
                    <a:pt x="47" y="194"/>
                  </a:cubicBezTo>
                  <a:cubicBezTo>
                    <a:pt x="127" y="194"/>
                    <a:pt x="127" y="194"/>
                    <a:pt x="127" y="194"/>
                  </a:cubicBezTo>
                  <a:cubicBezTo>
                    <a:pt x="127" y="165"/>
                    <a:pt x="127" y="165"/>
                    <a:pt x="127" y="165"/>
                  </a:cubicBezTo>
                  <a:cubicBezTo>
                    <a:pt x="155" y="150"/>
                    <a:pt x="174" y="121"/>
                    <a:pt x="17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97" name="Freeform 22"/>
            <p:cNvSpPr>
              <a:spLocks/>
            </p:cNvSpPr>
            <p:nvPr/>
          </p:nvSpPr>
          <p:spPr bwMode="auto">
            <a:xfrm>
              <a:off x="8628063" y="5454650"/>
              <a:ext cx="300038" cy="52388"/>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98" name="Freeform 23"/>
            <p:cNvSpPr>
              <a:spLocks/>
            </p:cNvSpPr>
            <p:nvPr/>
          </p:nvSpPr>
          <p:spPr bwMode="auto">
            <a:xfrm>
              <a:off x="8628063" y="5524500"/>
              <a:ext cx="300038" cy="53975"/>
            </a:xfrm>
            <a:custGeom>
              <a:avLst/>
              <a:gdLst>
                <a:gd name="T0" fmla="*/ 80 w 80"/>
                <a:gd name="T1" fmla="*/ 7 h 14"/>
                <a:gd name="T2" fmla="*/ 73 w 80"/>
                <a:gd name="T3" fmla="*/ 14 h 14"/>
                <a:gd name="T4" fmla="*/ 7 w 80"/>
                <a:gd name="T5" fmla="*/ 14 h 14"/>
                <a:gd name="T6" fmla="*/ 0 w 80"/>
                <a:gd name="T7" fmla="*/ 7 h 14"/>
                <a:gd name="T8" fmla="*/ 0 w 80"/>
                <a:gd name="T9" fmla="*/ 7 h 14"/>
                <a:gd name="T10" fmla="*/ 7 w 80"/>
                <a:gd name="T11" fmla="*/ 0 h 14"/>
                <a:gd name="T12" fmla="*/ 73 w 80"/>
                <a:gd name="T13" fmla="*/ 0 h 14"/>
                <a:gd name="T14" fmla="*/ 80 w 80"/>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14">
                  <a:moveTo>
                    <a:pt x="80" y="7"/>
                  </a:moveTo>
                  <a:cubicBezTo>
                    <a:pt x="80" y="11"/>
                    <a:pt x="77" y="14"/>
                    <a:pt x="73" y="14"/>
                  </a:cubicBezTo>
                  <a:cubicBezTo>
                    <a:pt x="7" y="14"/>
                    <a:pt x="7" y="14"/>
                    <a:pt x="7" y="14"/>
                  </a:cubicBezTo>
                  <a:cubicBezTo>
                    <a:pt x="3" y="14"/>
                    <a:pt x="0" y="11"/>
                    <a:pt x="0" y="7"/>
                  </a:cubicBezTo>
                  <a:cubicBezTo>
                    <a:pt x="0" y="7"/>
                    <a:pt x="0" y="7"/>
                    <a:pt x="0" y="7"/>
                  </a:cubicBezTo>
                  <a:cubicBezTo>
                    <a:pt x="0" y="3"/>
                    <a:pt x="3" y="0"/>
                    <a:pt x="7" y="0"/>
                  </a:cubicBezTo>
                  <a:cubicBezTo>
                    <a:pt x="73" y="0"/>
                    <a:pt x="73" y="0"/>
                    <a:pt x="73" y="0"/>
                  </a:cubicBezTo>
                  <a:cubicBezTo>
                    <a:pt x="77" y="0"/>
                    <a:pt x="80" y="3"/>
                    <a:pt x="8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99" name="Freeform 24"/>
            <p:cNvSpPr>
              <a:spLocks/>
            </p:cNvSpPr>
            <p:nvPr/>
          </p:nvSpPr>
          <p:spPr bwMode="auto">
            <a:xfrm>
              <a:off x="8661401" y="5595938"/>
              <a:ext cx="228600" cy="53975"/>
            </a:xfrm>
            <a:custGeom>
              <a:avLst/>
              <a:gdLst>
                <a:gd name="T0" fmla="*/ 61 w 61"/>
                <a:gd name="T1" fmla="*/ 7 h 14"/>
                <a:gd name="T2" fmla="*/ 56 w 61"/>
                <a:gd name="T3" fmla="*/ 14 h 14"/>
                <a:gd name="T4" fmla="*/ 5 w 61"/>
                <a:gd name="T5" fmla="*/ 14 h 14"/>
                <a:gd name="T6" fmla="*/ 0 w 61"/>
                <a:gd name="T7" fmla="*/ 7 h 14"/>
                <a:gd name="T8" fmla="*/ 0 w 61"/>
                <a:gd name="T9" fmla="*/ 7 h 14"/>
                <a:gd name="T10" fmla="*/ 5 w 61"/>
                <a:gd name="T11" fmla="*/ 0 h 14"/>
                <a:gd name="T12" fmla="*/ 56 w 61"/>
                <a:gd name="T13" fmla="*/ 0 h 14"/>
                <a:gd name="T14" fmla="*/ 61 w 61"/>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14">
                  <a:moveTo>
                    <a:pt x="61" y="7"/>
                  </a:moveTo>
                  <a:cubicBezTo>
                    <a:pt x="61" y="11"/>
                    <a:pt x="59" y="14"/>
                    <a:pt x="56" y="14"/>
                  </a:cubicBezTo>
                  <a:cubicBezTo>
                    <a:pt x="5" y="14"/>
                    <a:pt x="5" y="14"/>
                    <a:pt x="5" y="14"/>
                  </a:cubicBezTo>
                  <a:cubicBezTo>
                    <a:pt x="2" y="14"/>
                    <a:pt x="0" y="11"/>
                    <a:pt x="0" y="7"/>
                  </a:cubicBezTo>
                  <a:cubicBezTo>
                    <a:pt x="0" y="7"/>
                    <a:pt x="0" y="7"/>
                    <a:pt x="0" y="7"/>
                  </a:cubicBezTo>
                  <a:cubicBezTo>
                    <a:pt x="0" y="3"/>
                    <a:pt x="2" y="0"/>
                    <a:pt x="5" y="0"/>
                  </a:cubicBezTo>
                  <a:cubicBezTo>
                    <a:pt x="56" y="0"/>
                    <a:pt x="56" y="0"/>
                    <a:pt x="56" y="0"/>
                  </a:cubicBezTo>
                  <a:cubicBezTo>
                    <a:pt x="59" y="0"/>
                    <a:pt x="61" y="3"/>
                    <a:pt x="6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0" name="Freeform 25"/>
            <p:cNvSpPr>
              <a:spLocks/>
            </p:cNvSpPr>
            <p:nvPr/>
          </p:nvSpPr>
          <p:spPr bwMode="auto">
            <a:xfrm>
              <a:off x="8713788" y="5672138"/>
              <a:ext cx="120650" cy="52388"/>
            </a:xfrm>
            <a:custGeom>
              <a:avLst/>
              <a:gdLst>
                <a:gd name="T0" fmla="*/ 32 w 32"/>
                <a:gd name="T1" fmla="*/ 7 h 14"/>
                <a:gd name="T2" fmla="*/ 30 w 32"/>
                <a:gd name="T3" fmla="*/ 14 h 14"/>
                <a:gd name="T4" fmla="*/ 3 w 32"/>
                <a:gd name="T5" fmla="*/ 14 h 14"/>
                <a:gd name="T6" fmla="*/ 0 w 32"/>
                <a:gd name="T7" fmla="*/ 7 h 14"/>
                <a:gd name="T8" fmla="*/ 0 w 32"/>
                <a:gd name="T9" fmla="*/ 7 h 14"/>
                <a:gd name="T10" fmla="*/ 3 w 32"/>
                <a:gd name="T11" fmla="*/ 0 h 14"/>
                <a:gd name="T12" fmla="*/ 30 w 32"/>
                <a:gd name="T13" fmla="*/ 0 h 14"/>
                <a:gd name="T14" fmla="*/ 32 w 32"/>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4">
                  <a:moveTo>
                    <a:pt x="32" y="7"/>
                  </a:moveTo>
                  <a:cubicBezTo>
                    <a:pt x="32" y="10"/>
                    <a:pt x="31" y="14"/>
                    <a:pt x="30" y="14"/>
                  </a:cubicBezTo>
                  <a:cubicBezTo>
                    <a:pt x="3" y="14"/>
                    <a:pt x="3" y="14"/>
                    <a:pt x="3" y="14"/>
                  </a:cubicBezTo>
                  <a:cubicBezTo>
                    <a:pt x="2" y="14"/>
                    <a:pt x="0" y="10"/>
                    <a:pt x="0" y="7"/>
                  </a:cubicBezTo>
                  <a:cubicBezTo>
                    <a:pt x="0" y="7"/>
                    <a:pt x="0" y="7"/>
                    <a:pt x="0" y="7"/>
                  </a:cubicBezTo>
                  <a:cubicBezTo>
                    <a:pt x="0" y="3"/>
                    <a:pt x="2" y="0"/>
                    <a:pt x="3" y="0"/>
                  </a:cubicBezTo>
                  <a:cubicBezTo>
                    <a:pt x="30" y="0"/>
                    <a:pt x="30" y="0"/>
                    <a:pt x="30" y="0"/>
                  </a:cubicBezTo>
                  <a:cubicBezTo>
                    <a:pt x="31" y="0"/>
                    <a:pt x="32" y="3"/>
                    <a:pt x="3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1" name="Freeform 26"/>
            <p:cNvSpPr>
              <a:spLocks/>
            </p:cNvSpPr>
            <p:nvPr/>
          </p:nvSpPr>
          <p:spPr bwMode="auto">
            <a:xfrm>
              <a:off x="8740776" y="4364038"/>
              <a:ext cx="71438" cy="266700"/>
            </a:xfrm>
            <a:custGeom>
              <a:avLst/>
              <a:gdLst>
                <a:gd name="T0" fmla="*/ 19 w 19"/>
                <a:gd name="T1" fmla="*/ 63 h 71"/>
                <a:gd name="T2" fmla="*/ 9 w 19"/>
                <a:gd name="T3" fmla="*/ 71 h 71"/>
                <a:gd name="T4" fmla="*/ 9 w 19"/>
                <a:gd name="T5" fmla="*/ 71 h 71"/>
                <a:gd name="T6" fmla="*/ 0 w 19"/>
                <a:gd name="T7" fmla="*/ 63 h 71"/>
                <a:gd name="T8" fmla="*/ 0 w 19"/>
                <a:gd name="T9" fmla="*/ 8 h 71"/>
                <a:gd name="T10" fmla="*/ 9 w 19"/>
                <a:gd name="T11" fmla="*/ 0 h 71"/>
                <a:gd name="T12" fmla="*/ 9 w 19"/>
                <a:gd name="T13" fmla="*/ 0 h 71"/>
                <a:gd name="T14" fmla="*/ 19 w 19"/>
                <a:gd name="T15" fmla="*/ 8 h 71"/>
                <a:gd name="T16" fmla="*/ 19 w 19"/>
                <a:gd name="T17"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71">
                  <a:moveTo>
                    <a:pt x="19" y="63"/>
                  </a:moveTo>
                  <a:cubicBezTo>
                    <a:pt x="19" y="67"/>
                    <a:pt x="15" y="71"/>
                    <a:pt x="9" y="71"/>
                  </a:cubicBezTo>
                  <a:cubicBezTo>
                    <a:pt x="9" y="71"/>
                    <a:pt x="9" y="71"/>
                    <a:pt x="9" y="71"/>
                  </a:cubicBezTo>
                  <a:cubicBezTo>
                    <a:pt x="4" y="71"/>
                    <a:pt x="0" y="67"/>
                    <a:pt x="0" y="63"/>
                  </a:cubicBezTo>
                  <a:cubicBezTo>
                    <a:pt x="0" y="8"/>
                    <a:pt x="0" y="8"/>
                    <a:pt x="0" y="8"/>
                  </a:cubicBezTo>
                  <a:cubicBezTo>
                    <a:pt x="0" y="4"/>
                    <a:pt x="4" y="0"/>
                    <a:pt x="9" y="0"/>
                  </a:cubicBezTo>
                  <a:cubicBezTo>
                    <a:pt x="9" y="0"/>
                    <a:pt x="9" y="0"/>
                    <a:pt x="9" y="0"/>
                  </a:cubicBezTo>
                  <a:cubicBezTo>
                    <a:pt x="15" y="0"/>
                    <a:pt x="19" y="4"/>
                    <a:pt x="19" y="8"/>
                  </a:cubicBezTo>
                  <a:lnTo>
                    <a:pt x="19"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2" name="Freeform 27"/>
            <p:cNvSpPr>
              <a:spLocks/>
            </p:cNvSpPr>
            <p:nvPr/>
          </p:nvSpPr>
          <p:spPr bwMode="auto">
            <a:xfrm>
              <a:off x="8281988" y="4556125"/>
              <a:ext cx="217488" cy="217488"/>
            </a:xfrm>
            <a:custGeom>
              <a:avLst/>
              <a:gdLst>
                <a:gd name="T0" fmla="*/ 55 w 58"/>
                <a:gd name="T1" fmla="*/ 42 h 58"/>
                <a:gd name="T2" fmla="*/ 54 w 58"/>
                <a:gd name="T3" fmla="*/ 54 h 58"/>
                <a:gd name="T4" fmla="*/ 54 w 58"/>
                <a:gd name="T5" fmla="*/ 54 h 58"/>
                <a:gd name="T6" fmla="*/ 42 w 58"/>
                <a:gd name="T7" fmla="*/ 55 h 58"/>
                <a:gd name="T8" fmla="*/ 3 w 58"/>
                <a:gd name="T9" fmla="*/ 16 h 58"/>
                <a:gd name="T10" fmla="*/ 4 w 58"/>
                <a:gd name="T11" fmla="*/ 4 h 58"/>
                <a:gd name="T12" fmla="*/ 4 w 58"/>
                <a:gd name="T13" fmla="*/ 4 h 58"/>
                <a:gd name="T14" fmla="*/ 16 w 58"/>
                <a:gd name="T15" fmla="*/ 3 h 58"/>
                <a:gd name="T16" fmla="*/ 55 w 58"/>
                <a:gd name="T17"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55" y="42"/>
                  </a:moveTo>
                  <a:cubicBezTo>
                    <a:pt x="58" y="45"/>
                    <a:pt x="58" y="50"/>
                    <a:pt x="54" y="54"/>
                  </a:cubicBezTo>
                  <a:cubicBezTo>
                    <a:pt x="54" y="54"/>
                    <a:pt x="54" y="54"/>
                    <a:pt x="54" y="54"/>
                  </a:cubicBezTo>
                  <a:cubicBezTo>
                    <a:pt x="50" y="57"/>
                    <a:pt x="45" y="58"/>
                    <a:pt x="42" y="55"/>
                  </a:cubicBezTo>
                  <a:cubicBezTo>
                    <a:pt x="3" y="16"/>
                    <a:pt x="3" y="16"/>
                    <a:pt x="3" y="16"/>
                  </a:cubicBezTo>
                  <a:cubicBezTo>
                    <a:pt x="0" y="13"/>
                    <a:pt x="0" y="7"/>
                    <a:pt x="4" y="4"/>
                  </a:cubicBezTo>
                  <a:cubicBezTo>
                    <a:pt x="4" y="4"/>
                    <a:pt x="4" y="4"/>
                    <a:pt x="4" y="4"/>
                  </a:cubicBezTo>
                  <a:cubicBezTo>
                    <a:pt x="7" y="0"/>
                    <a:pt x="13" y="0"/>
                    <a:pt x="16" y="3"/>
                  </a:cubicBezTo>
                  <a:lnTo>
                    <a:pt x="55"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3" name="Freeform 28"/>
            <p:cNvSpPr>
              <a:spLocks/>
            </p:cNvSpPr>
            <p:nvPr/>
          </p:nvSpPr>
          <p:spPr bwMode="auto">
            <a:xfrm>
              <a:off x="9059863" y="4556125"/>
              <a:ext cx="217488" cy="217488"/>
            </a:xfrm>
            <a:custGeom>
              <a:avLst/>
              <a:gdLst>
                <a:gd name="T0" fmla="*/ 16 w 58"/>
                <a:gd name="T1" fmla="*/ 55 h 58"/>
                <a:gd name="T2" fmla="*/ 4 w 58"/>
                <a:gd name="T3" fmla="*/ 54 h 58"/>
                <a:gd name="T4" fmla="*/ 4 w 58"/>
                <a:gd name="T5" fmla="*/ 54 h 58"/>
                <a:gd name="T6" fmla="*/ 3 w 58"/>
                <a:gd name="T7" fmla="*/ 42 h 58"/>
                <a:gd name="T8" fmla="*/ 42 w 58"/>
                <a:gd name="T9" fmla="*/ 3 h 58"/>
                <a:gd name="T10" fmla="*/ 54 w 58"/>
                <a:gd name="T11" fmla="*/ 4 h 58"/>
                <a:gd name="T12" fmla="*/ 54 w 58"/>
                <a:gd name="T13" fmla="*/ 4 h 58"/>
                <a:gd name="T14" fmla="*/ 55 w 58"/>
                <a:gd name="T15" fmla="*/ 16 h 58"/>
                <a:gd name="T16" fmla="*/ 16 w 58"/>
                <a:gd name="T17" fmla="*/ 55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8">
                  <a:moveTo>
                    <a:pt x="16" y="55"/>
                  </a:moveTo>
                  <a:cubicBezTo>
                    <a:pt x="13" y="58"/>
                    <a:pt x="7" y="57"/>
                    <a:pt x="4" y="54"/>
                  </a:cubicBezTo>
                  <a:cubicBezTo>
                    <a:pt x="4" y="54"/>
                    <a:pt x="4" y="54"/>
                    <a:pt x="4" y="54"/>
                  </a:cubicBezTo>
                  <a:cubicBezTo>
                    <a:pt x="0" y="50"/>
                    <a:pt x="0" y="45"/>
                    <a:pt x="3" y="42"/>
                  </a:cubicBezTo>
                  <a:cubicBezTo>
                    <a:pt x="42" y="3"/>
                    <a:pt x="42" y="3"/>
                    <a:pt x="42" y="3"/>
                  </a:cubicBezTo>
                  <a:cubicBezTo>
                    <a:pt x="45" y="0"/>
                    <a:pt x="50" y="0"/>
                    <a:pt x="54" y="4"/>
                  </a:cubicBezTo>
                  <a:cubicBezTo>
                    <a:pt x="54" y="4"/>
                    <a:pt x="54" y="4"/>
                    <a:pt x="54" y="4"/>
                  </a:cubicBezTo>
                  <a:cubicBezTo>
                    <a:pt x="57" y="7"/>
                    <a:pt x="58" y="13"/>
                    <a:pt x="55" y="16"/>
                  </a:cubicBezTo>
                  <a:lnTo>
                    <a:pt x="16"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4" name="Freeform 29"/>
            <p:cNvSpPr>
              <a:spLocks/>
            </p:cNvSpPr>
            <p:nvPr/>
          </p:nvSpPr>
          <p:spPr bwMode="auto">
            <a:xfrm>
              <a:off x="9164638" y="5021263"/>
              <a:ext cx="266700" cy="68263"/>
            </a:xfrm>
            <a:custGeom>
              <a:avLst/>
              <a:gdLst>
                <a:gd name="T0" fmla="*/ 8 w 71"/>
                <a:gd name="T1" fmla="*/ 18 h 18"/>
                <a:gd name="T2" fmla="*/ 0 w 71"/>
                <a:gd name="T3" fmla="*/ 9 h 18"/>
                <a:gd name="T4" fmla="*/ 0 w 71"/>
                <a:gd name="T5" fmla="*/ 9 h 18"/>
                <a:gd name="T6" fmla="*/ 8 w 71"/>
                <a:gd name="T7" fmla="*/ 0 h 18"/>
                <a:gd name="T8" fmla="*/ 63 w 71"/>
                <a:gd name="T9" fmla="*/ 0 h 18"/>
                <a:gd name="T10" fmla="*/ 71 w 71"/>
                <a:gd name="T11" fmla="*/ 9 h 18"/>
                <a:gd name="T12" fmla="*/ 71 w 71"/>
                <a:gd name="T13" fmla="*/ 9 h 18"/>
                <a:gd name="T14" fmla="*/ 63 w 71"/>
                <a:gd name="T15" fmla="*/ 18 h 18"/>
                <a:gd name="T16" fmla="*/ 8 w 71"/>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8" y="18"/>
                  </a:moveTo>
                  <a:cubicBezTo>
                    <a:pt x="4" y="18"/>
                    <a:pt x="0" y="14"/>
                    <a:pt x="0" y="9"/>
                  </a:cubicBezTo>
                  <a:cubicBezTo>
                    <a:pt x="0" y="9"/>
                    <a:pt x="0" y="9"/>
                    <a:pt x="0" y="9"/>
                  </a:cubicBezTo>
                  <a:cubicBezTo>
                    <a:pt x="0" y="4"/>
                    <a:pt x="4" y="0"/>
                    <a:pt x="8" y="0"/>
                  </a:cubicBezTo>
                  <a:cubicBezTo>
                    <a:pt x="63" y="0"/>
                    <a:pt x="63" y="0"/>
                    <a:pt x="63" y="0"/>
                  </a:cubicBezTo>
                  <a:cubicBezTo>
                    <a:pt x="68" y="0"/>
                    <a:pt x="71" y="4"/>
                    <a:pt x="71" y="9"/>
                  </a:cubicBezTo>
                  <a:cubicBezTo>
                    <a:pt x="71" y="9"/>
                    <a:pt x="71" y="9"/>
                    <a:pt x="71" y="9"/>
                  </a:cubicBezTo>
                  <a:cubicBezTo>
                    <a:pt x="71" y="14"/>
                    <a:pt x="68" y="18"/>
                    <a:pt x="63" y="18"/>
                  </a:cubicBezTo>
                  <a:lnTo>
                    <a:pt x="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5" name="Freeform 30"/>
            <p:cNvSpPr>
              <a:spLocks/>
            </p:cNvSpPr>
            <p:nvPr/>
          </p:nvSpPr>
          <p:spPr bwMode="auto">
            <a:xfrm>
              <a:off x="8116888" y="5021263"/>
              <a:ext cx="266700" cy="68263"/>
            </a:xfrm>
            <a:custGeom>
              <a:avLst/>
              <a:gdLst>
                <a:gd name="T0" fmla="*/ 63 w 71"/>
                <a:gd name="T1" fmla="*/ 0 h 18"/>
                <a:gd name="T2" fmla="*/ 71 w 71"/>
                <a:gd name="T3" fmla="*/ 9 h 18"/>
                <a:gd name="T4" fmla="*/ 71 w 71"/>
                <a:gd name="T5" fmla="*/ 9 h 18"/>
                <a:gd name="T6" fmla="*/ 63 w 71"/>
                <a:gd name="T7" fmla="*/ 18 h 18"/>
                <a:gd name="T8" fmla="*/ 8 w 71"/>
                <a:gd name="T9" fmla="*/ 18 h 18"/>
                <a:gd name="T10" fmla="*/ 0 w 71"/>
                <a:gd name="T11" fmla="*/ 9 h 18"/>
                <a:gd name="T12" fmla="*/ 0 w 71"/>
                <a:gd name="T13" fmla="*/ 9 h 18"/>
                <a:gd name="T14" fmla="*/ 8 w 71"/>
                <a:gd name="T15" fmla="*/ 0 h 18"/>
                <a:gd name="T16" fmla="*/ 63 w 7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8">
                  <a:moveTo>
                    <a:pt x="63" y="0"/>
                  </a:moveTo>
                  <a:cubicBezTo>
                    <a:pt x="68" y="0"/>
                    <a:pt x="71" y="4"/>
                    <a:pt x="71" y="9"/>
                  </a:cubicBezTo>
                  <a:cubicBezTo>
                    <a:pt x="71" y="9"/>
                    <a:pt x="71" y="9"/>
                    <a:pt x="71" y="9"/>
                  </a:cubicBezTo>
                  <a:cubicBezTo>
                    <a:pt x="71" y="14"/>
                    <a:pt x="68" y="18"/>
                    <a:pt x="63" y="18"/>
                  </a:cubicBezTo>
                  <a:cubicBezTo>
                    <a:pt x="8" y="18"/>
                    <a:pt x="8" y="18"/>
                    <a:pt x="8" y="18"/>
                  </a:cubicBezTo>
                  <a:cubicBezTo>
                    <a:pt x="4" y="18"/>
                    <a:pt x="0" y="14"/>
                    <a:pt x="0" y="9"/>
                  </a:cubicBezTo>
                  <a:cubicBezTo>
                    <a:pt x="0" y="9"/>
                    <a:pt x="0" y="9"/>
                    <a:pt x="0" y="9"/>
                  </a:cubicBezTo>
                  <a:cubicBezTo>
                    <a:pt x="0" y="4"/>
                    <a:pt x="4" y="0"/>
                    <a:pt x="8" y="0"/>
                  </a:cubicBezTo>
                  <a:lnTo>
                    <a:pt x="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6" name="Freeform 31"/>
            <p:cNvSpPr>
              <a:spLocks/>
            </p:cNvSpPr>
            <p:nvPr/>
          </p:nvSpPr>
          <p:spPr bwMode="auto">
            <a:xfrm>
              <a:off x="9013826" y="5281613"/>
              <a:ext cx="211138" cy="220663"/>
            </a:xfrm>
            <a:custGeom>
              <a:avLst/>
              <a:gdLst>
                <a:gd name="T0" fmla="*/ 53 w 56"/>
                <a:gd name="T1" fmla="*/ 43 h 59"/>
                <a:gd name="T2" fmla="*/ 52 w 56"/>
                <a:gd name="T3" fmla="*/ 56 h 59"/>
                <a:gd name="T4" fmla="*/ 52 w 56"/>
                <a:gd name="T5" fmla="*/ 56 h 59"/>
                <a:gd name="T6" fmla="*/ 40 w 56"/>
                <a:gd name="T7" fmla="*/ 56 h 59"/>
                <a:gd name="T8" fmla="*/ 3 w 56"/>
                <a:gd name="T9" fmla="*/ 15 h 59"/>
                <a:gd name="T10" fmla="*/ 4 w 56"/>
                <a:gd name="T11" fmla="*/ 3 h 59"/>
                <a:gd name="T12" fmla="*/ 4 w 56"/>
                <a:gd name="T13" fmla="*/ 3 h 59"/>
                <a:gd name="T14" fmla="*/ 16 w 56"/>
                <a:gd name="T15" fmla="*/ 3 h 59"/>
                <a:gd name="T16" fmla="*/ 53 w 56"/>
                <a:gd name="T17" fmla="*/ 4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9">
                  <a:moveTo>
                    <a:pt x="53" y="43"/>
                  </a:moveTo>
                  <a:cubicBezTo>
                    <a:pt x="56" y="47"/>
                    <a:pt x="56" y="52"/>
                    <a:pt x="52" y="56"/>
                  </a:cubicBezTo>
                  <a:cubicBezTo>
                    <a:pt x="52" y="56"/>
                    <a:pt x="52" y="56"/>
                    <a:pt x="52" y="56"/>
                  </a:cubicBezTo>
                  <a:cubicBezTo>
                    <a:pt x="48" y="59"/>
                    <a:pt x="43" y="59"/>
                    <a:pt x="40" y="56"/>
                  </a:cubicBezTo>
                  <a:cubicBezTo>
                    <a:pt x="3" y="15"/>
                    <a:pt x="3" y="15"/>
                    <a:pt x="3" y="15"/>
                  </a:cubicBezTo>
                  <a:cubicBezTo>
                    <a:pt x="0" y="12"/>
                    <a:pt x="0" y="7"/>
                    <a:pt x="4" y="3"/>
                  </a:cubicBezTo>
                  <a:cubicBezTo>
                    <a:pt x="4" y="3"/>
                    <a:pt x="4" y="3"/>
                    <a:pt x="4" y="3"/>
                  </a:cubicBezTo>
                  <a:cubicBezTo>
                    <a:pt x="8" y="0"/>
                    <a:pt x="13" y="0"/>
                    <a:pt x="16" y="3"/>
                  </a:cubicBezTo>
                  <a:lnTo>
                    <a:pt x="5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7" name="Freeform 32"/>
            <p:cNvSpPr>
              <a:spLocks/>
            </p:cNvSpPr>
            <p:nvPr/>
          </p:nvSpPr>
          <p:spPr bwMode="auto">
            <a:xfrm>
              <a:off x="8320088" y="5281613"/>
              <a:ext cx="214313" cy="220663"/>
            </a:xfrm>
            <a:custGeom>
              <a:avLst/>
              <a:gdLst>
                <a:gd name="T0" fmla="*/ 16 w 57"/>
                <a:gd name="T1" fmla="*/ 56 h 59"/>
                <a:gd name="T2" fmla="*/ 4 w 57"/>
                <a:gd name="T3" fmla="*/ 55 h 59"/>
                <a:gd name="T4" fmla="*/ 4 w 57"/>
                <a:gd name="T5" fmla="*/ 55 h 59"/>
                <a:gd name="T6" fmla="*/ 3 w 57"/>
                <a:gd name="T7" fmla="*/ 43 h 59"/>
                <a:gd name="T8" fmla="*/ 40 w 57"/>
                <a:gd name="T9" fmla="*/ 3 h 59"/>
                <a:gd name="T10" fmla="*/ 52 w 57"/>
                <a:gd name="T11" fmla="*/ 4 h 59"/>
                <a:gd name="T12" fmla="*/ 52 w 57"/>
                <a:gd name="T13" fmla="*/ 4 h 59"/>
                <a:gd name="T14" fmla="*/ 54 w 57"/>
                <a:gd name="T15" fmla="*/ 16 h 59"/>
                <a:gd name="T16" fmla="*/ 16 w 57"/>
                <a:gd name="T17" fmla="*/ 5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16" y="56"/>
                  </a:moveTo>
                  <a:cubicBezTo>
                    <a:pt x="13" y="59"/>
                    <a:pt x="7" y="59"/>
                    <a:pt x="4" y="55"/>
                  </a:cubicBezTo>
                  <a:cubicBezTo>
                    <a:pt x="4" y="55"/>
                    <a:pt x="4" y="55"/>
                    <a:pt x="4" y="55"/>
                  </a:cubicBezTo>
                  <a:cubicBezTo>
                    <a:pt x="0" y="52"/>
                    <a:pt x="0" y="46"/>
                    <a:pt x="3" y="43"/>
                  </a:cubicBezTo>
                  <a:cubicBezTo>
                    <a:pt x="40" y="3"/>
                    <a:pt x="40" y="3"/>
                    <a:pt x="40" y="3"/>
                  </a:cubicBezTo>
                  <a:cubicBezTo>
                    <a:pt x="43" y="0"/>
                    <a:pt x="49" y="0"/>
                    <a:pt x="52" y="4"/>
                  </a:cubicBezTo>
                  <a:cubicBezTo>
                    <a:pt x="52" y="4"/>
                    <a:pt x="52" y="4"/>
                    <a:pt x="52" y="4"/>
                  </a:cubicBezTo>
                  <a:cubicBezTo>
                    <a:pt x="56" y="7"/>
                    <a:pt x="57" y="12"/>
                    <a:pt x="54" y="16"/>
                  </a:cubicBezTo>
                  <a:lnTo>
                    <a:pt x="16"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
        <p:nvSpPr>
          <p:cNvPr id="108" name="矩形 107"/>
          <p:cNvSpPr/>
          <p:nvPr/>
        </p:nvSpPr>
        <p:spPr>
          <a:xfrm>
            <a:off x="869573" y="2017018"/>
            <a:ext cx="1457002" cy="276999"/>
          </a:xfrm>
          <a:prstGeom prst="rect">
            <a:avLst/>
          </a:prstGeom>
        </p:spPr>
        <p:txBody>
          <a:bodyPr wrap="none" lIns="91438" tIns="45719" rIns="91438" bIns="45719">
            <a:spAutoFit/>
          </a:bodyPr>
          <a:lstStyle/>
          <a:p>
            <a:r>
              <a:rPr lang="en-US" altLang="zh-CN" sz="1200" b="1" dirty="0">
                <a:solidFill>
                  <a:schemeClr val="tx1">
                    <a:lumMod val="85000"/>
                    <a:lumOff val="15000"/>
                  </a:schemeClr>
                </a:solidFill>
                <a:latin typeface="微软雅黑" pitchFamily="34" charset="-122"/>
                <a:ea typeface="微软雅黑" pitchFamily="34" charset="-122"/>
              </a:rPr>
              <a:t>SCORING GUIDE</a:t>
            </a:r>
            <a:endParaRPr lang="zh-CN" altLang="en-US" sz="1200" b="1" dirty="0">
              <a:solidFill>
                <a:schemeClr val="tx1">
                  <a:lumMod val="85000"/>
                  <a:lumOff val="15000"/>
                </a:schemeClr>
              </a:solidFill>
              <a:latin typeface="微软雅黑" pitchFamily="34" charset="-122"/>
              <a:ea typeface="微软雅黑" pitchFamily="34" charset="-122"/>
            </a:endParaRPr>
          </a:p>
        </p:txBody>
      </p:sp>
      <p:sp>
        <p:nvSpPr>
          <p:cNvPr id="109" name="矩形 108"/>
          <p:cNvSpPr/>
          <p:nvPr/>
        </p:nvSpPr>
        <p:spPr>
          <a:xfrm>
            <a:off x="877453" y="2233585"/>
            <a:ext cx="2419781" cy="400110"/>
          </a:xfrm>
          <a:prstGeom prst="rect">
            <a:avLst/>
          </a:prstGeom>
        </p:spPr>
        <p:txBody>
          <a:bodyPr wrap="square" lIns="91438" tIns="45719" rIns="91438" bIns="45719">
            <a:spAutoFit/>
          </a:bodyPr>
          <a:lstStyle/>
          <a:p>
            <a:r>
              <a:rPr lang="en-US" altLang="zh-CN" sz="1000" dirty="0">
                <a:solidFill>
                  <a:schemeClr val="tx1">
                    <a:lumMod val="85000"/>
                    <a:lumOff val="15000"/>
                  </a:schemeClr>
                </a:solidFill>
              </a:rPr>
              <a:t>Applications are now open for the 2017-18 and 2019-20 edition the World Yacht Race. </a:t>
            </a:r>
            <a:endParaRPr lang="zh-CN" altLang="en-US" sz="1000" dirty="0">
              <a:solidFill>
                <a:schemeClr val="tx1">
                  <a:lumMod val="85000"/>
                  <a:lumOff val="15000"/>
                </a:schemeClr>
              </a:solidFill>
            </a:endParaRPr>
          </a:p>
        </p:txBody>
      </p:sp>
      <p:sp>
        <p:nvSpPr>
          <p:cNvPr id="110" name="矩形 109"/>
          <p:cNvSpPr/>
          <p:nvPr/>
        </p:nvSpPr>
        <p:spPr>
          <a:xfrm>
            <a:off x="869572" y="3142934"/>
            <a:ext cx="2035044" cy="276999"/>
          </a:xfrm>
          <a:prstGeom prst="rect">
            <a:avLst/>
          </a:prstGeom>
        </p:spPr>
        <p:txBody>
          <a:bodyPr wrap="none" lIns="91438" tIns="45719" rIns="91438" bIns="45719">
            <a:spAutoFit/>
          </a:bodyPr>
          <a:lstStyle/>
          <a:p>
            <a:r>
              <a:rPr lang="en-US" altLang="zh-CN" sz="1200" b="1" dirty="0">
                <a:solidFill>
                  <a:schemeClr val="tx1">
                    <a:lumMod val="85000"/>
                    <a:lumOff val="15000"/>
                  </a:schemeClr>
                </a:solidFill>
                <a:latin typeface="微软雅黑" pitchFamily="34" charset="-122"/>
                <a:ea typeface="微软雅黑" pitchFamily="34" charset="-122"/>
              </a:rPr>
              <a:t>CLIPPER VENTURES PLC</a:t>
            </a:r>
            <a:endParaRPr lang="zh-CN" altLang="en-US" sz="1200" b="1" dirty="0">
              <a:solidFill>
                <a:schemeClr val="tx1">
                  <a:lumMod val="85000"/>
                  <a:lumOff val="15000"/>
                </a:schemeClr>
              </a:solidFill>
              <a:latin typeface="微软雅黑" pitchFamily="34" charset="-122"/>
              <a:ea typeface="微软雅黑" pitchFamily="34" charset="-122"/>
            </a:endParaRPr>
          </a:p>
        </p:txBody>
      </p:sp>
      <p:sp>
        <p:nvSpPr>
          <p:cNvPr id="111" name="矩形 110"/>
          <p:cNvSpPr/>
          <p:nvPr/>
        </p:nvSpPr>
        <p:spPr>
          <a:xfrm>
            <a:off x="877453" y="3359501"/>
            <a:ext cx="2419781" cy="400110"/>
          </a:xfrm>
          <a:prstGeom prst="rect">
            <a:avLst/>
          </a:prstGeom>
        </p:spPr>
        <p:txBody>
          <a:bodyPr wrap="square" lIns="91438" tIns="45719" rIns="91438" bIns="45719">
            <a:spAutoFit/>
          </a:bodyPr>
          <a:lstStyle/>
          <a:p>
            <a:r>
              <a:rPr lang="en-US" altLang="zh-CN" sz="1000" dirty="0">
                <a:solidFill>
                  <a:schemeClr val="tx1">
                    <a:lumMod val="85000"/>
                    <a:lumOff val="15000"/>
                  </a:schemeClr>
                </a:solidFill>
              </a:rPr>
              <a:t>Applications are now open for the 2017-18 and 2019-20 edition the World Yacht Race. </a:t>
            </a:r>
            <a:endParaRPr lang="zh-CN" altLang="en-US" sz="1000" dirty="0">
              <a:solidFill>
                <a:schemeClr val="tx1">
                  <a:lumMod val="85000"/>
                  <a:lumOff val="15000"/>
                </a:schemeClr>
              </a:solidFill>
            </a:endParaRPr>
          </a:p>
        </p:txBody>
      </p:sp>
      <p:sp>
        <p:nvSpPr>
          <p:cNvPr id="112" name="矩形 111"/>
          <p:cNvSpPr/>
          <p:nvPr/>
        </p:nvSpPr>
        <p:spPr>
          <a:xfrm>
            <a:off x="6314339" y="2017018"/>
            <a:ext cx="2022541" cy="276999"/>
          </a:xfrm>
          <a:prstGeom prst="rect">
            <a:avLst/>
          </a:prstGeom>
        </p:spPr>
        <p:txBody>
          <a:bodyPr wrap="none" lIns="91438" tIns="45719" rIns="91438" bIns="45719">
            <a:spAutoFit/>
          </a:bodyPr>
          <a:lstStyle/>
          <a:p>
            <a:r>
              <a:rPr lang="en-US" altLang="zh-CN" sz="1200" b="1" dirty="0">
                <a:solidFill>
                  <a:schemeClr val="tx1">
                    <a:lumMod val="85000"/>
                    <a:lumOff val="15000"/>
                  </a:schemeClr>
                </a:solidFill>
                <a:latin typeface="微软雅黑" pitchFamily="34" charset="-122"/>
                <a:ea typeface="微软雅黑" pitchFamily="34" charset="-122"/>
              </a:rPr>
              <a:t>RON KNOX-JOHNSTON</a:t>
            </a:r>
            <a:endParaRPr lang="zh-CN" altLang="en-US" sz="1200" b="1" dirty="0">
              <a:solidFill>
                <a:schemeClr val="tx1">
                  <a:lumMod val="85000"/>
                  <a:lumOff val="15000"/>
                </a:schemeClr>
              </a:solidFill>
              <a:latin typeface="微软雅黑" pitchFamily="34" charset="-122"/>
              <a:ea typeface="微软雅黑" pitchFamily="34" charset="-122"/>
            </a:endParaRPr>
          </a:p>
        </p:txBody>
      </p:sp>
      <p:sp>
        <p:nvSpPr>
          <p:cNvPr id="113" name="矩形 112"/>
          <p:cNvSpPr/>
          <p:nvPr/>
        </p:nvSpPr>
        <p:spPr>
          <a:xfrm>
            <a:off x="5884415" y="2233585"/>
            <a:ext cx="2419781" cy="400110"/>
          </a:xfrm>
          <a:prstGeom prst="rect">
            <a:avLst/>
          </a:prstGeom>
        </p:spPr>
        <p:txBody>
          <a:bodyPr wrap="square" lIns="91438" tIns="45719" rIns="91438" bIns="45719">
            <a:spAutoFit/>
          </a:bodyPr>
          <a:lstStyle/>
          <a:p>
            <a:r>
              <a:rPr lang="en-US" altLang="zh-CN" sz="1000" dirty="0">
                <a:solidFill>
                  <a:schemeClr val="tx1">
                    <a:lumMod val="85000"/>
                    <a:lumOff val="15000"/>
                  </a:schemeClr>
                </a:solidFill>
              </a:rPr>
              <a:t>Applications are now open for the 2017-18 and 2019-20 edition the World Yacht Race. </a:t>
            </a:r>
            <a:endParaRPr lang="zh-CN" altLang="en-US" sz="1000" dirty="0">
              <a:solidFill>
                <a:schemeClr val="tx1">
                  <a:lumMod val="85000"/>
                  <a:lumOff val="15000"/>
                </a:schemeClr>
              </a:solidFill>
            </a:endParaRPr>
          </a:p>
        </p:txBody>
      </p:sp>
      <p:sp>
        <p:nvSpPr>
          <p:cNvPr id="114" name="矩形 113"/>
          <p:cNvSpPr/>
          <p:nvPr/>
        </p:nvSpPr>
        <p:spPr>
          <a:xfrm>
            <a:off x="6671628" y="3142934"/>
            <a:ext cx="1565557" cy="276999"/>
          </a:xfrm>
          <a:prstGeom prst="rect">
            <a:avLst/>
          </a:prstGeom>
        </p:spPr>
        <p:txBody>
          <a:bodyPr wrap="none" lIns="91438" tIns="45719" rIns="91438" bIns="45719">
            <a:spAutoFit/>
          </a:bodyPr>
          <a:lstStyle/>
          <a:p>
            <a:pPr algn="r"/>
            <a:r>
              <a:rPr lang="en-US" altLang="zh-CN" sz="1200" b="1" dirty="0">
                <a:solidFill>
                  <a:schemeClr val="tx1">
                    <a:lumMod val="85000"/>
                    <a:lumOff val="15000"/>
                  </a:schemeClr>
                </a:solidFill>
                <a:latin typeface="微软雅黑" pitchFamily="34" charset="-122"/>
                <a:ea typeface="微软雅黑" pitchFamily="34" charset="-122"/>
              </a:rPr>
              <a:t>ABOUT THE RACE</a:t>
            </a:r>
            <a:endParaRPr lang="zh-CN" altLang="en-US" sz="1200" b="1" dirty="0">
              <a:solidFill>
                <a:schemeClr val="tx1">
                  <a:lumMod val="85000"/>
                  <a:lumOff val="15000"/>
                </a:schemeClr>
              </a:solidFill>
              <a:latin typeface="微软雅黑" pitchFamily="34" charset="-122"/>
              <a:ea typeface="微软雅黑" pitchFamily="34" charset="-122"/>
            </a:endParaRPr>
          </a:p>
        </p:txBody>
      </p:sp>
      <p:sp>
        <p:nvSpPr>
          <p:cNvPr id="115" name="矩形 114"/>
          <p:cNvSpPr/>
          <p:nvPr/>
        </p:nvSpPr>
        <p:spPr>
          <a:xfrm>
            <a:off x="5884415" y="3359501"/>
            <a:ext cx="2419781" cy="400110"/>
          </a:xfrm>
          <a:prstGeom prst="rect">
            <a:avLst/>
          </a:prstGeom>
        </p:spPr>
        <p:txBody>
          <a:bodyPr wrap="square" lIns="91438" tIns="45719" rIns="91438" bIns="45719">
            <a:spAutoFit/>
          </a:bodyPr>
          <a:lstStyle/>
          <a:p>
            <a:r>
              <a:rPr lang="en-US" altLang="zh-CN" sz="1000" dirty="0">
                <a:solidFill>
                  <a:schemeClr val="tx1">
                    <a:lumMod val="85000"/>
                    <a:lumOff val="15000"/>
                  </a:schemeClr>
                </a:solidFill>
              </a:rPr>
              <a:t>Applications are now open for the 2017-18 and 2019-20 edition the World Yacht Race. </a:t>
            </a:r>
            <a:endParaRPr lang="zh-CN" altLang="en-US" sz="1000" dirty="0">
              <a:solidFill>
                <a:schemeClr val="tx1">
                  <a:lumMod val="85000"/>
                  <a:lumOff val="15000"/>
                </a:schemeClr>
              </a:solidFill>
            </a:endParaRPr>
          </a:p>
        </p:txBody>
      </p:sp>
      <p:grpSp>
        <p:nvGrpSpPr>
          <p:cNvPr id="116" name="组合 115"/>
          <p:cNvGrpSpPr/>
          <p:nvPr/>
        </p:nvGrpSpPr>
        <p:grpSpPr>
          <a:xfrm>
            <a:off x="3860387" y="3293012"/>
            <a:ext cx="358891" cy="336943"/>
            <a:chOff x="5554663" y="4919663"/>
            <a:chExt cx="1401763" cy="1316037"/>
          </a:xfrm>
          <a:solidFill>
            <a:schemeClr val="bg1"/>
          </a:solidFill>
        </p:grpSpPr>
        <p:sp>
          <p:nvSpPr>
            <p:cNvPr id="117" name="Freeform 10"/>
            <p:cNvSpPr>
              <a:spLocks noEditPoints="1"/>
            </p:cNvSpPr>
            <p:nvPr/>
          </p:nvSpPr>
          <p:spPr bwMode="auto">
            <a:xfrm>
              <a:off x="5554663" y="5438775"/>
              <a:ext cx="796925" cy="796925"/>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18" name="Freeform 11"/>
            <p:cNvSpPr>
              <a:spLocks noEditPoints="1"/>
            </p:cNvSpPr>
            <p:nvPr/>
          </p:nvSpPr>
          <p:spPr bwMode="auto">
            <a:xfrm>
              <a:off x="6296026" y="5364163"/>
              <a:ext cx="660400" cy="660400"/>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19" name="Freeform 12"/>
            <p:cNvSpPr>
              <a:spLocks noEditPoints="1"/>
            </p:cNvSpPr>
            <p:nvPr/>
          </p:nvSpPr>
          <p:spPr bwMode="auto">
            <a:xfrm>
              <a:off x="6265863" y="4919663"/>
              <a:ext cx="492125" cy="504825"/>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grpSp>
    </p:spTree>
    <p:extLst>
      <p:ext uri="{BB962C8B-B14F-4D97-AF65-F5344CB8AC3E}">
        <p14:creationId xmlns:p14="http://schemas.microsoft.com/office/powerpoint/2010/main" val="39831184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1981</Words>
  <Application>Microsoft Office PowerPoint</Application>
  <PresentationFormat>全屏显示(16:9)</PresentationFormat>
  <Paragraphs>325</Paragraphs>
  <Slides>31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31</vt:i4>
      </vt:variant>
    </vt:vector>
  </HeadingPairs>
  <TitlesOfParts>
    <vt:vector size="41" baseType="lpstr">
      <vt:lpstr>Gill Sans</vt:lpstr>
      <vt:lpstr>Lato Light</vt:lpstr>
      <vt:lpstr>Lato Regular</vt:lpstr>
      <vt:lpstr>Open Sans</vt:lpstr>
      <vt:lpstr>Vrinda</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YANGS</cp:lastModifiedBy>
  <cp:revision>15</cp:revision>
  <dcterms:created xsi:type="dcterms:W3CDTF">2016-07-13T03:16:31Z</dcterms:created>
  <dcterms:modified xsi:type="dcterms:W3CDTF">2017-09-14T14:23:48Z</dcterms:modified>
</cp:coreProperties>
</file>