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60" r:id="rId4"/>
    <p:sldId id="261" r:id="rId5"/>
    <p:sldId id="262" r:id="rId6"/>
    <p:sldId id="266" r:id="rId7"/>
    <p:sldId id="263" r:id="rId8"/>
    <p:sldId id="269" r:id="rId9"/>
    <p:sldId id="267" r:id="rId10"/>
    <p:sldId id="264" r:id="rId11"/>
    <p:sldId id="268" r:id="rId12"/>
    <p:sldId id="270" r:id="rId13"/>
    <p:sldId id="265" r:id="rId14"/>
    <p:sldId id="27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中期报告" id="{74C5B3D4-1346-4C50-BCCF-CCAC4E2E2350}">
          <p14:sldIdLst>
            <p14:sldId id="257"/>
            <p14:sldId id="258"/>
            <p14:sldId id="260"/>
            <p14:sldId id="261"/>
            <p14:sldId id="262"/>
            <p14:sldId id="266"/>
            <p14:sldId id="263"/>
            <p14:sldId id="269"/>
            <p14:sldId id="267"/>
            <p14:sldId id="264"/>
            <p14:sldId id="268"/>
            <p14:sldId id="270"/>
            <p14:sldId id="265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864"/>
    <a:srgbClr val="FFD966"/>
    <a:srgbClr val="FFD46B"/>
    <a:srgbClr val="EEC610"/>
    <a:srgbClr val="00CC99"/>
    <a:srgbClr val="333399"/>
    <a:srgbClr val="10A069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19" autoAdjust="0"/>
    <p:restoredTop sz="94660"/>
  </p:normalViewPr>
  <p:slideViewPr>
    <p:cSldViewPr snapToGrid="0">
      <p:cViewPr varScale="1">
        <p:scale>
          <a:sx n="74" d="100"/>
          <a:sy n="74" d="100"/>
        </p:scale>
        <p:origin x="4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42F-4569-8429-C67E84569650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42F-4569-8429-C67E84569650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42F-4569-8429-C67E845696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14-47BF-B01B-59F10803A212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14-47BF-B01B-59F10803A21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914-47BF-B01B-59F10803A2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E8-4FCD-808B-C49509D83B1F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E8-4FCD-808B-C49509D83B1F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4E8-4FCD-808B-C49509D83B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>
                <a:solidFill>
                  <a:schemeClr val="bg1"/>
                </a:solidFill>
              </a:rPr>
              <a:t>图表标题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系列C</c:v>
                </c:pt>
              </c:strCache>
            </c:strRef>
          </c:tx>
          <c:spPr>
            <a:solidFill>
              <a:srgbClr val="FFD96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636-47B9-B5D9-B9EDD310C51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系列B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636-47B9-B5D9-B9EDD310C51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系列A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636-47B9-B5D9-B9EDD310C5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78017216"/>
        <c:axId val="1778010144"/>
      </c:barChart>
      <c:catAx>
        <c:axId val="1778017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778010144"/>
        <c:crosses val="autoZero"/>
        <c:auto val="1"/>
        <c:lblAlgn val="ctr"/>
        <c:lblOffset val="100"/>
        <c:noMultiLvlLbl val="0"/>
      </c:catAx>
      <c:valAx>
        <c:axId val="17780101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778017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961085137795283"/>
          <c:y val="0.88043594403206082"/>
          <c:w val="0.37827817421259841"/>
          <c:h val="0.119564055967939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0.21671</cdr:x>
      <cdr:y>0.29734</cdr:y>
    </cdr:from>
    <cdr:to>
      <cdr:x>0.78329</cdr:x>
      <cdr:y>0.83777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382190" y="503100"/>
          <a:ext cx="999259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3600" dirty="0" smtClean="0">
              <a:solidFill>
                <a:schemeClr val="bg1"/>
              </a:solidFill>
              <a:latin typeface="Century Gothic" panose="020B0502020202020204" pitchFamily="34" charset="0"/>
            </a:rPr>
            <a:t>75%</a:t>
          </a:r>
          <a:endParaRPr lang="zh-CN" altLang="en-US" sz="3600" dirty="0">
            <a:solidFill>
              <a:schemeClr val="bg1"/>
            </a:solidFill>
            <a:latin typeface="Century Gothic" panose="020B0502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0.21671</cdr:x>
      <cdr:y>0.29734</cdr:y>
    </cdr:from>
    <cdr:to>
      <cdr:x>0.78329</cdr:x>
      <cdr:y>0.83777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382190" y="503100"/>
          <a:ext cx="999259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3600" dirty="0" smtClean="0">
              <a:solidFill>
                <a:schemeClr val="bg1"/>
              </a:solidFill>
              <a:latin typeface="Century Gothic" panose="020B0502020202020204" pitchFamily="34" charset="0"/>
            </a:rPr>
            <a:t>75%</a:t>
          </a:r>
          <a:endParaRPr lang="zh-CN" altLang="en-US" sz="3600" dirty="0">
            <a:solidFill>
              <a:schemeClr val="bg1"/>
            </a:solidFill>
            <a:latin typeface="Century Gothic" panose="020B0502020202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0.21671</cdr:x>
      <cdr:y>0.29734</cdr:y>
    </cdr:from>
    <cdr:to>
      <cdr:x>0.78329</cdr:x>
      <cdr:y>0.83777</cdr:y>
    </cdr:to>
    <cdr:sp macro="" textlink="">
      <cdr:nvSpPr>
        <cdr:cNvPr id="2" name="文本框 1"/>
        <cdr:cNvSpPr txBox="1"/>
      </cdr:nvSpPr>
      <cdr:spPr>
        <a:xfrm xmlns:a="http://schemas.openxmlformats.org/drawingml/2006/main">
          <a:off x="382190" y="503100"/>
          <a:ext cx="999259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3600" dirty="0" smtClean="0">
              <a:solidFill>
                <a:schemeClr val="bg1"/>
              </a:solidFill>
              <a:latin typeface="Century Gothic" panose="020B0502020202020204" pitchFamily="34" charset="0"/>
            </a:rPr>
            <a:t>60%</a:t>
          </a:r>
          <a:endParaRPr lang="zh-CN" altLang="en-US" sz="3600" dirty="0">
            <a:solidFill>
              <a:schemeClr val="bg1"/>
            </a:solidFill>
            <a:latin typeface="Century Gothic" panose="020B0502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2EDA3-6B59-4493-BFD8-7A174B5D1537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56B8A8-6478-4F9F-B362-C86C41BC1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42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88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549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311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331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15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196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87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733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57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31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638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EA3E3-D72E-4B4A-BFE9-6A13008238C1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F4EB7-0B36-462B-AC95-870EC73CD5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28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123950" y="1933575"/>
            <a:ext cx="9944100" cy="1466850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cs typeface="+mn-ea"/>
                <a:sym typeface="+mn-lt"/>
              </a:rPr>
              <a:t>Business Report</a:t>
            </a:r>
            <a:endParaRPr lang="zh-CN" altLang="en-US" sz="9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06720" y="5492933"/>
            <a:ext cx="15969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Acrobat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247900" y="6091084"/>
            <a:ext cx="9944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706720" y="6206244"/>
            <a:ext cx="20120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cs typeface="+mn-ea"/>
                <a:sym typeface="+mn-lt"/>
              </a:rPr>
              <a:t>2017-08-08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90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76101" y="1201783"/>
            <a:ext cx="2103120" cy="2116183"/>
            <a:chOff x="1071153" y="1384663"/>
            <a:chExt cx="2103120" cy="2116183"/>
          </a:xfrm>
        </p:grpSpPr>
        <p:sp>
          <p:nvSpPr>
            <p:cNvPr id="2" name="椭圆 1"/>
            <p:cNvSpPr/>
            <p:nvPr/>
          </p:nvSpPr>
          <p:spPr>
            <a:xfrm>
              <a:off x="1071153" y="1397726"/>
              <a:ext cx="2103120" cy="2103120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社区平台</a:t>
              </a:r>
              <a:endParaRPr lang="zh-CN" alt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542902" y="1384663"/>
              <a:ext cx="631371" cy="631371"/>
            </a:xfrm>
            <a:prstGeom prst="ellipse">
              <a:avLst/>
            </a:prstGeom>
            <a:solidFill>
              <a:srgbClr val="FFC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50970" y="1188720"/>
            <a:ext cx="2103120" cy="2116183"/>
            <a:chOff x="4646022" y="1371600"/>
            <a:chExt cx="2103120" cy="2116183"/>
          </a:xfrm>
        </p:grpSpPr>
        <p:sp>
          <p:nvSpPr>
            <p:cNvPr id="4" name="椭圆 3"/>
            <p:cNvSpPr/>
            <p:nvPr/>
          </p:nvSpPr>
          <p:spPr>
            <a:xfrm>
              <a:off x="4646022" y="1384663"/>
              <a:ext cx="2103120" cy="2103120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latin typeface="Arial" panose="020B0604020202020204" pitchFamily="34" charset="0"/>
                  <a:cs typeface="Arial" panose="020B0604020202020204" pitchFamily="34" charset="0"/>
                </a:rPr>
                <a:t>客户档案</a:t>
              </a:r>
            </a:p>
          </p:txBody>
        </p:sp>
        <p:sp>
          <p:nvSpPr>
            <p:cNvPr id="5" name="椭圆 4"/>
            <p:cNvSpPr/>
            <p:nvPr/>
          </p:nvSpPr>
          <p:spPr>
            <a:xfrm>
              <a:off x="6117771" y="1371600"/>
              <a:ext cx="631371" cy="631371"/>
            </a:xfrm>
            <a:prstGeom prst="ellipse">
              <a:avLst/>
            </a:prstGeom>
            <a:solidFill>
              <a:srgbClr val="FFC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25839" y="1201783"/>
            <a:ext cx="2103120" cy="2116183"/>
            <a:chOff x="1071153" y="1384663"/>
            <a:chExt cx="2103120" cy="2116183"/>
          </a:xfrm>
        </p:grpSpPr>
        <p:sp>
          <p:nvSpPr>
            <p:cNvPr id="10" name="椭圆 9"/>
            <p:cNvSpPr/>
            <p:nvPr/>
          </p:nvSpPr>
          <p:spPr>
            <a:xfrm>
              <a:off x="1071153" y="1397726"/>
              <a:ext cx="2103120" cy="2103120"/>
            </a:xfrm>
            <a:prstGeom prst="ellipse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经销 网点</a:t>
              </a:r>
              <a:endParaRPr lang="zh-CN" alt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542902" y="1384663"/>
              <a:ext cx="631371" cy="631371"/>
            </a:xfrm>
            <a:prstGeom prst="ellipse">
              <a:avLst/>
            </a:prstGeom>
            <a:solidFill>
              <a:srgbClr val="FFC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CN" alt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4745444" y="3801288"/>
            <a:ext cx="2714172" cy="20320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这里放置你实际的文本，字号</a:t>
            </a:r>
            <a:r>
              <a:rPr lang="en-US" altLang="zh-CN" sz="1400" dirty="0" smtClean="0">
                <a:cs typeface="+mn-ea"/>
                <a:sym typeface="+mn-lt"/>
              </a:rPr>
              <a:t>14</a:t>
            </a:r>
            <a:r>
              <a:rPr lang="zh-CN" altLang="en-US" sz="1400" dirty="0" smtClean="0">
                <a:cs typeface="+mn-ea"/>
                <a:sym typeface="+mn-lt"/>
              </a:rPr>
              <a:t>，字体微软雅黑（正文），行距</a:t>
            </a:r>
            <a:r>
              <a:rPr lang="en-US" altLang="zh-CN" sz="1400" dirty="0" smtClean="0">
                <a:cs typeface="+mn-ea"/>
                <a:sym typeface="+mn-lt"/>
              </a:rPr>
              <a:t>1.5</a:t>
            </a:r>
            <a:r>
              <a:rPr lang="zh-CN" altLang="en-US" sz="1400" dirty="0" smtClean="0">
                <a:cs typeface="+mn-ea"/>
                <a:sym typeface="+mn-lt"/>
              </a:rPr>
              <a:t>倍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320313" y="3801288"/>
            <a:ext cx="2714172" cy="20320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这里放置你实际的文本，字号</a:t>
            </a:r>
            <a:r>
              <a:rPr lang="en-US" altLang="zh-CN" sz="1400" dirty="0" smtClean="0">
                <a:cs typeface="+mn-ea"/>
                <a:sym typeface="+mn-lt"/>
              </a:rPr>
              <a:t>14</a:t>
            </a:r>
            <a:r>
              <a:rPr lang="zh-CN" altLang="en-US" sz="1400" dirty="0" smtClean="0">
                <a:cs typeface="+mn-ea"/>
                <a:sym typeface="+mn-lt"/>
              </a:rPr>
              <a:t>，字体微软雅黑（正文），行距</a:t>
            </a:r>
            <a:r>
              <a:rPr lang="en-US" altLang="zh-CN" sz="1400" dirty="0" smtClean="0">
                <a:cs typeface="+mn-ea"/>
                <a:sym typeface="+mn-lt"/>
              </a:rPr>
              <a:t>1.5</a:t>
            </a:r>
            <a:r>
              <a:rPr lang="zh-CN" altLang="en-US" sz="1400" dirty="0" smtClean="0">
                <a:cs typeface="+mn-ea"/>
                <a:sym typeface="+mn-lt"/>
              </a:rPr>
              <a:t>倍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70575" y="3801288"/>
            <a:ext cx="2714172" cy="20320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这里放置你实际的文本，字号</a:t>
            </a:r>
            <a:r>
              <a:rPr lang="en-US" altLang="zh-CN" sz="1400" dirty="0" smtClean="0">
                <a:cs typeface="+mn-ea"/>
                <a:sym typeface="+mn-lt"/>
              </a:rPr>
              <a:t>14</a:t>
            </a:r>
            <a:r>
              <a:rPr lang="zh-CN" altLang="en-US" sz="1400" dirty="0" smtClean="0">
                <a:cs typeface="+mn-ea"/>
                <a:sym typeface="+mn-lt"/>
              </a:rPr>
              <a:t>，字体微软雅黑（正文），行距</a:t>
            </a:r>
            <a:r>
              <a:rPr lang="en-US" altLang="zh-CN" sz="1400" dirty="0" smtClean="0">
                <a:cs typeface="+mn-ea"/>
                <a:sym typeface="+mn-lt"/>
              </a:rPr>
              <a:t>1.5</a:t>
            </a:r>
            <a:r>
              <a:rPr lang="zh-CN" altLang="en-US" sz="1400" dirty="0" smtClean="0">
                <a:cs typeface="+mn-ea"/>
                <a:sym typeface="+mn-lt"/>
              </a:rPr>
              <a:t>倍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694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20788" y="2843129"/>
            <a:ext cx="1550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3829" y="4169229"/>
            <a:ext cx="8984343" cy="0"/>
            <a:chOff x="1451428" y="4169229"/>
            <a:chExt cx="8984343" cy="0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1451428" y="4169229"/>
              <a:ext cx="3614057" cy="0"/>
            </a:xfrm>
            <a:prstGeom prst="straightConnector1">
              <a:avLst/>
            </a:prstGeom>
            <a:ln>
              <a:solidFill>
                <a:schemeClr val="bg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flipH="1">
              <a:off x="6821715" y="4169229"/>
              <a:ext cx="3614056" cy="0"/>
            </a:xfrm>
            <a:prstGeom prst="straightConnector1">
              <a:avLst/>
            </a:prstGeom>
            <a:ln>
              <a:solidFill>
                <a:schemeClr val="bg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618673" y="441278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cs typeface="+mn-ea"/>
                <a:sym typeface="+mn-lt"/>
              </a:rPr>
              <a:t>预期目标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354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570890" y="1909420"/>
            <a:ext cx="1660495" cy="3924475"/>
            <a:chOff x="1932261" y="2127134"/>
            <a:chExt cx="1660495" cy="3924475"/>
          </a:xfrm>
        </p:grpSpPr>
        <p:grpSp>
          <p:nvGrpSpPr>
            <p:cNvPr id="14" name="组合 13"/>
            <p:cNvGrpSpPr/>
            <p:nvPr/>
          </p:nvGrpSpPr>
          <p:grpSpPr>
            <a:xfrm>
              <a:off x="2348509" y="2127134"/>
              <a:ext cx="828000" cy="2763374"/>
              <a:chOff x="2348509" y="2127134"/>
              <a:chExt cx="828000" cy="2763374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2348509" y="4890508"/>
                <a:ext cx="828000" cy="0"/>
              </a:xfrm>
              <a:prstGeom prst="line">
                <a:avLst/>
              </a:prstGeom>
              <a:ln w="38100">
                <a:solidFill>
                  <a:srgbClr val="FFD9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同侧圆角矩形 9"/>
              <p:cNvSpPr/>
              <p:nvPr/>
            </p:nvSpPr>
            <p:spPr>
              <a:xfrm>
                <a:off x="2348509" y="2867481"/>
                <a:ext cx="828000" cy="178525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FFD9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客户档案</a:t>
                </a:r>
                <a:endParaRPr lang="zh-CN" altLang="en-US" sz="2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485911" y="2127134"/>
                <a:ext cx="553196" cy="621462"/>
                <a:chOff x="3554776" y="1787104"/>
                <a:chExt cx="553196" cy="621462"/>
              </a:xfrm>
            </p:grpSpPr>
            <p:sp>
              <p:nvSpPr>
                <p:cNvPr id="11" name="SorbShape2"/>
                <p:cNvSpPr>
                  <a:spLocks/>
                </p:cNvSpPr>
                <p:nvPr/>
              </p:nvSpPr>
              <p:spPr bwMode="auto">
                <a:xfrm>
                  <a:off x="3554776" y="1787104"/>
                  <a:ext cx="553196" cy="621462"/>
                </a:xfrm>
                <a:custGeom>
                  <a:avLst/>
                  <a:gdLst>
                    <a:gd name="T0" fmla="+- 0 10800 961"/>
                    <a:gd name="T1" fmla="*/ T0 w 19679"/>
                    <a:gd name="T2" fmla="*/ 10770 h 21541"/>
                    <a:gd name="T3" fmla="+- 0 10800 961"/>
                    <a:gd name="T4" fmla="*/ T3 w 19679"/>
                    <a:gd name="T5" fmla="*/ 10770 h 21541"/>
                    <a:gd name="T6" fmla="+- 0 10800 961"/>
                    <a:gd name="T7" fmla="*/ T6 w 19679"/>
                    <a:gd name="T8" fmla="*/ 10770 h 21541"/>
                    <a:gd name="T9" fmla="+- 0 10800 961"/>
                    <a:gd name="T10" fmla="*/ T9 w 19679"/>
                    <a:gd name="T11" fmla="*/ 10770 h 21541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679" h="21541">
                      <a:moveTo>
                        <a:pt x="9839" y="0"/>
                      </a:moveTo>
                      <a:cubicBezTo>
                        <a:pt x="7320" y="0"/>
                        <a:pt x="4802" y="936"/>
                        <a:pt x="2881" y="2808"/>
                      </a:cubicBezTo>
                      <a:cubicBezTo>
                        <a:pt x="-961" y="6553"/>
                        <a:pt x="-961" y="12624"/>
                        <a:pt x="2881" y="16368"/>
                      </a:cubicBezTo>
                      <a:cubicBezTo>
                        <a:pt x="4235" y="17687"/>
                        <a:pt x="5883" y="18532"/>
                        <a:pt x="7620" y="18921"/>
                      </a:cubicBezTo>
                      <a:cubicBezTo>
                        <a:pt x="8538" y="20485"/>
                        <a:pt x="10394" y="21600"/>
                        <a:pt x="12225" y="21538"/>
                      </a:cubicBezTo>
                      <a:cubicBezTo>
                        <a:pt x="12337" y="21535"/>
                        <a:pt x="12449" y="21523"/>
                        <a:pt x="12557" y="21510"/>
                      </a:cubicBezTo>
                      <a:cubicBezTo>
                        <a:pt x="11832" y="20830"/>
                        <a:pt x="11266" y="20009"/>
                        <a:pt x="10921" y="19113"/>
                      </a:cubicBezTo>
                      <a:cubicBezTo>
                        <a:pt x="13067" y="18883"/>
                        <a:pt x="15151" y="17972"/>
                        <a:pt x="16796" y="16368"/>
                      </a:cubicBezTo>
                      <a:cubicBezTo>
                        <a:pt x="20638" y="12624"/>
                        <a:pt x="20638" y="6553"/>
                        <a:pt x="16796" y="2808"/>
                      </a:cubicBezTo>
                      <a:cubicBezTo>
                        <a:pt x="14875" y="936"/>
                        <a:pt x="12357" y="0"/>
                        <a:pt x="9839" y="0"/>
                      </a:cubicBezTo>
                      <a:close/>
                    </a:path>
                  </a:pathLst>
                </a:custGeom>
                <a:solidFill>
                  <a:srgbClr val="FFD966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" name="ValueText2"/>
                <p:cNvSpPr>
                  <a:spLocks/>
                </p:cNvSpPr>
                <p:nvPr/>
              </p:nvSpPr>
              <p:spPr bwMode="auto">
                <a:xfrm>
                  <a:off x="3620383" y="1927592"/>
                  <a:ext cx="421982" cy="24320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 anchor="ctr" anchorCtr="1">
                  <a:prstTxWarp prst="textPlain">
                    <a:avLst/>
                  </a:prstTxWarp>
                  <a:normAutofit fontScale="25000" lnSpcReduction="20000"/>
                </a:bodyPr>
                <a:lstStyle/>
                <a:p>
                  <a:pPr algn="ctr"/>
                  <a:r>
                    <a:rPr lang="en-US" sz="6000" dirty="0" smtClean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45%</a:t>
                  </a:r>
                  <a:endParaRPr lang="en-US" sz="60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15" name="文本框 14"/>
            <p:cNvSpPr txBox="1"/>
            <p:nvPr/>
          </p:nvSpPr>
          <p:spPr>
            <a:xfrm>
              <a:off x="1932261" y="5128279"/>
              <a:ext cx="1660495" cy="923330"/>
            </a:xfrm>
            <a:prstGeom prst="rect">
              <a:avLst/>
            </a:prstGeom>
            <a:noFill/>
            <a:ln>
              <a:solidFill>
                <a:srgbClr val="FFD966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未来两年内，实现客户</a:t>
              </a:r>
              <a:endParaRPr lang="en-US" altLang="zh-CN" dirty="0" smtClean="0">
                <a:solidFill>
                  <a:schemeClr val="bg1"/>
                </a:solidFill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</a:rPr>
                <a:t>档案增加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45%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39918" y="1312298"/>
            <a:ext cx="1660495" cy="4521597"/>
            <a:chOff x="1932261" y="1530012"/>
            <a:chExt cx="1660495" cy="4521597"/>
          </a:xfrm>
        </p:grpSpPr>
        <p:grpSp>
          <p:nvGrpSpPr>
            <p:cNvPr id="18" name="组合 17"/>
            <p:cNvGrpSpPr/>
            <p:nvPr/>
          </p:nvGrpSpPr>
          <p:grpSpPr>
            <a:xfrm>
              <a:off x="2348509" y="1530012"/>
              <a:ext cx="832935" cy="3360496"/>
              <a:chOff x="2348509" y="1530012"/>
              <a:chExt cx="832935" cy="3360496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2348509" y="4890508"/>
                <a:ext cx="828000" cy="0"/>
              </a:xfrm>
              <a:prstGeom prst="line">
                <a:avLst/>
              </a:prstGeom>
              <a:ln w="381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同侧圆角矩形 20"/>
              <p:cNvSpPr/>
              <p:nvPr/>
            </p:nvSpPr>
            <p:spPr>
              <a:xfrm>
                <a:off x="2353444" y="2254017"/>
                <a:ext cx="828000" cy="247377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chemeClr val="bg1"/>
                    </a:solidFill>
                  </a:rPr>
                  <a:t>业务拓展</a:t>
                </a:r>
                <a:endParaRPr lang="zh-CN" altLang="en-US" sz="2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2485911" y="1530012"/>
                <a:ext cx="553196" cy="621462"/>
                <a:chOff x="3554776" y="1189982"/>
                <a:chExt cx="553196" cy="621462"/>
              </a:xfrm>
            </p:grpSpPr>
            <p:sp>
              <p:nvSpPr>
                <p:cNvPr id="23" name="SorbShape2"/>
                <p:cNvSpPr>
                  <a:spLocks/>
                </p:cNvSpPr>
                <p:nvPr/>
              </p:nvSpPr>
              <p:spPr bwMode="auto">
                <a:xfrm>
                  <a:off x="3554776" y="1189982"/>
                  <a:ext cx="553196" cy="621462"/>
                </a:xfrm>
                <a:custGeom>
                  <a:avLst/>
                  <a:gdLst>
                    <a:gd name="T0" fmla="+- 0 10800 961"/>
                    <a:gd name="T1" fmla="*/ T0 w 19679"/>
                    <a:gd name="T2" fmla="*/ 10770 h 21541"/>
                    <a:gd name="T3" fmla="+- 0 10800 961"/>
                    <a:gd name="T4" fmla="*/ T3 w 19679"/>
                    <a:gd name="T5" fmla="*/ 10770 h 21541"/>
                    <a:gd name="T6" fmla="+- 0 10800 961"/>
                    <a:gd name="T7" fmla="*/ T6 w 19679"/>
                    <a:gd name="T8" fmla="*/ 10770 h 21541"/>
                    <a:gd name="T9" fmla="+- 0 10800 961"/>
                    <a:gd name="T10" fmla="*/ T9 w 19679"/>
                    <a:gd name="T11" fmla="*/ 10770 h 21541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679" h="21541">
                      <a:moveTo>
                        <a:pt x="9839" y="0"/>
                      </a:moveTo>
                      <a:cubicBezTo>
                        <a:pt x="7320" y="0"/>
                        <a:pt x="4802" y="936"/>
                        <a:pt x="2881" y="2808"/>
                      </a:cubicBezTo>
                      <a:cubicBezTo>
                        <a:pt x="-961" y="6553"/>
                        <a:pt x="-961" y="12624"/>
                        <a:pt x="2881" y="16368"/>
                      </a:cubicBezTo>
                      <a:cubicBezTo>
                        <a:pt x="4235" y="17687"/>
                        <a:pt x="5883" y="18532"/>
                        <a:pt x="7620" y="18921"/>
                      </a:cubicBezTo>
                      <a:cubicBezTo>
                        <a:pt x="8538" y="20485"/>
                        <a:pt x="10394" y="21600"/>
                        <a:pt x="12225" y="21538"/>
                      </a:cubicBezTo>
                      <a:cubicBezTo>
                        <a:pt x="12337" y="21535"/>
                        <a:pt x="12449" y="21523"/>
                        <a:pt x="12557" y="21510"/>
                      </a:cubicBezTo>
                      <a:cubicBezTo>
                        <a:pt x="11832" y="20830"/>
                        <a:pt x="11266" y="20009"/>
                        <a:pt x="10921" y="19113"/>
                      </a:cubicBezTo>
                      <a:cubicBezTo>
                        <a:pt x="13067" y="18883"/>
                        <a:pt x="15151" y="17972"/>
                        <a:pt x="16796" y="16368"/>
                      </a:cubicBezTo>
                      <a:cubicBezTo>
                        <a:pt x="20638" y="12624"/>
                        <a:pt x="20638" y="6553"/>
                        <a:pt x="16796" y="2808"/>
                      </a:cubicBezTo>
                      <a:cubicBezTo>
                        <a:pt x="14875" y="936"/>
                        <a:pt x="12357" y="0"/>
                        <a:pt x="9839" y="0"/>
                      </a:cubicBez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ValueText2"/>
                <p:cNvSpPr>
                  <a:spLocks/>
                </p:cNvSpPr>
                <p:nvPr/>
              </p:nvSpPr>
              <p:spPr bwMode="auto">
                <a:xfrm>
                  <a:off x="3620383" y="1330470"/>
                  <a:ext cx="421982" cy="24320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 anchor="ctr" anchorCtr="1">
                  <a:prstTxWarp prst="textPlain">
                    <a:avLst/>
                  </a:prstTxWarp>
                  <a:normAutofit fontScale="25000" lnSpcReduction="20000"/>
                </a:bodyPr>
                <a:lstStyle/>
                <a:p>
                  <a:pPr algn="ctr"/>
                  <a:r>
                    <a:rPr lang="en-US" sz="6000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6</a:t>
                  </a:r>
                  <a:r>
                    <a:rPr lang="en-US" sz="6000" dirty="0" smtClean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5%</a:t>
                  </a:r>
                  <a:endParaRPr lang="en-US" sz="60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19" name="文本框 18"/>
            <p:cNvSpPr txBox="1"/>
            <p:nvPr/>
          </p:nvSpPr>
          <p:spPr>
            <a:xfrm>
              <a:off x="1932261" y="5128279"/>
              <a:ext cx="1660495" cy="92333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未来两年内，实现业务拓展提升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65%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708946" y="2252325"/>
            <a:ext cx="1660495" cy="3567965"/>
            <a:chOff x="1932261" y="2483644"/>
            <a:chExt cx="1660495" cy="3567965"/>
          </a:xfrm>
        </p:grpSpPr>
        <p:grpSp>
          <p:nvGrpSpPr>
            <p:cNvPr id="26" name="组合 25"/>
            <p:cNvGrpSpPr/>
            <p:nvPr/>
          </p:nvGrpSpPr>
          <p:grpSpPr>
            <a:xfrm>
              <a:off x="2348509" y="2483644"/>
              <a:ext cx="837870" cy="2406864"/>
              <a:chOff x="2348509" y="2483644"/>
              <a:chExt cx="837870" cy="2406864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2348509" y="4890508"/>
                <a:ext cx="828000" cy="0"/>
              </a:xfrm>
              <a:prstGeom prst="line">
                <a:avLst/>
              </a:prstGeom>
              <a:ln w="3810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同侧圆角矩形 28"/>
              <p:cNvSpPr/>
              <p:nvPr/>
            </p:nvSpPr>
            <p:spPr>
              <a:xfrm>
                <a:off x="2358379" y="3223991"/>
                <a:ext cx="828000" cy="146321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</a:rPr>
                  <a:t>流量访问</a:t>
                </a:r>
                <a:endParaRPr lang="zh-CN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2485910" y="2483644"/>
                <a:ext cx="553196" cy="621462"/>
                <a:chOff x="3554775" y="2143614"/>
                <a:chExt cx="553196" cy="621462"/>
              </a:xfrm>
            </p:grpSpPr>
            <p:sp>
              <p:nvSpPr>
                <p:cNvPr id="31" name="SorbShape2"/>
                <p:cNvSpPr>
                  <a:spLocks/>
                </p:cNvSpPr>
                <p:nvPr/>
              </p:nvSpPr>
              <p:spPr bwMode="auto">
                <a:xfrm>
                  <a:off x="3554775" y="2143614"/>
                  <a:ext cx="553196" cy="621462"/>
                </a:xfrm>
                <a:custGeom>
                  <a:avLst/>
                  <a:gdLst>
                    <a:gd name="T0" fmla="+- 0 10800 961"/>
                    <a:gd name="T1" fmla="*/ T0 w 19679"/>
                    <a:gd name="T2" fmla="*/ 10770 h 21541"/>
                    <a:gd name="T3" fmla="+- 0 10800 961"/>
                    <a:gd name="T4" fmla="*/ T3 w 19679"/>
                    <a:gd name="T5" fmla="*/ 10770 h 21541"/>
                    <a:gd name="T6" fmla="+- 0 10800 961"/>
                    <a:gd name="T7" fmla="*/ T6 w 19679"/>
                    <a:gd name="T8" fmla="*/ 10770 h 21541"/>
                    <a:gd name="T9" fmla="+- 0 10800 961"/>
                    <a:gd name="T10" fmla="*/ T9 w 19679"/>
                    <a:gd name="T11" fmla="*/ 10770 h 21541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679" h="21541">
                      <a:moveTo>
                        <a:pt x="9839" y="0"/>
                      </a:moveTo>
                      <a:cubicBezTo>
                        <a:pt x="7320" y="0"/>
                        <a:pt x="4802" y="936"/>
                        <a:pt x="2881" y="2808"/>
                      </a:cubicBezTo>
                      <a:cubicBezTo>
                        <a:pt x="-961" y="6553"/>
                        <a:pt x="-961" y="12624"/>
                        <a:pt x="2881" y="16368"/>
                      </a:cubicBezTo>
                      <a:cubicBezTo>
                        <a:pt x="4235" y="17687"/>
                        <a:pt x="5883" y="18532"/>
                        <a:pt x="7620" y="18921"/>
                      </a:cubicBezTo>
                      <a:cubicBezTo>
                        <a:pt x="8538" y="20485"/>
                        <a:pt x="10394" y="21600"/>
                        <a:pt x="12225" y="21538"/>
                      </a:cubicBezTo>
                      <a:cubicBezTo>
                        <a:pt x="12337" y="21535"/>
                        <a:pt x="12449" y="21523"/>
                        <a:pt x="12557" y="21510"/>
                      </a:cubicBezTo>
                      <a:cubicBezTo>
                        <a:pt x="11832" y="20830"/>
                        <a:pt x="11266" y="20009"/>
                        <a:pt x="10921" y="19113"/>
                      </a:cubicBezTo>
                      <a:cubicBezTo>
                        <a:pt x="13067" y="18883"/>
                        <a:pt x="15151" y="17972"/>
                        <a:pt x="16796" y="16368"/>
                      </a:cubicBezTo>
                      <a:cubicBezTo>
                        <a:pt x="20638" y="12624"/>
                        <a:pt x="20638" y="6553"/>
                        <a:pt x="16796" y="2808"/>
                      </a:cubicBezTo>
                      <a:cubicBezTo>
                        <a:pt x="14875" y="936"/>
                        <a:pt x="12357" y="0"/>
                        <a:pt x="9839" y="0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ValueText2"/>
                <p:cNvSpPr>
                  <a:spLocks/>
                </p:cNvSpPr>
                <p:nvPr/>
              </p:nvSpPr>
              <p:spPr bwMode="auto">
                <a:xfrm>
                  <a:off x="3620382" y="2288187"/>
                  <a:ext cx="421982" cy="24320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 anchor="ctr" anchorCtr="1">
                  <a:prstTxWarp prst="textPlain">
                    <a:avLst/>
                  </a:prstTxWarp>
                  <a:normAutofit fontScale="25000" lnSpcReduction="20000"/>
                </a:bodyPr>
                <a:lstStyle/>
                <a:p>
                  <a:pPr algn="ctr"/>
                  <a:r>
                    <a:rPr lang="en-US" sz="6000" dirty="0" smtClean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30%</a:t>
                  </a:r>
                  <a:endParaRPr lang="en-US" sz="60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27" name="文本框 26"/>
            <p:cNvSpPr txBox="1"/>
            <p:nvPr/>
          </p:nvSpPr>
          <p:spPr>
            <a:xfrm>
              <a:off x="1932261" y="5128279"/>
              <a:ext cx="1660495" cy="923330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未来两年内，实现流量访问增加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30%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490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378867" y="2093671"/>
            <a:ext cx="7389247" cy="329320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cs typeface="+mn-ea"/>
                <a:sym typeface="+mn-lt"/>
              </a:rPr>
              <a:t>Thank you for </a:t>
            </a:r>
          </a:p>
          <a:p>
            <a:r>
              <a:rPr lang="en-US" altLang="zh-CN" sz="8000" dirty="0" smtClean="0">
                <a:solidFill>
                  <a:schemeClr val="bg1"/>
                </a:solidFill>
                <a:cs typeface="+mn-ea"/>
                <a:sym typeface="+mn-lt"/>
              </a:rPr>
              <a:t>listening</a:t>
            </a:r>
          </a:p>
          <a:p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sz="16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83037" y="5537454"/>
            <a:ext cx="1685077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fld id="{192FD9F5-8CD8-4918-B4D3-A5A426311455}" type="datetime1">
              <a:rPr lang="zh-CN" altLang="en-US">
                <a:solidFill>
                  <a:srgbClr val="203864"/>
                </a:solidFill>
                <a:cs typeface="+mn-ea"/>
                <a:sym typeface="+mn-lt"/>
              </a:rPr>
              <a:pPr/>
              <a:t>2017/9/18</a:t>
            </a:fld>
            <a:endParaRPr lang="zh-CN" altLang="en-US" dirty="0">
              <a:solidFill>
                <a:srgbClr val="2038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13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网友</a:t>
            </a:r>
            <a:r>
              <a:rPr lang="en-US" altLang="zh-CN" dirty="0"/>
              <a:t>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: Acrobat</a:t>
            </a:r>
            <a:r>
              <a:rPr lang="zh-CN" altLang="en-US" dirty="0" smtClean="0">
                <a:sym typeface="+mn-lt"/>
              </a:rPr>
              <a:t>  投稿作品</a:t>
            </a:r>
            <a:endParaRPr lang="en-US" altLang="zh-CN" dirty="0" smtClean="0">
              <a:sym typeface="+mn-lt"/>
            </a:endParaRPr>
          </a:p>
          <a:p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模板网  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   </a:t>
            </a:r>
            <a:r>
              <a:rPr lang="zh-CN" altLang="en-US" smtClean="0">
                <a:solidFill>
                  <a:schemeClr val="bg1"/>
                </a:solidFill>
                <a:cs typeface="+mn-ea"/>
                <a:sym typeface="+mn-lt"/>
              </a:rPr>
              <a:t>授权发布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6974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2261336" y="0"/>
            <a:ext cx="7721600" cy="6858000"/>
          </a:xfrm>
          <a:prstGeom prst="parallelogram">
            <a:avLst>
              <a:gd name="adj" fmla="val 30079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3023" y="457200"/>
            <a:ext cx="36000" cy="13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5934" y="516230"/>
            <a:ext cx="22381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4574" y="1224116"/>
            <a:ext cx="1516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目   录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7820" y="1825200"/>
            <a:ext cx="2659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pc="300" dirty="0">
                <a:solidFill>
                  <a:schemeClr val="tx2"/>
                </a:solidFill>
                <a:cs typeface="+mn-ea"/>
                <a:sym typeface="+mn-lt"/>
              </a:rPr>
              <a:t>01</a:t>
            </a:r>
            <a:r>
              <a:rPr lang="en-US" altLang="zh-CN" sz="3200" dirty="0" smtClean="0">
                <a:solidFill>
                  <a:srgbClr val="333399"/>
                </a:solidFill>
                <a:cs typeface="+mn-ea"/>
                <a:sym typeface="+mn-lt"/>
              </a:rPr>
              <a:t> </a:t>
            </a:r>
            <a:r>
              <a:rPr lang="zh-CN" altLang="en-US" sz="3200" spc="300" dirty="0">
                <a:solidFill>
                  <a:schemeClr val="tx2"/>
                </a:solidFill>
                <a:cs typeface="+mn-ea"/>
                <a:sym typeface="+mn-lt"/>
              </a:rPr>
              <a:t>市场分析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52827" y="2701947"/>
            <a:ext cx="2698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33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pc="3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lang="zh-CN" altLang="en-US" spc="3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目前现状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597833" y="3659686"/>
            <a:ext cx="2698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33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pc="3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lang="zh-CN" altLang="en-US" spc="3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主要方向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342839" y="4617425"/>
            <a:ext cx="2698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33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pc="3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04 </a:t>
            </a:r>
            <a:r>
              <a:rPr lang="zh-CN" altLang="en-US" spc="3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预期目标</a:t>
            </a:r>
          </a:p>
        </p:txBody>
      </p:sp>
    </p:spTree>
    <p:extLst>
      <p:ext uri="{BB962C8B-B14F-4D97-AF65-F5344CB8AC3E}">
        <p14:creationId xmlns:p14="http://schemas.microsoft.com/office/powerpoint/2010/main" val="152470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20788" y="2843129"/>
            <a:ext cx="1550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3829" y="4169229"/>
            <a:ext cx="8984343" cy="0"/>
            <a:chOff x="1451428" y="4169229"/>
            <a:chExt cx="8984343" cy="0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1451428" y="4169229"/>
              <a:ext cx="3614057" cy="0"/>
            </a:xfrm>
            <a:prstGeom prst="straightConnector1">
              <a:avLst/>
            </a:prstGeom>
            <a:ln>
              <a:solidFill>
                <a:schemeClr val="bg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flipH="1">
              <a:off x="6821715" y="4169229"/>
              <a:ext cx="3614056" cy="0"/>
            </a:xfrm>
            <a:prstGeom prst="straightConnector1">
              <a:avLst/>
            </a:prstGeom>
            <a:ln>
              <a:solidFill>
                <a:schemeClr val="bg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618673" y="441278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cs typeface="+mn-ea"/>
                <a:sym typeface="+mn-lt"/>
              </a:rPr>
              <a:t>市场分析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914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082091697"/>
              </p:ext>
            </p:extLst>
          </p:nvPr>
        </p:nvGraphicFramePr>
        <p:xfrm>
          <a:off x="5154684" y="1221013"/>
          <a:ext cx="1763641" cy="16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096886356"/>
              </p:ext>
            </p:extLst>
          </p:nvPr>
        </p:nvGraphicFramePr>
        <p:xfrm>
          <a:off x="8453210" y="1583870"/>
          <a:ext cx="1763641" cy="16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414635585"/>
              </p:ext>
            </p:extLst>
          </p:nvPr>
        </p:nvGraphicFramePr>
        <p:xfrm>
          <a:off x="1856159" y="2200727"/>
          <a:ext cx="1763641" cy="16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圆角矩形 12"/>
          <p:cNvSpPr/>
          <p:nvPr/>
        </p:nvSpPr>
        <p:spPr>
          <a:xfrm>
            <a:off x="1380893" y="3892727"/>
            <a:ext cx="2714172" cy="2032000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dirty="0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79419" y="2913013"/>
            <a:ext cx="2714172" cy="20320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dirty="0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940298" y="3275870"/>
            <a:ext cx="2714172" cy="2032000"/>
          </a:xfrm>
          <a:prstGeom prst="roundRect">
            <a:avLst/>
          </a:prstGeom>
          <a:noFill/>
          <a:ln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800" dirty="0">
              <a:cs typeface="+mn-ea"/>
              <a:sym typeface="+mn-lt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435069"/>
            <a:ext cx="65" cy="4564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88872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24870" y="4291870"/>
            <a:ext cx="24262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dirty="0">
                <a:solidFill>
                  <a:schemeClr val="bg1"/>
                </a:solidFill>
                <a:cs typeface="+mn-ea"/>
                <a:sym typeface="+mn-lt"/>
              </a:rPr>
              <a:t>Lorem Ipsum is simply dummy text of the printing and typesetting industry</a:t>
            </a:r>
            <a:r>
              <a:rPr lang="zh-CN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67374" y="3275870"/>
            <a:ext cx="24262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dirty="0">
                <a:solidFill>
                  <a:schemeClr val="bg1"/>
                </a:solidFill>
                <a:cs typeface="+mn-ea"/>
                <a:sym typeface="+mn-lt"/>
              </a:rPr>
              <a:t>Lorem Ipsum is simply dummy text of the printing and typesetting industry</a:t>
            </a:r>
            <a:r>
              <a:rPr lang="zh-CN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28253" y="3660499"/>
            <a:ext cx="24262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dirty="0">
                <a:solidFill>
                  <a:schemeClr val="bg1"/>
                </a:solidFill>
                <a:cs typeface="+mn-ea"/>
                <a:sym typeface="+mn-lt"/>
              </a:rPr>
              <a:t>Lorem Ipsum is simply dummy text of the printing and typesetting industry</a:t>
            </a:r>
            <a:r>
              <a:rPr lang="zh-CN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441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47039540"/>
              </p:ext>
            </p:extLst>
          </p:nvPr>
        </p:nvGraphicFramePr>
        <p:xfrm>
          <a:off x="1364343" y="719666"/>
          <a:ext cx="8998857" cy="55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557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20788" y="2843129"/>
            <a:ext cx="1550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3829" y="4169229"/>
            <a:ext cx="8984343" cy="0"/>
            <a:chOff x="1451428" y="4169229"/>
            <a:chExt cx="8984343" cy="0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1451428" y="4169229"/>
              <a:ext cx="3614057" cy="0"/>
            </a:xfrm>
            <a:prstGeom prst="straightConnector1">
              <a:avLst/>
            </a:prstGeom>
            <a:ln>
              <a:solidFill>
                <a:schemeClr val="bg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flipH="1">
              <a:off x="6821715" y="4169229"/>
              <a:ext cx="3614056" cy="0"/>
            </a:xfrm>
            <a:prstGeom prst="straightConnector1">
              <a:avLst/>
            </a:prstGeom>
            <a:ln>
              <a:solidFill>
                <a:schemeClr val="bg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618673" y="441278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cs typeface="+mn-ea"/>
                <a:sym typeface="+mn-lt"/>
              </a:rPr>
              <a:t>目前现状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016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dd1f462-1322-4a33-b291-270a03d9ee91" descr="/ikAAB+LCAAAAAAABADlmVFvmzAQx7+Lt72hCgw2Sd5Yt27R1LVaq+5h6gMLbuIJTARO1bXKd58dIMEL7S5apDTm9Xy27//nfD9FeUJv5e85QyN0lcWF/MDjaRFnY8ky5KBxgkZikaYOes9FwsX0U5Ev5iUa/Xhab2uvfOdydpqneaH3Ci55nN7E6UKlbeU3aVvrF3d3fMKuZyxjTc41FzISydUsTlSGe+Kqego+nUnByrIOXPz8xSaytW1EdNainKkz35ydBTikUaQPW13jLpe6xIQ9oJHXBFFzYV2jdqFTrF5oa63Dl7GyjklWdOg1tmwSHa23ZDKaTJiQdeWVoFV8S2dT/vpS5cqcfVXH6UorO1chD91u6VL3qluM4NJ5ferwi+qu2YOEirvtkLfu1Kr1/tmpTdo5FzxbZHXaqtzz+KEV8twqyJMkZe20sVBm3K9v8HSs+lCyUBec5UUWS3Xhk7t8t3kSA3zidjVpUw+0SS/zUvJc7PYh603tT3nDCskncRqlfCoyZbXaVWlVi5/zgj/mQprLp0xUe78wNq/9u+KP6r67OC2Z02pX/Y0bcXX/OugbS2PJ740MI+ah51rlrzTnmZexMcdon8rjF97GUZk6nuRiB08x0FSs387m6P83Vb/s3RzVO9p2dj2onYZJXUJX3S/OkldDPWpQzwsHUeR1Ug9bST1sM/Wg4o6Zeqvjurq0J9jDkBENnNDYwB7uLfZgnkJNNbC3D1MPhD1sE/ZC88eeG9Gh34k930rs+TZjDyrumLEXhm3q+X2jng+Z0D5sQPsG9fzeUg/mKZB6vkG9fZh6IOr5NlFvYFCPYDqISCf1AiupF9hMPai4o6ae8Vsv6Bv1AsiEDmADOjCoF/SWejBPgdQLDOrtw9QDUS+wiXpDk3ofyWmEO6lHrKQesZl6UHHHTD3zjz3SN+oRyIQmsAFNDOqR3lIP5imQesSg3j5MPRD1iE3U81wDe2E4CIbdP/aoldijNmMPKu6YsUcGbezRvmGPQkY0hU1oamCP9hZ7ME+B2KMG9vZh6oGwR6HYu13+ASOCvcT+KQAA"/>
          <p:cNvGrpSpPr>
            <a:grpSpLocks noChangeAspect="1"/>
          </p:cNvGrpSpPr>
          <p:nvPr/>
        </p:nvGrpSpPr>
        <p:grpSpPr>
          <a:xfrm>
            <a:off x="1862413" y="1350571"/>
            <a:ext cx="6638375" cy="4261360"/>
            <a:chOff x="3350405" y="1800420"/>
            <a:chExt cx="5431417" cy="3486580"/>
          </a:xfrm>
        </p:grpSpPr>
        <p:sp>
          <p:nvSpPr>
            <p:cNvPr id="3" name="BackShape1"/>
            <p:cNvSpPr/>
            <p:nvPr/>
          </p:nvSpPr>
          <p:spPr>
            <a:xfrm>
              <a:off x="4685649" y="2117801"/>
              <a:ext cx="2820701" cy="2820701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BackShape2"/>
            <p:cNvSpPr/>
            <p:nvPr/>
          </p:nvSpPr>
          <p:spPr>
            <a:xfrm>
              <a:off x="5297214" y="2729365"/>
              <a:ext cx="1597572" cy="159757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BackShape3"/>
            <p:cNvSpPr/>
            <p:nvPr/>
          </p:nvSpPr>
          <p:spPr>
            <a:xfrm>
              <a:off x="5570483" y="3002634"/>
              <a:ext cx="1051034" cy="105103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ctr" anchorCtr="0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6" name="RelativeShape1"/>
            <p:cNvSpPr>
              <a:spLocks/>
            </p:cNvSpPr>
            <p:nvPr/>
          </p:nvSpPr>
          <p:spPr>
            <a:xfrm>
              <a:off x="4176069" y="3018570"/>
              <a:ext cx="1019161" cy="1019161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lativeShape2"/>
            <p:cNvSpPr>
              <a:spLocks/>
            </p:cNvSpPr>
            <p:nvPr/>
          </p:nvSpPr>
          <p:spPr>
            <a:xfrm>
              <a:off x="4916407" y="1800420"/>
              <a:ext cx="1019161" cy="1019161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lativeShape3"/>
            <p:cNvSpPr>
              <a:spLocks/>
            </p:cNvSpPr>
            <p:nvPr/>
          </p:nvSpPr>
          <p:spPr>
            <a:xfrm>
              <a:off x="6291269" y="1800420"/>
              <a:ext cx="1019161" cy="1019161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lativeShape4"/>
            <p:cNvSpPr>
              <a:spLocks/>
            </p:cNvSpPr>
            <p:nvPr/>
          </p:nvSpPr>
          <p:spPr>
            <a:xfrm>
              <a:off x="6996720" y="3022847"/>
              <a:ext cx="1019161" cy="1019161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lativeShape5"/>
            <p:cNvSpPr>
              <a:spLocks/>
            </p:cNvSpPr>
            <p:nvPr/>
          </p:nvSpPr>
          <p:spPr>
            <a:xfrm>
              <a:off x="6291210" y="4245274"/>
              <a:ext cx="1019161" cy="1019161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lativeShape6"/>
            <p:cNvSpPr>
              <a:spLocks/>
            </p:cNvSpPr>
            <p:nvPr/>
          </p:nvSpPr>
          <p:spPr>
            <a:xfrm>
              <a:off x="4916407" y="4267839"/>
              <a:ext cx="1019161" cy="1019161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lativeShape12"/>
            <p:cNvSpPr/>
            <p:nvPr/>
          </p:nvSpPr>
          <p:spPr>
            <a:xfrm>
              <a:off x="4452593" y="3295094"/>
              <a:ext cx="466112" cy="466112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lativeShape22"/>
            <p:cNvSpPr/>
            <p:nvPr/>
          </p:nvSpPr>
          <p:spPr>
            <a:xfrm>
              <a:off x="5192931" y="2076944"/>
              <a:ext cx="466112" cy="466112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lativeShape32"/>
            <p:cNvSpPr/>
            <p:nvPr/>
          </p:nvSpPr>
          <p:spPr>
            <a:xfrm>
              <a:off x="6567734" y="2076944"/>
              <a:ext cx="466112" cy="466112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lativeShape42"/>
            <p:cNvSpPr/>
            <p:nvPr/>
          </p:nvSpPr>
          <p:spPr>
            <a:xfrm>
              <a:off x="7273244" y="3299371"/>
              <a:ext cx="466112" cy="466112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lativeShape52"/>
            <p:cNvSpPr/>
            <p:nvPr/>
          </p:nvSpPr>
          <p:spPr>
            <a:xfrm>
              <a:off x="6567734" y="4547582"/>
              <a:ext cx="466112" cy="466112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RelativeShape62"/>
            <p:cNvSpPr/>
            <p:nvPr/>
          </p:nvSpPr>
          <p:spPr>
            <a:xfrm>
              <a:off x="5192931" y="4547582"/>
              <a:ext cx="466112" cy="466112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ValueShape1"/>
            <p:cNvSpPr>
              <a:spLocks/>
            </p:cNvSpPr>
            <p:nvPr/>
          </p:nvSpPr>
          <p:spPr>
            <a:xfrm>
              <a:off x="4267794" y="3110295"/>
              <a:ext cx="835712" cy="835712"/>
            </a:xfrm>
            <a:prstGeom prst="ellipse">
              <a:avLst/>
            </a:prstGeom>
            <a:solidFill>
              <a:srgbClr val="00B0F0"/>
            </a:solidFill>
            <a:ln w="571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ValueShape2"/>
            <p:cNvSpPr>
              <a:spLocks/>
            </p:cNvSpPr>
            <p:nvPr/>
          </p:nvSpPr>
          <p:spPr>
            <a:xfrm>
              <a:off x="4916407" y="1800420"/>
              <a:ext cx="1019161" cy="1019161"/>
            </a:xfrm>
            <a:prstGeom prst="ellipse">
              <a:avLst/>
            </a:prstGeom>
            <a:solidFill>
              <a:srgbClr val="FFD966"/>
            </a:solidFill>
            <a:ln w="571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Shape3"/>
            <p:cNvSpPr>
              <a:spLocks/>
            </p:cNvSpPr>
            <p:nvPr/>
          </p:nvSpPr>
          <p:spPr>
            <a:xfrm>
              <a:off x="6408473" y="1917623"/>
              <a:ext cx="784754" cy="784754"/>
            </a:xfrm>
            <a:prstGeom prst="ellipse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ValueShape4"/>
            <p:cNvSpPr>
              <a:spLocks/>
            </p:cNvSpPr>
            <p:nvPr/>
          </p:nvSpPr>
          <p:spPr>
            <a:xfrm>
              <a:off x="7149595" y="3175721"/>
              <a:ext cx="713413" cy="713413"/>
            </a:xfrm>
            <a:prstGeom prst="ellipse">
              <a:avLst/>
            </a:prstGeom>
            <a:solidFill>
              <a:srgbClr val="FFD966"/>
            </a:solidFill>
            <a:ln w="571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ValueShape5"/>
            <p:cNvSpPr>
              <a:spLocks/>
            </p:cNvSpPr>
            <p:nvPr/>
          </p:nvSpPr>
          <p:spPr>
            <a:xfrm>
              <a:off x="6382935" y="4336998"/>
              <a:ext cx="835712" cy="835712"/>
            </a:xfrm>
            <a:prstGeom prst="ellipse">
              <a:avLst/>
            </a:prstGeom>
            <a:solidFill>
              <a:srgbClr val="00B0F0"/>
            </a:solidFill>
            <a:ln w="571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ValueShape6"/>
            <p:cNvSpPr>
              <a:spLocks/>
            </p:cNvSpPr>
            <p:nvPr/>
          </p:nvSpPr>
          <p:spPr>
            <a:xfrm>
              <a:off x="5130431" y="4481863"/>
              <a:ext cx="591113" cy="591113"/>
            </a:xfrm>
            <a:prstGeom prst="ellipse">
              <a:avLst/>
            </a:prstGeom>
            <a:solidFill>
              <a:srgbClr val="92D050"/>
            </a:solidFill>
            <a:ln w="571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ValueText1"/>
            <p:cNvSpPr>
              <a:spLocks/>
            </p:cNvSpPr>
            <p:nvPr/>
          </p:nvSpPr>
          <p:spPr>
            <a:xfrm>
              <a:off x="3533343" y="3401949"/>
              <a:ext cx="462855" cy="252408"/>
            </a:xfrm>
            <a:prstGeom prst="rect">
              <a:avLst/>
            </a:prstGeom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r"/>
              <a:r>
                <a:rPr lang="en-US" altLang="zh-CN" sz="9600" kern="0" dirty="0">
                  <a:solidFill>
                    <a:srgbClr val="00B0F0"/>
                  </a:solidFill>
                  <a:latin typeface="Impact" panose="020B0806030902050204" pitchFamily="34" charset="0"/>
                </a:rPr>
                <a:t>82%</a:t>
              </a:r>
            </a:p>
          </p:txBody>
        </p:sp>
        <p:sp>
          <p:nvSpPr>
            <p:cNvPr id="25" name="ValueText2"/>
            <p:cNvSpPr/>
            <p:nvPr/>
          </p:nvSpPr>
          <p:spPr>
            <a:xfrm>
              <a:off x="4245313" y="2109425"/>
              <a:ext cx="462855" cy="252408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sz="4400" kern="0" dirty="0">
                  <a:solidFill>
                    <a:srgbClr val="FFD966"/>
                  </a:solidFill>
                  <a:latin typeface="Impact" panose="020B0806030902050204" pitchFamily="34" charset="0"/>
                </a:rPr>
                <a:t>100%</a:t>
              </a:r>
            </a:p>
          </p:txBody>
        </p:sp>
        <p:sp>
          <p:nvSpPr>
            <p:cNvPr id="26" name="ValueText3"/>
            <p:cNvSpPr>
              <a:spLocks/>
            </p:cNvSpPr>
            <p:nvPr/>
          </p:nvSpPr>
          <p:spPr>
            <a:xfrm>
              <a:off x="7482835" y="2109425"/>
              <a:ext cx="462855" cy="252408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sz="4400" kern="0" dirty="0">
                  <a:solidFill>
                    <a:srgbClr val="92D050"/>
                  </a:solidFill>
                  <a:latin typeface="Impact" panose="020B0806030902050204" pitchFamily="34" charset="0"/>
                </a:rPr>
                <a:t>77%</a:t>
              </a:r>
            </a:p>
          </p:txBody>
        </p:sp>
        <p:sp>
          <p:nvSpPr>
            <p:cNvPr id="27" name="ValueText4"/>
            <p:cNvSpPr>
              <a:spLocks/>
            </p:cNvSpPr>
            <p:nvPr/>
          </p:nvSpPr>
          <p:spPr>
            <a:xfrm>
              <a:off x="8141019" y="3401949"/>
              <a:ext cx="462855" cy="252408"/>
            </a:xfrm>
            <a:prstGeom prst="rect">
              <a:avLst/>
            </a:prstGeom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55000" lnSpcReduction="20000"/>
            </a:bodyPr>
            <a:lstStyle/>
            <a:p>
              <a:r>
                <a:rPr lang="en-US" altLang="zh-CN" sz="4400" kern="0" dirty="0">
                  <a:solidFill>
                    <a:srgbClr val="FFD966"/>
                  </a:solidFill>
                  <a:latin typeface="Impact" panose="020B0806030902050204" pitchFamily="34" charset="0"/>
                </a:rPr>
                <a:t>70%</a:t>
              </a:r>
            </a:p>
          </p:txBody>
        </p:sp>
        <p:sp>
          <p:nvSpPr>
            <p:cNvPr id="28" name="ValueText5"/>
            <p:cNvSpPr>
              <a:spLocks/>
            </p:cNvSpPr>
            <p:nvPr/>
          </p:nvSpPr>
          <p:spPr>
            <a:xfrm>
              <a:off x="7482835" y="4627735"/>
              <a:ext cx="462855" cy="252408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sz="4400" kern="0" dirty="0">
                  <a:solidFill>
                    <a:srgbClr val="00B0F0"/>
                  </a:solidFill>
                  <a:latin typeface="Impact" panose="020B0806030902050204" pitchFamily="34" charset="0"/>
                </a:rPr>
                <a:t>82%</a:t>
              </a:r>
            </a:p>
          </p:txBody>
        </p:sp>
        <p:sp>
          <p:nvSpPr>
            <p:cNvPr id="29" name="ValueText6"/>
            <p:cNvSpPr/>
            <p:nvPr/>
          </p:nvSpPr>
          <p:spPr>
            <a:xfrm>
              <a:off x="4245313" y="4627735"/>
              <a:ext cx="462855" cy="252408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55000" lnSpcReduction="20000"/>
            </a:bodyPr>
            <a:lstStyle/>
            <a:p>
              <a:pPr algn="ctr"/>
              <a:r>
                <a:rPr lang="en-US" altLang="zh-CN" sz="4400" kern="0" dirty="0">
                  <a:solidFill>
                    <a:srgbClr val="92D050"/>
                  </a:solidFill>
                  <a:latin typeface="Impact" panose="020B0806030902050204" pitchFamily="34" charset="0"/>
                </a:rPr>
                <a:t>58%</a:t>
              </a:r>
            </a:p>
          </p:txBody>
        </p:sp>
        <p:sp>
          <p:nvSpPr>
            <p:cNvPr id="30" name="IconShape1"/>
            <p:cNvSpPr>
              <a:spLocks/>
            </p:cNvSpPr>
            <p:nvPr/>
          </p:nvSpPr>
          <p:spPr>
            <a:xfrm>
              <a:off x="4494543" y="3337044"/>
              <a:ext cx="382212" cy="382212"/>
            </a:xfrm>
            <a:custGeom>
              <a:avLst/>
              <a:gdLst>
                <a:gd name="connsiteX0" fmla="*/ 70140 w 338138"/>
                <a:gd name="connsiteY0" fmla="*/ 285750 h 327025"/>
                <a:gd name="connsiteX1" fmla="*/ 85221 w 338138"/>
                <a:gd name="connsiteY1" fmla="*/ 285750 h 327025"/>
                <a:gd name="connsiteX2" fmla="*/ 92076 w 338138"/>
                <a:gd name="connsiteY2" fmla="*/ 293544 h 327025"/>
                <a:gd name="connsiteX3" fmla="*/ 85221 w 338138"/>
                <a:gd name="connsiteY3" fmla="*/ 300038 h 327025"/>
                <a:gd name="connsiteX4" fmla="*/ 70140 w 338138"/>
                <a:gd name="connsiteY4" fmla="*/ 300038 h 327025"/>
                <a:gd name="connsiteX5" fmla="*/ 61913 w 338138"/>
                <a:gd name="connsiteY5" fmla="*/ 293544 h 327025"/>
                <a:gd name="connsiteX6" fmla="*/ 70140 w 338138"/>
                <a:gd name="connsiteY6" fmla="*/ 285750 h 327025"/>
                <a:gd name="connsiteX7" fmla="*/ 22225 w 338138"/>
                <a:gd name="connsiteY7" fmla="*/ 277812 h 327025"/>
                <a:gd name="connsiteX8" fmla="*/ 22225 w 338138"/>
                <a:gd name="connsiteY8" fmla="*/ 304800 h 327025"/>
                <a:gd name="connsiteX9" fmla="*/ 23529 w 338138"/>
                <a:gd name="connsiteY9" fmla="*/ 304800 h 327025"/>
                <a:gd name="connsiteX10" fmla="*/ 131763 w 338138"/>
                <a:gd name="connsiteY10" fmla="*/ 304800 h 327025"/>
                <a:gd name="connsiteX11" fmla="*/ 131763 w 338138"/>
                <a:gd name="connsiteY11" fmla="*/ 277812 h 327025"/>
                <a:gd name="connsiteX12" fmla="*/ 22225 w 338138"/>
                <a:gd name="connsiteY12" fmla="*/ 277812 h 327025"/>
                <a:gd name="connsiteX13" fmla="*/ 155575 w 338138"/>
                <a:gd name="connsiteY13" fmla="*/ 244475 h 327025"/>
                <a:gd name="connsiteX14" fmla="*/ 155575 w 338138"/>
                <a:gd name="connsiteY14" fmla="*/ 266700 h 327025"/>
                <a:gd name="connsiteX15" fmla="*/ 211138 w 338138"/>
                <a:gd name="connsiteY15" fmla="*/ 266700 h 327025"/>
                <a:gd name="connsiteX16" fmla="*/ 211138 w 338138"/>
                <a:gd name="connsiteY16" fmla="*/ 244475 h 327025"/>
                <a:gd name="connsiteX17" fmla="*/ 22225 w 338138"/>
                <a:gd name="connsiteY17" fmla="*/ 120650 h 327025"/>
                <a:gd name="connsiteX18" fmla="*/ 22225 w 338138"/>
                <a:gd name="connsiteY18" fmla="*/ 263525 h 327025"/>
                <a:gd name="connsiteX19" fmla="*/ 131763 w 338138"/>
                <a:gd name="connsiteY19" fmla="*/ 263525 h 327025"/>
                <a:gd name="connsiteX20" fmla="*/ 131763 w 338138"/>
                <a:gd name="connsiteY20" fmla="*/ 120650 h 327025"/>
                <a:gd name="connsiteX21" fmla="*/ 23529 w 338138"/>
                <a:gd name="connsiteY21" fmla="*/ 120650 h 327025"/>
                <a:gd name="connsiteX22" fmla="*/ 22225 w 338138"/>
                <a:gd name="connsiteY22" fmla="*/ 120650 h 327025"/>
                <a:gd name="connsiteX23" fmla="*/ 62683 w 338138"/>
                <a:gd name="connsiteY23" fmla="*/ 22225 h 327025"/>
                <a:gd name="connsiteX24" fmla="*/ 50800 w 338138"/>
                <a:gd name="connsiteY24" fmla="*/ 32767 h 327025"/>
                <a:gd name="connsiteX25" fmla="*/ 50800 w 338138"/>
                <a:gd name="connsiteY25" fmla="*/ 97336 h 327025"/>
                <a:gd name="connsiteX26" fmla="*/ 132659 w 338138"/>
                <a:gd name="connsiteY26" fmla="*/ 97336 h 327025"/>
                <a:gd name="connsiteX27" fmla="*/ 155104 w 338138"/>
                <a:gd name="connsiteY27" fmla="*/ 119737 h 327025"/>
                <a:gd name="connsiteX28" fmla="*/ 155104 w 338138"/>
                <a:gd name="connsiteY28" fmla="*/ 223838 h 327025"/>
                <a:gd name="connsiteX29" fmla="*/ 305618 w 338138"/>
                <a:gd name="connsiteY29" fmla="*/ 223838 h 327025"/>
                <a:gd name="connsiteX30" fmla="*/ 317500 w 338138"/>
                <a:gd name="connsiteY30" fmla="*/ 213296 h 327025"/>
                <a:gd name="connsiteX31" fmla="*/ 317500 w 338138"/>
                <a:gd name="connsiteY31" fmla="*/ 32767 h 327025"/>
                <a:gd name="connsiteX32" fmla="*/ 305618 w 338138"/>
                <a:gd name="connsiteY32" fmla="*/ 22225 h 327025"/>
                <a:gd name="connsiteX33" fmla="*/ 62683 w 338138"/>
                <a:gd name="connsiteY33" fmla="*/ 22225 h 327025"/>
                <a:gd name="connsiteX34" fmla="*/ 62080 w 338138"/>
                <a:gd name="connsiteY34" fmla="*/ 0 h 327025"/>
                <a:gd name="connsiteX35" fmla="*/ 305117 w 338138"/>
                <a:gd name="connsiteY35" fmla="*/ 0 h 327025"/>
                <a:gd name="connsiteX36" fmla="*/ 338138 w 338138"/>
                <a:gd name="connsiteY36" fmla="*/ 32966 h 327025"/>
                <a:gd name="connsiteX37" fmla="*/ 338138 w 338138"/>
                <a:gd name="connsiteY37" fmla="*/ 213621 h 327025"/>
                <a:gd name="connsiteX38" fmla="*/ 305117 w 338138"/>
                <a:gd name="connsiteY38" fmla="*/ 245269 h 327025"/>
                <a:gd name="connsiteX39" fmla="*/ 233791 w 338138"/>
                <a:gd name="connsiteY39" fmla="*/ 245269 h 327025"/>
                <a:gd name="connsiteX40" fmla="*/ 233791 w 338138"/>
                <a:gd name="connsiteY40" fmla="*/ 266367 h 327025"/>
                <a:gd name="connsiteX41" fmla="*/ 265491 w 338138"/>
                <a:gd name="connsiteY41" fmla="*/ 266367 h 327025"/>
                <a:gd name="connsiteX42" fmla="*/ 276058 w 338138"/>
                <a:gd name="connsiteY42" fmla="*/ 276916 h 327025"/>
                <a:gd name="connsiteX43" fmla="*/ 265491 w 338138"/>
                <a:gd name="connsiteY43" fmla="*/ 288784 h 327025"/>
                <a:gd name="connsiteX44" fmla="*/ 154540 w 338138"/>
                <a:gd name="connsiteY44" fmla="*/ 288784 h 327025"/>
                <a:gd name="connsiteX45" fmla="*/ 154540 w 338138"/>
                <a:gd name="connsiteY45" fmla="*/ 304608 h 327025"/>
                <a:gd name="connsiteX46" fmla="*/ 132085 w 338138"/>
                <a:gd name="connsiteY46" fmla="*/ 327025 h 327025"/>
                <a:gd name="connsiteX47" fmla="*/ 22454 w 338138"/>
                <a:gd name="connsiteY47" fmla="*/ 327025 h 327025"/>
                <a:gd name="connsiteX48" fmla="*/ 0 w 338138"/>
                <a:gd name="connsiteY48" fmla="*/ 304608 h 327025"/>
                <a:gd name="connsiteX49" fmla="*/ 0 w 338138"/>
                <a:gd name="connsiteY49" fmla="*/ 119997 h 327025"/>
                <a:gd name="connsiteX50" fmla="*/ 22454 w 338138"/>
                <a:gd name="connsiteY50" fmla="*/ 97580 h 327025"/>
                <a:gd name="connsiteX51" fmla="*/ 29058 w 338138"/>
                <a:gd name="connsiteY51" fmla="*/ 97580 h 327025"/>
                <a:gd name="connsiteX52" fmla="*/ 29058 w 338138"/>
                <a:gd name="connsiteY52" fmla="*/ 32966 h 327025"/>
                <a:gd name="connsiteX53" fmla="*/ 62080 w 338138"/>
                <a:gd name="connsiteY53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8138" h="327025">
                  <a:moveTo>
                    <a:pt x="70140" y="285750"/>
                  </a:moveTo>
                  <a:cubicBezTo>
                    <a:pt x="70140" y="285750"/>
                    <a:pt x="70140" y="285750"/>
                    <a:pt x="85221" y="285750"/>
                  </a:cubicBezTo>
                  <a:cubicBezTo>
                    <a:pt x="89334" y="285750"/>
                    <a:pt x="92076" y="289647"/>
                    <a:pt x="92076" y="293544"/>
                  </a:cubicBezTo>
                  <a:cubicBezTo>
                    <a:pt x="92076" y="297440"/>
                    <a:pt x="89334" y="300038"/>
                    <a:pt x="85221" y="300038"/>
                  </a:cubicBezTo>
                  <a:cubicBezTo>
                    <a:pt x="85221" y="300038"/>
                    <a:pt x="85221" y="300038"/>
                    <a:pt x="70140" y="300038"/>
                  </a:cubicBezTo>
                  <a:cubicBezTo>
                    <a:pt x="66026" y="300038"/>
                    <a:pt x="61913" y="297440"/>
                    <a:pt x="61913" y="293544"/>
                  </a:cubicBezTo>
                  <a:cubicBezTo>
                    <a:pt x="61913" y="289647"/>
                    <a:pt x="66026" y="285750"/>
                    <a:pt x="70140" y="285750"/>
                  </a:cubicBezTo>
                  <a:close/>
                  <a:moveTo>
                    <a:pt x="22225" y="277812"/>
                  </a:moveTo>
                  <a:cubicBezTo>
                    <a:pt x="22225" y="277812"/>
                    <a:pt x="22225" y="277812"/>
                    <a:pt x="22225" y="304800"/>
                  </a:cubicBezTo>
                  <a:cubicBezTo>
                    <a:pt x="22225" y="304800"/>
                    <a:pt x="23529" y="304800"/>
                    <a:pt x="23529" y="304800"/>
                  </a:cubicBezTo>
                  <a:cubicBezTo>
                    <a:pt x="23529" y="304800"/>
                    <a:pt x="23529" y="304800"/>
                    <a:pt x="131763" y="304800"/>
                  </a:cubicBezTo>
                  <a:cubicBezTo>
                    <a:pt x="131763" y="304800"/>
                    <a:pt x="131763" y="304800"/>
                    <a:pt x="131763" y="277812"/>
                  </a:cubicBezTo>
                  <a:cubicBezTo>
                    <a:pt x="131763" y="277812"/>
                    <a:pt x="131763" y="277812"/>
                    <a:pt x="22225" y="277812"/>
                  </a:cubicBezTo>
                  <a:close/>
                  <a:moveTo>
                    <a:pt x="155575" y="244475"/>
                  </a:moveTo>
                  <a:lnTo>
                    <a:pt x="155575" y="266700"/>
                  </a:lnTo>
                  <a:lnTo>
                    <a:pt x="211138" y="266700"/>
                  </a:lnTo>
                  <a:lnTo>
                    <a:pt x="211138" y="244475"/>
                  </a:lnTo>
                  <a:close/>
                  <a:moveTo>
                    <a:pt x="22225" y="120650"/>
                  </a:moveTo>
                  <a:cubicBezTo>
                    <a:pt x="22225" y="120650"/>
                    <a:pt x="22225" y="120650"/>
                    <a:pt x="22225" y="263525"/>
                  </a:cubicBezTo>
                  <a:cubicBezTo>
                    <a:pt x="22225" y="263525"/>
                    <a:pt x="22225" y="263525"/>
                    <a:pt x="131763" y="263525"/>
                  </a:cubicBezTo>
                  <a:cubicBezTo>
                    <a:pt x="131763" y="263525"/>
                    <a:pt x="131763" y="263525"/>
                    <a:pt x="131763" y="120650"/>
                  </a:cubicBezTo>
                  <a:cubicBezTo>
                    <a:pt x="131763" y="120650"/>
                    <a:pt x="131763" y="120650"/>
                    <a:pt x="23529" y="120650"/>
                  </a:cubicBezTo>
                  <a:cubicBezTo>
                    <a:pt x="23529" y="120650"/>
                    <a:pt x="22225" y="120650"/>
                    <a:pt x="22225" y="120650"/>
                  </a:cubicBezTo>
                  <a:close/>
                  <a:moveTo>
                    <a:pt x="62683" y="22225"/>
                  </a:moveTo>
                  <a:cubicBezTo>
                    <a:pt x="56081" y="22225"/>
                    <a:pt x="50800" y="26178"/>
                    <a:pt x="50800" y="32767"/>
                  </a:cubicBezTo>
                  <a:cubicBezTo>
                    <a:pt x="50800" y="32767"/>
                    <a:pt x="50800" y="32767"/>
                    <a:pt x="50800" y="97336"/>
                  </a:cubicBezTo>
                  <a:cubicBezTo>
                    <a:pt x="50800" y="97336"/>
                    <a:pt x="50800" y="97336"/>
                    <a:pt x="132659" y="97336"/>
                  </a:cubicBezTo>
                  <a:cubicBezTo>
                    <a:pt x="144541" y="97336"/>
                    <a:pt x="155104" y="107878"/>
                    <a:pt x="155104" y="119737"/>
                  </a:cubicBezTo>
                  <a:cubicBezTo>
                    <a:pt x="155104" y="119737"/>
                    <a:pt x="155104" y="119737"/>
                    <a:pt x="155104" y="223838"/>
                  </a:cubicBezTo>
                  <a:cubicBezTo>
                    <a:pt x="155104" y="223838"/>
                    <a:pt x="155104" y="223838"/>
                    <a:pt x="305618" y="223838"/>
                  </a:cubicBezTo>
                  <a:cubicBezTo>
                    <a:pt x="312219" y="223838"/>
                    <a:pt x="317500" y="218567"/>
                    <a:pt x="317500" y="213296"/>
                  </a:cubicBezTo>
                  <a:lnTo>
                    <a:pt x="317500" y="32767"/>
                  </a:lnTo>
                  <a:cubicBezTo>
                    <a:pt x="317500" y="26178"/>
                    <a:pt x="312219" y="22225"/>
                    <a:pt x="305618" y="22225"/>
                  </a:cubicBezTo>
                  <a:cubicBezTo>
                    <a:pt x="305618" y="22225"/>
                    <a:pt x="305618" y="22225"/>
                    <a:pt x="62683" y="22225"/>
                  </a:cubicBezTo>
                  <a:close/>
                  <a:moveTo>
                    <a:pt x="62080" y="0"/>
                  </a:moveTo>
                  <a:cubicBezTo>
                    <a:pt x="62080" y="0"/>
                    <a:pt x="62080" y="0"/>
                    <a:pt x="305117" y="0"/>
                  </a:cubicBezTo>
                  <a:cubicBezTo>
                    <a:pt x="323609" y="0"/>
                    <a:pt x="338138" y="14505"/>
                    <a:pt x="338138" y="32966"/>
                  </a:cubicBezTo>
                  <a:cubicBezTo>
                    <a:pt x="338138" y="32966"/>
                    <a:pt x="338138" y="32966"/>
                    <a:pt x="338138" y="213621"/>
                  </a:cubicBezTo>
                  <a:cubicBezTo>
                    <a:pt x="338138" y="230764"/>
                    <a:pt x="323609" y="245269"/>
                    <a:pt x="305117" y="245269"/>
                  </a:cubicBezTo>
                  <a:cubicBezTo>
                    <a:pt x="305117" y="245269"/>
                    <a:pt x="305117" y="245269"/>
                    <a:pt x="233791" y="245269"/>
                  </a:cubicBezTo>
                  <a:cubicBezTo>
                    <a:pt x="233791" y="245269"/>
                    <a:pt x="233791" y="245269"/>
                    <a:pt x="233791" y="266367"/>
                  </a:cubicBezTo>
                  <a:cubicBezTo>
                    <a:pt x="233791" y="266367"/>
                    <a:pt x="233791" y="266367"/>
                    <a:pt x="265491" y="266367"/>
                  </a:cubicBezTo>
                  <a:cubicBezTo>
                    <a:pt x="270775" y="266367"/>
                    <a:pt x="276058" y="271642"/>
                    <a:pt x="276058" y="276916"/>
                  </a:cubicBezTo>
                  <a:cubicBezTo>
                    <a:pt x="276058" y="283510"/>
                    <a:pt x="270775" y="288784"/>
                    <a:pt x="265491" y="288784"/>
                  </a:cubicBezTo>
                  <a:cubicBezTo>
                    <a:pt x="265491" y="288784"/>
                    <a:pt x="265491" y="288784"/>
                    <a:pt x="154540" y="288784"/>
                  </a:cubicBezTo>
                  <a:cubicBezTo>
                    <a:pt x="154540" y="288784"/>
                    <a:pt x="154540" y="288784"/>
                    <a:pt x="154540" y="304608"/>
                  </a:cubicBezTo>
                  <a:cubicBezTo>
                    <a:pt x="154540" y="316476"/>
                    <a:pt x="143973" y="327025"/>
                    <a:pt x="132085" y="327025"/>
                  </a:cubicBezTo>
                  <a:cubicBezTo>
                    <a:pt x="132085" y="327025"/>
                    <a:pt x="132085" y="327025"/>
                    <a:pt x="22454" y="327025"/>
                  </a:cubicBezTo>
                  <a:cubicBezTo>
                    <a:pt x="10567" y="327025"/>
                    <a:pt x="0" y="316476"/>
                    <a:pt x="0" y="304608"/>
                  </a:cubicBezTo>
                  <a:cubicBezTo>
                    <a:pt x="0" y="304608"/>
                    <a:pt x="0" y="304608"/>
                    <a:pt x="0" y="119997"/>
                  </a:cubicBezTo>
                  <a:cubicBezTo>
                    <a:pt x="0" y="108129"/>
                    <a:pt x="10567" y="97580"/>
                    <a:pt x="22454" y="97580"/>
                  </a:cubicBezTo>
                  <a:cubicBezTo>
                    <a:pt x="22454" y="97580"/>
                    <a:pt x="22454" y="97580"/>
                    <a:pt x="29058" y="97580"/>
                  </a:cubicBezTo>
                  <a:cubicBezTo>
                    <a:pt x="29058" y="97580"/>
                    <a:pt x="29058" y="97580"/>
                    <a:pt x="29058" y="32966"/>
                  </a:cubicBezTo>
                  <a:cubicBezTo>
                    <a:pt x="29058" y="14505"/>
                    <a:pt x="43588" y="0"/>
                    <a:pt x="62080" y="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conShape2"/>
            <p:cNvSpPr>
              <a:spLocks/>
            </p:cNvSpPr>
            <p:nvPr/>
          </p:nvSpPr>
          <p:spPr>
            <a:xfrm>
              <a:off x="5192931" y="2076944"/>
              <a:ext cx="466112" cy="466112"/>
            </a:xfrm>
            <a:custGeom>
              <a:avLst/>
              <a:gdLst>
                <a:gd name="connsiteX0" fmla="*/ 70140 w 338138"/>
                <a:gd name="connsiteY0" fmla="*/ 285750 h 327025"/>
                <a:gd name="connsiteX1" fmla="*/ 85221 w 338138"/>
                <a:gd name="connsiteY1" fmla="*/ 285750 h 327025"/>
                <a:gd name="connsiteX2" fmla="*/ 92076 w 338138"/>
                <a:gd name="connsiteY2" fmla="*/ 293544 h 327025"/>
                <a:gd name="connsiteX3" fmla="*/ 85221 w 338138"/>
                <a:gd name="connsiteY3" fmla="*/ 300038 h 327025"/>
                <a:gd name="connsiteX4" fmla="*/ 70140 w 338138"/>
                <a:gd name="connsiteY4" fmla="*/ 300038 h 327025"/>
                <a:gd name="connsiteX5" fmla="*/ 61913 w 338138"/>
                <a:gd name="connsiteY5" fmla="*/ 293544 h 327025"/>
                <a:gd name="connsiteX6" fmla="*/ 70140 w 338138"/>
                <a:gd name="connsiteY6" fmla="*/ 285750 h 327025"/>
                <a:gd name="connsiteX7" fmla="*/ 22225 w 338138"/>
                <a:gd name="connsiteY7" fmla="*/ 277812 h 327025"/>
                <a:gd name="connsiteX8" fmla="*/ 22225 w 338138"/>
                <a:gd name="connsiteY8" fmla="*/ 304800 h 327025"/>
                <a:gd name="connsiteX9" fmla="*/ 23529 w 338138"/>
                <a:gd name="connsiteY9" fmla="*/ 304800 h 327025"/>
                <a:gd name="connsiteX10" fmla="*/ 131763 w 338138"/>
                <a:gd name="connsiteY10" fmla="*/ 304800 h 327025"/>
                <a:gd name="connsiteX11" fmla="*/ 131763 w 338138"/>
                <a:gd name="connsiteY11" fmla="*/ 277812 h 327025"/>
                <a:gd name="connsiteX12" fmla="*/ 22225 w 338138"/>
                <a:gd name="connsiteY12" fmla="*/ 277812 h 327025"/>
                <a:gd name="connsiteX13" fmla="*/ 155575 w 338138"/>
                <a:gd name="connsiteY13" fmla="*/ 244475 h 327025"/>
                <a:gd name="connsiteX14" fmla="*/ 155575 w 338138"/>
                <a:gd name="connsiteY14" fmla="*/ 266700 h 327025"/>
                <a:gd name="connsiteX15" fmla="*/ 211138 w 338138"/>
                <a:gd name="connsiteY15" fmla="*/ 266700 h 327025"/>
                <a:gd name="connsiteX16" fmla="*/ 211138 w 338138"/>
                <a:gd name="connsiteY16" fmla="*/ 244475 h 327025"/>
                <a:gd name="connsiteX17" fmla="*/ 22225 w 338138"/>
                <a:gd name="connsiteY17" fmla="*/ 120650 h 327025"/>
                <a:gd name="connsiteX18" fmla="*/ 22225 w 338138"/>
                <a:gd name="connsiteY18" fmla="*/ 263525 h 327025"/>
                <a:gd name="connsiteX19" fmla="*/ 131763 w 338138"/>
                <a:gd name="connsiteY19" fmla="*/ 263525 h 327025"/>
                <a:gd name="connsiteX20" fmla="*/ 131763 w 338138"/>
                <a:gd name="connsiteY20" fmla="*/ 120650 h 327025"/>
                <a:gd name="connsiteX21" fmla="*/ 23529 w 338138"/>
                <a:gd name="connsiteY21" fmla="*/ 120650 h 327025"/>
                <a:gd name="connsiteX22" fmla="*/ 22225 w 338138"/>
                <a:gd name="connsiteY22" fmla="*/ 120650 h 327025"/>
                <a:gd name="connsiteX23" fmla="*/ 62683 w 338138"/>
                <a:gd name="connsiteY23" fmla="*/ 22225 h 327025"/>
                <a:gd name="connsiteX24" fmla="*/ 50800 w 338138"/>
                <a:gd name="connsiteY24" fmla="*/ 32767 h 327025"/>
                <a:gd name="connsiteX25" fmla="*/ 50800 w 338138"/>
                <a:gd name="connsiteY25" fmla="*/ 97336 h 327025"/>
                <a:gd name="connsiteX26" fmla="*/ 132659 w 338138"/>
                <a:gd name="connsiteY26" fmla="*/ 97336 h 327025"/>
                <a:gd name="connsiteX27" fmla="*/ 155104 w 338138"/>
                <a:gd name="connsiteY27" fmla="*/ 119737 h 327025"/>
                <a:gd name="connsiteX28" fmla="*/ 155104 w 338138"/>
                <a:gd name="connsiteY28" fmla="*/ 223838 h 327025"/>
                <a:gd name="connsiteX29" fmla="*/ 305618 w 338138"/>
                <a:gd name="connsiteY29" fmla="*/ 223838 h 327025"/>
                <a:gd name="connsiteX30" fmla="*/ 317500 w 338138"/>
                <a:gd name="connsiteY30" fmla="*/ 213296 h 327025"/>
                <a:gd name="connsiteX31" fmla="*/ 317500 w 338138"/>
                <a:gd name="connsiteY31" fmla="*/ 32767 h 327025"/>
                <a:gd name="connsiteX32" fmla="*/ 305618 w 338138"/>
                <a:gd name="connsiteY32" fmla="*/ 22225 h 327025"/>
                <a:gd name="connsiteX33" fmla="*/ 62683 w 338138"/>
                <a:gd name="connsiteY33" fmla="*/ 22225 h 327025"/>
                <a:gd name="connsiteX34" fmla="*/ 62080 w 338138"/>
                <a:gd name="connsiteY34" fmla="*/ 0 h 327025"/>
                <a:gd name="connsiteX35" fmla="*/ 305117 w 338138"/>
                <a:gd name="connsiteY35" fmla="*/ 0 h 327025"/>
                <a:gd name="connsiteX36" fmla="*/ 338138 w 338138"/>
                <a:gd name="connsiteY36" fmla="*/ 32966 h 327025"/>
                <a:gd name="connsiteX37" fmla="*/ 338138 w 338138"/>
                <a:gd name="connsiteY37" fmla="*/ 213621 h 327025"/>
                <a:gd name="connsiteX38" fmla="*/ 305117 w 338138"/>
                <a:gd name="connsiteY38" fmla="*/ 245269 h 327025"/>
                <a:gd name="connsiteX39" fmla="*/ 233791 w 338138"/>
                <a:gd name="connsiteY39" fmla="*/ 245269 h 327025"/>
                <a:gd name="connsiteX40" fmla="*/ 233791 w 338138"/>
                <a:gd name="connsiteY40" fmla="*/ 266367 h 327025"/>
                <a:gd name="connsiteX41" fmla="*/ 265491 w 338138"/>
                <a:gd name="connsiteY41" fmla="*/ 266367 h 327025"/>
                <a:gd name="connsiteX42" fmla="*/ 276058 w 338138"/>
                <a:gd name="connsiteY42" fmla="*/ 276916 h 327025"/>
                <a:gd name="connsiteX43" fmla="*/ 265491 w 338138"/>
                <a:gd name="connsiteY43" fmla="*/ 288784 h 327025"/>
                <a:gd name="connsiteX44" fmla="*/ 154540 w 338138"/>
                <a:gd name="connsiteY44" fmla="*/ 288784 h 327025"/>
                <a:gd name="connsiteX45" fmla="*/ 154540 w 338138"/>
                <a:gd name="connsiteY45" fmla="*/ 304608 h 327025"/>
                <a:gd name="connsiteX46" fmla="*/ 132085 w 338138"/>
                <a:gd name="connsiteY46" fmla="*/ 327025 h 327025"/>
                <a:gd name="connsiteX47" fmla="*/ 22454 w 338138"/>
                <a:gd name="connsiteY47" fmla="*/ 327025 h 327025"/>
                <a:gd name="connsiteX48" fmla="*/ 0 w 338138"/>
                <a:gd name="connsiteY48" fmla="*/ 304608 h 327025"/>
                <a:gd name="connsiteX49" fmla="*/ 0 w 338138"/>
                <a:gd name="connsiteY49" fmla="*/ 119997 h 327025"/>
                <a:gd name="connsiteX50" fmla="*/ 22454 w 338138"/>
                <a:gd name="connsiteY50" fmla="*/ 97580 h 327025"/>
                <a:gd name="connsiteX51" fmla="*/ 29058 w 338138"/>
                <a:gd name="connsiteY51" fmla="*/ 97580 h 327025"/>
                <a:gd name="connsiteX52" fmla="*/ 29058 w 338138"/>
                <a:gd name="connsiteY52" fmla="*/ 32966 h 327025"/>
                <a:gd name="connsiteX53" fmla="*/ 62080 w 338138"/>
                <a:gd name="connsiteY53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8138" h="327025">
                  <a:moveTo>
                    <a:pt x="70140" y="285750"/>
                  </a:moveTo>
                  <a:cubicBezTo>
                    <a:pt x="70140" y="285750"/>
                    <a:pt x="70140" y="285750"/>
                    <a:pt x="85221" y="285750"/>
                  </a:cubicBezTo>
                  <a:cubicBezTo>
                    <a:pt x="89334" y="285750"/>
                    <a:pt x="92076" y="289647"/>
                    <a:pt x="92076" y="293544"/>
                  </a:cubicBezTo>
                  <a:cubicBezTo>
                    <a:pt x="92076" y="297440"/>
                    <a:pt x="89334" y="300038"/>
                    <a:pt x="85221" y="300038"/>
                  </a:cubicBezTo>
                  <a:cubicBezTo>
                    <a:pt x="85221" y="300038"/>
                    <a:pt x="85221" y="300038"/>
                    <a:pt x="70140" y="300038"/>
                  </a:cubicBezTo>
                  <a:cubicBezTo>
                    <a:pt x="66026" y="300038"/>
                    <a:pt x="61913" y="297440"/>
                    <a:pt x="61913" y="293544"/>
                  </a:cubicBezTo>
                  <a:cubicBezTo>
                    <a:pt x="61913" y="289647"/>
                    <a:pt x="66026" y="285750"/>
                    <a:pt x="70140" y="285750"/>
                  </a:cubicBezTo>
                  <a:close/>
                  <a:moveTo>
                    <a:pt x="22225" y="277812"/>
                  </a:moveTo>
                  <a:cubicBezTo>
                    <a:pt x="22225" y="277812"/>
                    <a:pt x="22225" y="277812"/>
                    <a:pt x="22225" y="304800"/>
                  </a:cubicBezTo>
                  <a:cubicBezTo>
                    <a:pt x="22225" y="304800"/>
                    <a:pt x="23529" y="304800"/>
                    <a:pt x="23529" y="304800"/>
                  </a:cubicBezTo>
                  <a:cubicBezTo>
                    <a:pt x="23529" y="304800"/>
                    <a:pt x="23529" y="304800"/>
                    <a:pt x="131763" y="304800"/>
                  </a:cubicBezTo>
                  <a:cubicBezTo>
                    <a:pt x="131763" y="304800"/>
                    <a:pt x="131763" y="304800"/>
                    <a:pt x="131763" y="277812"/>
                  </a:cubicBezTo>
                  <a:cubicBezTo>
                    <a:pt x="131763" y="277812"/>
                    <a:pt x="131763" y="277812"/>
                    <a:pt x="22225" y="277812"/>
                  </a:cubicBezTo>
                  <a:close/>
                  <a:moveTo>
                    <a:pt x="155575" y="244475"/>
                  </a:moveTo>
                  <a:lnTo>
                    <a:pt x="155575" y="266700"/>
                  </a:lnTo>
                  <a:lnTo>
                    <a:pt x="211138" y="266700"/>
                  </a:lnTo>
                  <a:lnTo>
                    <a:pt x="211138" y="244475"/>
                  </a:lnTo>
                  <a:close/>
                  <a:moveTo>
                    <a:pt x="22225" y="120650"/>
                  </a:moveTo>
                  <a:cubicBezTo>
                    <a:pt x="22225" y="120650"/>
                    <a:pt x="22225" y="120650"/>
                    <a:pt x="22225" y="263525"/>
                  </a:cubicBezTo>
                  <a:cubicBezTo>
                    <a:pt x="22225" y="263525"/>
                    <a:pt x="22225" y="263525"/>
                    <a:pt x="131763" y="263525"/>
                  </a:cubicBezTo>
                  <a:cubicBezTo>
                    <a:pt x="131763" y="263525"/>
                    <a:pt x="131763" y="263525"/>
                    <a:pt x="131763" y="120650"/>
                  </a:cubicBezTo>
                  <a:cubicBezTo>
                    <a:pt x="131763" y="120650"/>
                    <a:pt x="131763" y="120650"/>
                    <a:pt x="23529" y="120650"/>
                  </a:cubicBezTo>
                  <a:cubicBezTo>
                    <a:pt x="23529" y="120650"/>
                    <a:pt x="22225" y="120650"/>
                    <a:pt x="22225" y="120650"/>
                  </a:cubicBezTo>
                  <a:close/>
                  <a:moveTo>
                    <a:pt x="62683" y="22225"/>
                  </a:moveTo>
                  <a:cubicBezTo>
                    <a:pt x="56081" y="22225"/>
                    <a:pt x="50800" y="26178"/>
                    <a:pt x="50800" y="32767"/>
                  </a:cubicBezTo>
                  <a:cubicBezTo>
                    <a:pt x="50800" y="32767"/>
                    <a:pt x="50800" y="32767"/>
                    <a:pt x="50800" y="97336"/>
                  </a:cubicBezTo>
                  <a:cubicBezTo>
                    <a:pt x="50800" y="97336"/>
                    <a:pt x="50800" y="97336"/>
                    <a:pt x="132659" y="97336"/>
                  </a:cubicBezTo>
                  <a:cubicBezTo>
                    <a:pt x="144541" y="97336"/>
                    <a:pt x="155104" y="107878"/>
                    <a:pt x="155104" y="119737"/>
                  </a:cubicBezTo>
                  <a:cubicBezTo>
                    <a:pt x="155104" y="119737"/>
                    <a:pt x="155104" y="119737"/>
                    <a:pt x="155104" y="223838"/>
                  </a:cubicBezTo>
                  <a:cubicBezTo>
                    <a:pt x="155104" y="223838"/>
                    <a:pt x="155104" y="223838"/>
                    <a:pt x="305618" y="223838"/>
                  </a:cubicBezTo>
                  <a:cubicBezTo>
                    <a:pt x="312219" y="223838"/>
                    <a:pt x="317500" y="218567"/>
                    <a:pt x="317500" y="213296"/>
                  </a:cubicBezTo>
                  <a:lnTo>
                    <a:pt x="317500" y="32767"/>
                  </a:lnTo>
                  <a:cubicBezTo>
                    <a:pt x="317500" y="26178"/>
                    <a:pt x="312219" y="22225"/>
                    <a:pt x="305618" y="22225"/>
                  </a:cubicBezTo>
                  <a:cubicBezTo>
                    <a:pt x="305618" y="22225"/>
                    <a:pt x="305618" y="22225"/>
                    <a:pt x="62683" y="22225"/>
                  </a:cubicBezTo>
                  <a:close/>
                  <a:moveTo>
                    <a:pt x="62080" y="0"/>
                  </a:moveTo>
                  <a:cubicBezTo>
                    <a:pt x="62080" y="0"/>
                    <a:pt x="62080" y="0"/>
                    <a:pt x="305117" y="0"/>
                  </a:cubicBezTo>
                  <a:cubicBezTo>
                    <a:pt x="323609" y="0"/>
                    <a:pt x="338138" y="14505"/>
                    <a:pt x="338138" y="32966"/>
                  </a:cubicBezTo>
                  <a:cubicBezTo>
                    <a:pt x="338138" y="32966"/>
                    <a:pt x="338138" y="32966"/>
                    <a:pt x="338138" y="213621"/>
                  </a:cubicBezTo>
                  <a:cubicBezTo>
                    <a:pt x="338138" y="230764"/>
                    <a:pt x="323609" y="245269"/>
                    <a:pt x="305117" y="245269"/>
                  </a:cubicBezTo>
                  <a:cubicBezTo>
                    <a:pt x="305117" y="245269"/>
                    <a:pt x="305117" y="245269"/>
                    <a:pt x="233791" y="245269"/>
                  </a:cubicBezTo>
                  <a:cubicBezTo>
                    <a:pt x="233791" y="245269"/>
                    <a:pt x="233791" y="245269"/>
                    <a:pt x="233791" y="266367"/>
                  </a:cubicBezTo>
                  <a:cubicBezTo>
                    <a:pt x="233791" y="266367"/>
                    <a:pt x="233791" y="266367"/>
                    <a:pt x="265491" y="266367"/>
                  </a:cubicBezTo>
                  <a:cubicBezTo>
                    <a:pt x="270775" y="266367"/>
                    <a:pt x="276058" y="271642"/>
                    <a:pt x="276058" y="276916"/>
                  </a:cubicBezTo>
                  <a:cubicBezTo>
                    <a:pt x="276058" y="283510"/>
                    <a:pt x="270775" y="288784"/>
                    <a:pt x="265491" y="288784"/>
                  </a:cubicBezTo>
                  <a:cubicBezTo>
                    <a:pt x="265491" y="288784"/>
                    <a:pt x="265491" y="288784"/>
                    <a:pt x="154540" y="288784"/>
                  </a:cubicBezTo>
                  <a:cubicBezTo>
                    <a:pt x="154540" y="288784"/>
                    <a:pt x="154540" y="288784"/>
                    <a:pt x="154540" y="304608"/>
                  </a:cubicBezTo>
                  <a:cubicBezTo>
                    <a:pt x="154540" y="316476"/>
                    <a:pt x="143973" y="327025"/>
                    <a:pt x="132085" y="327025"/>
                  </a:cubicBezTo>
                  <a:cubicBezTo>
                    <a:pt x="132085" y="327025"/>
                    <a:pt x="132085" y="327025"/>
                    <a:pt x="22454" y="327025"/>
                  </a:cubicBezTo>
                  <a:cubicBezTo>
                    <a:pt x="10567" y="327025"/>
                    <a:pt x="0" y="316476"/>
                    <a:pt x="0" y="304608"/>
                  </a:cubicBezTo>
                  <a:cubicBezTo>
                    <a:pt x="0" y="304608"/>
                    <a:pt x="0" y="304608"/>
                    <a:pt x="0" y="119997"/>
                  </a:cubicBezTo>
                  <a:cubicBezTo>
                    <a:pt x="0" y="108129"/>
                    <a:pt x="10567" y="97580"/>
                    <a:pt x="22454" y="97580"/>
                  </a:cubicBezTo>
                  <a:cubicBezTo>
                    <a:pt x="22454" y="97580"/>
                    <a:pt x="22454" y="97580"/>
                    <a:pt x="29058" y="97580"/>
                  </a:cubicBezTo>
                  <a:cubicBezTo>
                    <a:pt x="29058" y="97580"/>
                    <a:pt x="29058" y="97580"/>
                    <a:pt x="29058" y="32966"/>
                  </a:cubicBezTo>
                  <a:cubicBezTo>
                    <a:pt x="29058" y="14505"/>
                    <a:pt x="43588" y="0"/>
                    <a:pt x="62080" y="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conShape3"/>
            <p:cNvSpPr>
              <a:spLocks/>
            </p:cNvSpPr>
            <p:nvPr/>
          </p:nvSpPr>
          <p:spPr>
            <a:xfrm>
              <a:off x="6621337" y="2130547"/>
              <a:ext cx="358906" cy="358906"/>
            </a:xfrm>
            <a:custGeom>
              <a:avLst/>
              <a:gdLst>
                <a:gd name="connsiteX0" fmla="*/ 70140 w 338138"/>
                <a:gd name="connsiteY0" fmla="*/ 285750 h 327025"/>
                <a:gd name="connsiteX1" fmla="*/ 85221 w 338138"/>
                <a:gd name="connsiteY1" fmla="*/ 285750 h 327025"/>
                <a:gd name="connsiteX2" fmla="*/ 92076 w 338138"/>
                <a:gd name="connsiteY2" fmla="*/ 293544 h 327025"/>
                <a:gd name="connsiteX3" fmla="*/ 85221 w 338138"/>
                <a:gd name="connsiteY3" fmla="*/ 300038 h 327025"/>
                <a:gd name="connsiteX4" fmla="*/ 70140 w 338138"/>
                <a:gd name="connsiteY4" fmla="*/ 300038 h 327025"/>
                <a:gd name="connsiteX5" fmla="*/ 61913 w 338138"/>
                <a:gd name="connsiteY5" fmla="*/ 293544 h 327025"/>
                <a:gd name="connsiteX6" fmla="*/ 70140 w 338138"/>
                <a:gd name="connsiteY6" fmla="*/ 285750 h 327025"/>
                <a:gd name="connsiteX7" fmla="*/ 22225 w 338138"/>
                <a:gd name="connsiteY7" fmla="*/ 277812 h 327025"/>
                <a:gd name="connsiteX8" fmla="*/ 22225 w 338138"/>
                <a:gd name="connsiteY8" fmla="*/ 304800 h 327025"/>
                <a:gd name="connsiteX9" fmla="*/ 23529 w 338138"/>
                <a:gd name="connsiteY9" fmla="*/ 304800 h 327025"/>
                <a:gd name="connsiteX10" fmla="*/ 131763 w 338138"/>
                <a:gd name="connsiteY10" fmla="*/ 304800 h 327025"/>
                <a:gd name="connsiteX11" fmla="*/ 131763 w 338138"/>
                <a:gd name="connsiteY11" fmla="*/ 277812 h 327025"/>
                <a:gd name="connsiteX12" fmla="*/ 22225 w 338138"/>
                <a:gd name="connsiteY12" fmla="*/ 277812 h 327025"/>
                <a:gd name="connsiteX13" fmla="*/ 155575 w 338138"/>
                <a:gd name="connsiteY13" fmla="*/ 244475 h 327025"/>
                <a:gd name="connsiteX14" fmla="*/ 155575 w 338138"/>
                <a:gd name="connsiteY14" fmla="*/ 266700 h 327025"/>
                <a:gd name="connsiteX15" fmla="*/ 211138 w 338138"/>
                <a:gd name="connsiteY15" fmla="*/ 266700 h 327025"/>
                <a:gd name="connsiteX16" fmla="*/ 211138 w 338138"/>
                <a:gd name="connsiteY16" fmla="*/ 244475 h 327025"/>
                <a:gd name="connsiteX17" fmla="*/ 22225 w 338138"/>
                <a:gd name="connsiteY17" fmla="*/ 120650 h 327025"/>
                <a:gd name="connsiteX18" fmla="*/ 22225 w 338138"/>
                <a:gd name="connsiteY18" fmla="*/ 263525 h 327025"/>
                <a:gd name="connsiteX19" fmla="*/ 131763 w 338138"/>
                <a:gd name="connsiteY19" fmla="*/ 263525 h 327025"/>
                <a:gd name="connsiteX20" fmla="*/ 131763 w 338138"/>
                <a:gd name="connsiteY20" fmla="*/ 120650 h 327025"/>
                <a:gd name="connsiteX21" fmla="*/ 23529 w 338138"/>
                <a:gd name="connsiteY21" fmla="*/ 120650 h 327025"/>
                <a:gd name="connsiteX22" fmla="*/ 22225 w 338138"/>
                <a:gd name="connsiteY22" fmla="*/ 120650 h 327025"/>
                <a:gd name="connsiteX23" fmla="*/ 62683 w 338138"/>
                <a:gd name="connsiteY23" fmla="*/ 22225 h 327025"/>
                <a:gd name="connsiteX24" fmla="*/ 50800 w 338138"/>
                <a:gd name="connsiteY24" fmla="*/ 32767 h 327025"/>
                <a:gd name="connsiteX25" fmla="*/ 50800 w 338138"/>
                <a:gd name="connsiteY25" fmla="*/ 97336 h 327025"/>
                <a:gd name="connsiteX26" fmla="*/ 132659 w 338138"/>
                <a:gd name="connsiteY26" fmla="*/ 97336 h 327025"/>
                <a:gd name="connsiteX27" fmla="*/ 155104 w 338138"/>
                <a:gd name="connsiteY27" fmla="*/ 119737 h 327025"/>
                <a:gd name="connsiteX28" fmla="*/ 155104 w 338138"/>
                <a:gd name="connsiteY28" fmla="*/ 223838 h 327025"/>
                <a:gd name="connsiteX29" fmla="*/ 305618 w 338138"/>
                <a:gd name="connsiteY29" fmla="*/ 223838 h 327025"/>
                <a:gd name="connsiteX30" fmla="*/ 317500 w 338138"/>
                <a:gd name="connsiteY30" fmla="*/ 213296 h 327025"/>
                <a:gd name="connsiteX31" fmla="*/ 317500 w 338138"/>
                <a:gd name="connsiteY31" fmla="*/ 32767 h 327025"/>
                <a:gd name="connsiteX32" fmla="*/ 305618 w 338138"/>
                <a:gd name="connsiteY32" fmla="*/ 22225 h 327025"/>
                <a:gd name="connsiteX33" fmla="*/ 62683 w 338138"/>
                <a:gd name="connsiteY33" fmla="*/ 22225 h 327025"/>
                <a:gd name="connsiteX34" fmla="*/ 62080 w 338138"/>
                <a:gd name="connsiteY34" fmla="*/ 0 h 327025"/>
                <a:gd name="connsiteX35" fmla="*/ 305117 w 338138"/>
                <a:gd name="connsiteY35" fmla="*/ 0 h 327025"/>
                <a:gd name="connsiteX36" fmla="*/ 338138 w 338138"/>
                <a:gd name="connsiteY36" fmla="*/ 32966 h 327025"/>
                <a:gd name="connsiteX37" fmla="*/ 338138 w 338138"/>
                <a:gd name="connsiteY37" fmla="*/ 213621 h 327025"/>
                <a:gd name="connsiteX38" fmla="*/ 305117 w 338138"/>
                <a:gd name="connsiteY38" fmla="*/ 245269 h 327025"/>
                <a:gd name="connsiteX39" fmla="*/ 233791 w 338138"/>
                <a:gd name="connsiteY39" fmla="*/ 245269 h 327025"/>
                <a:gd name="connsiteX40" fmla="*/ 233791 w 338138"/>
                <a:gd name="connsiteY40" fmla="*/ 266367 h 327025"/>
                <a:gd name="connsiteX41" fmla="*/ 265491 w 338138"/>
                <a:gd name="connsiteY41" fmla="*/ 266367 h 327025"/>
                <a:gd name="connsiteX42" fmla="*/ 276058 w 338138"/>
                <a:gd name="connsiteY42" fmla="*/ 276916 h 327025"/>
                <a:gd name="connsiteX43" fmla="*/ 265491 w 338138"/>
                <a:gd name="connsiteY43" fmla="*/ 288784 h 327025"/>
                <a:gd name="connsiteX44" fmla="*/ 154540 w 338138"/>
                <a:gd name="connsiteY44" fmla="*/ 288784 h 327025"/>
                <a:gd name="connsiteX45" fmla="*/ 154540 w 338138"/>
                <a:gd name="connsiteY45" fmla="*/ 304608 h 327025"/>
                <a:gd name="connsiteX46" fmla="*/ 132085 w 338138"/>
                <a:gd name="connsiteY46" fmla="*/ 327025 h 327025"/>
                <a:gd name="connsiteX47" fmla="*/ 22454 w 338138"/>
                <a:gd name="connsiteY47" fmla="*/ 327025 h 327025"/>
                <a:gd name="connsiteX48" fmla="*/ 0 w 338138"/>
                <a:gd name="connsiteY48" fmla="*/ 304608 h 327025"/>
                <a:gd name="connsiteX49" fmla="*/ 0 w 338138"/>
                <a:gd name="connsiteY49" fmla="*/ 119997 h 327025"/>
                <a:gd name="connsiteX50" fmla="*/ 22454 w 338138"/>
                <a:gd name="connsiteY50" fmla="*/ 97580 h 327025"/>
                <a:gd name="connsiteX51" fmla="*/ 29058 w 338138"/>
                <a:gd name="connsiteY51" fmla="*/ 97580 h 327025"/>
                <a:gd name="connsiteX52" fmla="*/ 29058 w 338138"/>
                <a:gd name="connsiteY52" fmla="*/ 32966 h 327025"/>
                <a:gd name="connsiteX53" fmla="*/ 62080 w 338138"/>
                <a:gd name="connsiteY53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8138" h="327025">
                  <a:moveTo>
                    <a:pt x="70140" y="285750"/>
                  </a:moveTo>
                  <a:cubicBezTo>
                    <a:pt x="70140" y="285750"/>
                    <a:pt x="70140" y="285750"/>
                    <a:pt x="85221" y="285750"/>
                  </a:cubicBezTo>
                  <a:cubicBezTo>
                    <a:pt x="89334" y="285750"/>
                    <a:pt x="92076" y="289647"/>
                    <a:pt x="92076" y="293544"/>
                  </a:cubicBezTo>
                  <a:cubicBezTo>
                    <a:pt x="92076" y="297440"/>
                    <a:pt x="89334" y="300038"/>
                    <a:pt x="85221" y="300038"/>
                  </a:cubicBezTo>
                  <a:cubicBezTo>
                    <a:pt x="85221" y="300038"/>
                    <a:pt x="85221" y="300038"/>
                    <a:pt x="70140" y="300038"/>
                  </a:cubicBezTo>
                  <a:cubicBezTo>
                    <a:pt x="66026" y="300038"/>
                    <a:pt x="61913" y="297440"/>
                    <a:pt x="61913" y="293544"/>
                  </a:cubicBezTo>
                  <a:cubicBezTo>
                    <a:pt x="61913" y="289647"/>
                    <a:pt x="66026" y="285750"/>
                    <a:pt x="70140" y="285750"/>
                  </a:cubicBezTo>
                  <a:close/>
                  <a:moveTo>
                    <a:pt x="22225" y="277812"/>
                  </a:moveTo>
                  <a:cubicBezTo>
                    <a:pt x="22225" y="277812"/>
                    <a:pt x="22225" y="277812"/>
                    <a:pt x="22225" y="304800"/>
                  </a:cubicBezTo>
                  <a:cubicBezTo>
                    <a:pt x="22225" y="304800"/>
                    <a:pt x="23529" y="304800"/>
                    <a:pt x="23529" y="304800"/>
                  </a:cubicBezTo>
                  <a:cubicBezTo>
                    <a:pt x="23529" y="304800"/>
                    <a:pt x="23529" y="304800"/>
                    <a:pt x="131763" y="304800"/>
                  </a:cubicBezTo>
                  <a:cubicBezTo>
                    <a:pt x="131763" y="304800"/>
                    <a:pt x="131763" y="304800"/>
                    <a:pt x="131763" y="277812"/>
                  </a:cubicBezTo>
                  <a:cubicBezTo>
                    <a:pt x="131763" y="277812"/>
                    <a:pt x="131763" y="277812"/>
                    <a:pt x="22225" y="277812"/>
                  </a:cubicBezTo>
                  <a:close/>
                  <a:moveTo>
                    <a:pt x="155575" y="244475"/>
                  </a:moveTo>
                  <a:lnTo>
                    <a:pt x="155575" y="266700"/>
                  </a:lnTo>
                  <a:lnTo>
                    <a:pt x="211138" y="266700"/>
                  </a:lnTo>
                  <a:lnTo>
                    <a:pt x="211138" y="244475"/>
                  </a:lnTo>
                  <a:close/>
                  <a:moveTo>
                    <a:pt x="22225" y="120650"/>
                  </a:moveTo>
                  <a:cubicBezTo>
                    <a:pt x="22225" y="120650"/>
                    <a:pt x="22225" y="120650"/>
                    <a:pt x="22225" y="263525"/>
                  </a:cubicBezTo>
                  <a:cubicBezTo>
                    <a:pt x="22225" y="263525"/>
                    <a:pt x="22225" y="263525"/>
                    <a:pt x="131763" y="263525"/>
                  </a:cubicBezTo>
                  <a:cubicBezTo>
                    <a:pt x="131763" y="263525"/>
                    <a:pt x="131763" y="263525"/>
                    <a:pt x="131763" y="120650"/>
                  </a:cubicBezTo>
                  <a:cubicBezTo>
                    <a:pt x="131763" y="120650"/>
                    <a:pt x="131763" y="120650"/>
                    <a:pt x="23529" y="120650"/>
                  </a:cubicBezTo>
                  <a:cubicBezTo>
                    <a:pt x="23529" y="120650"/>
                    <a:pt x="22225" y="120650"/>
                    <a:pt x="22225" y="120650"/>
                  </a:cubicBezTo>
                  <a:close/>
                  <a:moveTo>
                    <a:pt x="62683" y="22225"/>
                  </a:moveTo>
                  <a:cubicBezTo>
                    <a:pt x="56081" y="22225"/>
                    <a:pt x="50800" y="26178"/>
                    <a:pt x="50800" y="32767"/>
                  </a:cubicBezTo>
                  <a:cubicBezTo>
                    <a:pt x="50800" y="32767"/>
                    <a:pt x="50800" y="32767"/>
                    <a:pt x="50800" y="97336"/>
                  </a:cubicBezTo>
                  <a:cubicBezTo>
                    <a:pt x="50800" y="97336"/>
                    <a:pt x="50800" y="97336"/>
                    <a:pt x="132659" y="97336"/>
                  </a:cubicBezTo>
                  <a:cubicBezTo>
                    <a:pt x="144541" y="97336"/>
                    <a:pt x="155104" y="107878"/>
                    <a:pt x="155104" y="119737"/>
                  </a:cubicBezTo>
                  <a:cubicBezTo>
                    <a:pt x="155104" y="119737"/>
                    <a:pt x="155104" y="119737"/>
                    <a:pt x="155104" y="223838"/>
                  </a:cubicBezTo>
                  <a:cubicBezTo>
                    <a:pt x="155104" y="223838"/>
                    <a:pt x="155104" y="223838"/>
                    <a:pt x="305618" y="223838"/>
                  </a:cubicBezTo>
                  <a:cubicBezTo>
                    <a:pt x="312219" y="223838"/>
                    <a:pt x="317500" y="218567"/>
                    <a:pt x="317500" y="213296"/>
                  </a:cubicBezTo>
                  <a:lnTo>
                    <a:pt x="317500" y="32767"/>
                  </a:lnTo>
                  <a:cubicBezTo>
                    <a:pt x="317500" y="26178"/>
                    <a:pt x="312219" y="22225"/>
                    <a:pt x="305618" y="22225"/>
                  </a:cubicBezTo>
                  <a:cubicBezTo>
                    <a:pt x="305618" y="22225"/>
                    <a:pt x="305618" y="22225"/>
                    <a:pt x="62683" y="22225"/>
                  </a:cubicBezTo>
                  <a:close/>
                  <a:moveTo>
                    <a:pt x="62080" y="0"/>
                  </a:moveTo>
                  <a:cubicBezTo>
                    <a:pt x="62080" y="0"/>
                    <a:pt x="62080" y="0"/>
                    <a:pt x="305117" y="0"/>
                  </a:cubicBezTo>
                  <a:cubicBezTo>
                    <a:pt x="323609" y="0"/>
                    <a:pt x="338138" y="14505"/>
                    <a:pt x="338138" y="32966"/>
                  </a:cubicBezTo>
                  <a:cubicBezTo>
                    <a:pt x="338138" y="32966"/>
                    <a:pt x="338138" y="32966"/>
                    <a:pt x="338138" y="213621"/>
                  </a:cubicBezTo>
                  <a:cubicBezTo>
                    <a:pt x="338138" y="230764"/>
                    <a:pt x="323609" y="245269"/>
                    <a:pt x="305117" y="245269"/>
                  </a:cubicBezTo>
                  <a:cubicBezTo>
                    <a:pt x="305117" y="245269"/>
                    <a:pt x="305117" y="245269"/>
                    <a:pt x="233791" y="245269"/>
                  </a:cubicBezTo>
                  <a:cubicBezTo>
                    <a:pt x="233791" y="245269"/>
                    <a:pt x="233791" y="245269"/>
                    <a:pt x="233791" y="266367"/>
                  </a:cubicBezTo>
                  <a:cubicBezTo>
                    <a:pt x="233791" y="266367"/>
                    <a:pt x="233791" y="266367"/>
                    <a:pt x="265491" y="266367"/>
                  </a:cubicBezTo>
                  <a:cubicBezTo>
                    <a:pt x="270775" y="266367"/>
                    <a:pt x="276058" y="271642"/>
                    <a:pt x="276058" y="276916"/>
                  </a:cubicBezTo>
                  <a:cubicBezTo>
                    <a:pt x="276058" y="283510"/>
                    <a:pt x="270775" y="288784"/>
                    <a:pt x="265491" y="288784"/>
                  </a:cubicBezTo>
                  <a:cubicBezTo>
                    <a:pt x="265491" y="288784"/>
                    <a:pt x="265491" y="288784"/>
                    <a:pt x="154540" y="288784"/>
                  </a:cubicBezTo>
                  <a:cubicBezTo>
                    <a:pt x="154540" y="288784"/>
                    <a:pt x="154540" y="288784"/>
                    <a:pt x="154540" y="304608"/>
                  </a:cubicBezTo>
                  <a:cubicBezTo>
                    <a:pt x="154540" y="316476"/>
                    <a:pt x="143973" y="327025"/>
                    <a:pt x="132085" y="327025"/>
                  </a:cubicBezTo>
                  <a:cubicBezTo>
                    <a:pt x="132085" y="327025"/>
                    <a:pt x="132085" y="327025"/>
                    <a:pt x="22454" y="327025"/>
                  </a:cubicBezTo>
                  <a:cubicBezTo>
                    <a:pt x="10567" y="327025"/>
                    <a:pt x="0" y="316476"/>
                    <a:pt x="0" y="304608"/>
                  </a:cubicBezTo>
                  <a:cubicBezTo>
                    <a:pt x="0" y="304608"/>
                    <a:pt x="0" y="304608"/>
                    <a:pt x="0" y="119997"/>
                  </a:cubicBezTo>
                  <a:cubicBezTo>
                    <a:pt x="0" y="108129"/>
                    <a:pt x="10567" y="97580"/>
                    <a:pt x="22454" y="97580"/>
                  </a:cubicBezTo>
                  <a:cubicBezTo>
                    <a:pt x="22454" y="97580"/>
                    <a:pt x="22454" y="97580"/>
                    <a:pt x="29058" y="97580"/>
                  </a:cubicBezTo>
                  <a:cubicBezTo>
                    <a:pt x="29058" y="97580"/>
                    <a:pt x="29058" y="97580"/>
                    <a:pt x="29058" y="32966"/>
                  </a:cubicBezTo>
                  <a:cubicBezTo>
                    <a:pt x="29058" y="14505"/>
                    <a:pt x="43588" y="0"/>
                    <a:pt x="62080" y="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conShape4"/>
            <p:cNvSpPr>
              <a:spLocks/>
            </p:cNvSpPr>
            <p:nvPr/>
          </p:nvSpPr>
          <p:spPr>
            <a:xfrm>
              <a:off x="7343160" y="3369288"/>
              <a:ext cx="326278" cy="326278"/>
            </a:xfrm>
            <a:custGeom>
              <a:avLst/>
              <a:gdLst>
                <a:gd name="connsiteX0" fmla="*/ 70140 w 338138"/>
                <a:gd name="connsiteY0" fmla="*/ 285750 h 327025"/>
                <a:gd name="connsiteX1" fmla="*/ 85221 w 338138"/>
                <a:gd name="connsiteY1" fmla="*/ 285750 h 327025"/>
                <a:gd name="connsiteX2" fmla="*/ 92076 w 338138"/>
                <a:gd name="connsiteY2" fmla="*/ 293544 h 327025"/>
                <a:gd name="connsiteX3" fmla="*/ 85221 w 338138"/>
                <a:gd name="connsiteY3" fmla="*/ 300038 h 327025"/>
                <a:gd name="connsiteX4" fmla="*/ 70140 w 338138"/>
                <a:gd name="connsiteY4" fmla="*/ 300038 h 327025"/>
                <a:gd name="connsiteX5" fmla="*/ 61913 w 338138"/>
                <a:gd name="connsiteY5" fmla="*/ 293544 h 327025"/>
                <a:gd name="connsiteX6" fmla="*/ 70140 w 338138"/>
                <a:gd name="connsiteY6" fmla="*/ 285750 h 327025"/>
                <a:gd name="connsiteX7" fmla="*/ 22225 w 338138"/>
                <a:gd name="connsiteY7" fmla="*/ 277812 h 327025"/>
                <a:gd name="connsiteX8" fmla="*/ 22225 w 338138"/>
                <a:gd name="connsiteY8" fmla="*/ 304800 h 327025"/>
                <a:gd name="connsiteX9" fmla="*/ 23529 w 338138"/>
                <a:gd name="connsiteY9" fmla="*/ 304800 h 327025"/>
                <a:gd name="connsiteX10" fmla="*/ 131763 w 338138"/>
                <a:gd name="connsiteY10" fmla="*/ 304800 h 327025"/>
                <a:gd name="connsiteX11" fmla="*/ 131763 w 338138"/>
                <a:gd name="connsiteY11" fmla="*/ 277812 h 327025"/>
                <a:gd name="connsiteX12" fmla="*/ 22225 w 338138"/>
                <a:gd name="connsiteY12" fmla="*/ 277812 h 327025"/>
                <a:gd name="connsiteX13" fmla="*/ 155575 w 338138"/>
                <a:gd name="connsiteY13" fmla="*/ 244475 h 327025"/>
                <a:gd name="connsiteX14" fmla="*/ 155575 w 338138"/>
                <a:gd name="connsiteY14" fmla="*/ 266700 h 327025"/>
                <a:gd name="connsiteX15" fmla="*/ 211138 w 338138"/>
                <a:gd name="connsiteY15" fmla="*/ 266700 h 327025"/>
                <a:gd name="connsiteX16" fmla="*/ 211138 w 338138"/>
                <a:gd name="connsiteY16" fmla="*/ 244475 h 327025"/>
                <a:gd name="connsiteX17" fmla="*/ 22225 w 338138"/>
                <a:gd name="connsiteY17" fmla="*/ 120650 h 327025"/>
                <a:gd name="connsiteX18" fmla="*/ 22225 w 338138"/>
                <a:gd name="connsiteY18" fmla="*/ 263525 h 327025"/>
                <a:gd name="connsiteX19" fmla="*/ 131763 w 338138"/>
                <a:gd name="connsiteY19" fmla="*/ 263525 h 327025"/>
                <a:gd name="connsiteX20" fmla="*/ 131763 w 338138"/>
                <a:gd name="connsiteY20" fmla="*/ 120650 h 327025"/>
                <a:gd name="connsiteX21" fmla="*/ 23529 w 338138"/>
                <a:gd name="connsiteY21" fmla="*/ 120650 h 327025"/>
                <a:gd name="connsiteX22" fmla="*/ 22225 w 338138"/>
                <a:gd name="connsiteY22" fmla="*/ 120650 h 327025"/>
                <a:gd name="connsiteX23" fmla="*/ 62683 w 338138"/>
                <a:gd name="connsiteY23" fmla="*/ 22225 h 327025"/>
                <a:gd name="connsiteX24" fmla="*/ 50800 w 338138"/>
                <a:gd name="connsiteY24" fmla="*/ 32767 h 327025"/>
                <a:gd name="connsiteX25" fmla="*/ 50800 w 338138"/>
                <a:gd name="connsiteY25" fmla="*/ 97336 h 327025"/>
                <a:gd name="connsiteX26" fmla="*/ 132659 w 338138"/>
                <a:gd name="connsiteY26" fmla="*/ 97336 h 327025"/>
                <a:gd name="connsiteX27" fmla="*/ 155104 w 338138"/>
                <a:gd name="connsiteY27" fmla="*/ 119737 h 327025"/>
                <a:gd name="connsiteX28" fmla="*/ 155104 w 338138"/>
                <a:gd name="connsiteY28" fmla="*/ 223838 h 327025"/>
                <a:gd name="connsiteX29" fmla="*/ 305618 w 338138"/>
                <a:gd name="connsiteY29" fmla="*/ 223838 h 327025"/>
                <a:gd name="connsiteX30" fmla="*/ 317500 w 338138"/>
                <a:gd name="connsiteY30" fmla="*/ 213296 h 327025"/>
                <a:gd name="connsiteX31" fmla="*/ 317500 w 338138"/>
                <a:gd name="connsiteY31" fmla="*/ 32767 h 327025"/>
                <a:gd name="connsiteX32" fmla="*/ 305618 w 338138"/>
                <a:gd name="connsiteY32" fmla="*/ 22225 h 327025"/>
                <a:gd name="connsiteX33" fmla="*/ 62683 w 338138"/>
                <a:gd name="connsiteY33" fmla="*/ 22225 h 327025"/>
                <a:gd name="connsiteX34" fmla="*/ 62080 w 338138"/>
                <a:gd name="connsiteY34" fmla="*/ 0 h 327025"/>
                <a:gd name="connsiteX35" fmla="*/ 305117 w 338138"/>
                <a:gd name="connsiteY35" fmla="*/ 0 h 327025"/>
                <a:gd name="connsiteX36" fmla="*/ 338138 w 338138"/>
                <a:gd name="connsiteY36" fmla="*/ 32966 h 327025"/>
                <a:gd name="connsiteX37" fmla="*/ 338138 w 338138"/>
                <a:gd name="connsiteY37" fmla="*/ 213621 h 327025"/>
                <a:gd name="connsiteX38" fmla="*/ 305117 w 338138"/>
                <a:gd name="connsiteY38" fmla="*/ 245269 h 327025"/>
                <a:gd name="connsiteX39" fmla="*/ 233791 w 338138"/>
                <a:gd name="connsiteY39" fmla="*/ 245269 h 327025"/>
                <a:gd name="connsiteX40" fmla="*/ 233791 w 338138"/>
                <a:gd name="connsiteY40" fmla="*/ 266367 h 327025"/>
                <a:gd name="connsiteX41" fmla="*/ 265491 w 338138"/>
                <a:gd name="connsiteY41" fmla="*/ 266367 h 327025"/>
                <a:gd name="connsiteX42" fmla="*/ 276058 w 338138"/>
                <a:gd name="connsiteY42" fmla="*/ 276916 h 327025"/>
                <a:gd name="connsiteX43" fmla="*/ 265491 w 338138"/>
                <a:gd name="connsiteY43" fmla="*/ 288784 h 327025"/>
                <a:gd name="connsiteX44" fmla="*/ 154540 w 338138"/>
                <a:gd name="connsiteY44" fmla="*/ 288784 h 327025"/>
                <a:gd name="connsiteX45" fmla="*/ 154540 w 338138"/>
                <a:gd name="connsiteY45" fmla="*/ 304608 h 327025"/>
                <a:gd name="connsiteX46" fmla="*/ 132085 w 338138"/>
                <a:gd name="connsiteY46" fmla="*/ 327025 h 327025"/>
                <a:gd name="connsiteX47" fmla="*/ 22454 w 338138"/>
                <a:gd name="connsiteY47" fmla="*/ 327025 h 327025"/>
                <a:gd name="connsiteX48" fmla="*/ 0 w 338138"/>
                <a:gd name="connsiteY48" fmla="*/ 304608 h 327025"/>
                <a:gd name="connsiteX49" fmla="*/ 0 w 338138"/>
                <a:gd name="connsiteY49" fmla="*/ 119997 h 327025"/>
                <a:gd name="connsiteX50" fmla="*/ 22454 w 338138"/>
                <a:gd name="connsiteY50" fmla="*/ 97580 h 327025"/>
                <a:gd name="connsiteX51" fmla="*/ 29058 w 338138"/>
                <a:gd name="connsiteY51" fmla="*/ 97580 h 327025"/>
                <a:gd name="connsiteX52" fmla="*/ 29058 w 338138"/>
                <a:gd name="connsiteY52" fmla="*/ 32966 h 327025"/>
                <a:gd name="connsiteX53" fmla="*/ 62080 w 338138"/>
                <a:gd name="connsiteY53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8138" h="327025">
                  <a:moveTo>
                    <a:pt x="70140" y="285750"/>
                  </a:moveTo>
                  <a:cubicBezTo>
                    <a:pt x="70140" y="285750"/>
                    <a:pt x="70140" y="285750"/>
                    <a:pt x="85221" y="285750"/>
                  </a:cubicBezTo>
                  <a:cubicBezTo>
                    <a:pt x="89334" y="285750"/>
                    <a:pt x="92076" y="289647"/>
                    <a:pt x="92076" y="293544"/>
                  </a:cubicBezTo>
                  <a:cubicBezTo>
                    <a:pt x="92076" y="297440"/>
                    <a:pt x="89334" y="300038"/>
                    <a:pt x="85221" y="300038"/>
                  </a:cubicBezTo>
                  <a:cubicBezTo>
                    <a:pt x="85221" y="300038"/>
                    <a:pt x="85221" y="300038"/>
                    <a:pt x="70140" y="300038"/>
                  </a:cubicBezTo>
                  <a:cubicBezTo>
                    <a:pt x="66026" y="300038"/>
                    <a:pt x="61913" y="297440"/>
                    <a:pt x="61913" y="293544"/>
                  </a:cubicBezTo>
                  <a:cubicBezTo>
                    <a:pt x="61913" y="289647"/>
                    <a:pt x="66026" y="285750"/>
                    <a:pt x="70140" y="285750"/>
                  </a:cubicBezTo>
                  <a:close/>
                  <a:moveTo>
                    <a:pt x="22225" y="277812"/>
                  </a:moveTo>
                  <a:cubicBezTo>
                    <a:pt x="22225" y="277812"/>
                    <a:pt x="22225" y="277812"/>
                    <a:pt x="22225" y="304800"/>
                  </a:cubicBezTo>
                  <a:cubicBezTo>
                    <a:pt x="22225" y="304800"/>
                    <a:pt x="23529" y="304800"/>
                    <a:pt x="23529" y="304800"/>
                  </a:cubicBezTo>
                  <a:cubicBezTo>
                    <a:pt x="23529" y="304800"/>
                    <a:pt x="23529" y="304800"/>
                    <a:pt x="131763" y="304800"/>
                  </a:cubicBezTo>
                  <a:cubicBezTo>
                    <a:pt x="131763" y="304800"/>
                    <a:pt x="131763" y="304800"/>
                    <a:pt x="131763" y="277812"/>
                  </a:cubicBezTo>
                  <a:cubicBezTo>
                    <a:pt x="131763" y="277812"/>
                    <a:pt x="131763" y="277812"/>
                    <a:pt x="22225" y="277812"/>
                  </a:cubicBezTo>
                  <a:close/>
                  <a:moveTo>
                    <a:pt x="155575" y="244475"/>
                  </a:moveTo>
                  <a:lnTo>
                    <a:pt x="155575" y="266700"/>
                  </a:lnTo>
                  <a:lnTo>
                    <a:pt x="211138" y="266700"/>
                  </a:lnTo>
                  <a:lnTo>
                    <a:pt x="211138" y="244475"/>
                  </a:lnTo>
                  <a:close/>
                  <a:moveTo>
                    <a:pt x="22225" y="120650"/>
                  </a:moveTo>
                  <a:cubicBezTo>
                    <a:pt x="22225" y="120650"/>
                    <a:pt x="22225" y="120650"/>
                    <a:pt x="22225" y="263525"/>
                  </a:cubicBezTo>
                  <a:cubicBezTo>
                    <a:pt x="22225" y="263525"/>
                    <a:pt x="22225" y="263525"/>
                    <a:pt x="131763" y="263525"/>
                  </a:cubicBezTo>
                  <a:cubicBezTo>
                    <a:pt x="131763" y="263525"/>
                    <a:pt x="131763" y="263525"/>
                    <a:pt x="131763" y="120650"/>
                  </a:cubicBezTo>
                  <a:cubicBezTo>
                    <a:pt x="131763" y="120650"/>
                    <a:pt x="131763" y="120650"/>
                    <a:pt x="23529" y="120650"/>
                  </a:cubicBezTo>
                  <a:cubicBezTo>
                    <a:pt x="23529" y="120650"/>
                    <a:pt x="22225" y="120650"/>
                    <a:pt x="22225" y="120650"/>
                  </a:cubicBezTo>
                  <a:close/>
                  <a:moveTo>
                    <a:pt x="62683" y="22225"/>
                  </a:moveTo>
                  <a:cubicBezTo>
                    <a:pt x="56081" y="22225"/>
                    <a:pt x="50800" y="26178"/>
                    <a:pt x="50800" y="32767"/>
                  </a:cubicBezTo>
                  <a:cubicBezTo>
                    <a:pt x="50800" y="32767"/>
                    <a:pt x="50800" y="32767"/>
                    <a:pt x="50800" y="97336"/>
                  </a:cubicBezTo>
                  <a:cubicBezTo>
                    <a:pt x="50800" y="97336"/>
                    <a:pt x="50800" y="97336"/>
                    <a:pt x="132659" y="97336"/>
                  </a:cubicBezTo>
                  <a:cubicBezTo>
                    <a:pt x="144541" y="97336"/>
                    <a:pt x="155104" y="107878"/>
                    <a:pt x="155104" y="119737"/>
                  </a:cubicBezTo>
                  <a:cubicBezTo>
                    <a:pt x="155104" y="119737"/>
                    <a:pt x="155104" y="119737"/>
                    <a:pt x="155104" y="223838"/>
                  </a:cubicBezTo>
                  <a:cubicBezTo>
                    <a:pt x="155104" y="223838"/>
                    <a:pt x="155104" y="223838"/>
                    <a:pt x="305618" y="223838"/>
                  </a:cubicBezTo>
                  <a:cubicBezTo>
                    <a:pt x="312219" y="223838"/>
                    <a:pt x="317500" y="218567"/>
                    <a:pt x="317500" y="213296"/>
                  </a:cubicBezTo>
                  <a:lnTo>
                    <a:pt x="317500" y="32767"/>
                  </a:lnTo>
                  <a:cubicBezTo>
                    <a:pt x="317500" y="26178"/>
                    <a:pt x="312219" y="22225"/>
                    <a:pt x="305618" y="22225"/>
                  </a:cubicBezTo>
                  <a:cubicBezTo>
                    <a:pt x="305618" y="22225"/>
                    <a:pt x="305618" y="22225"/>
                    <a:pt x="62683" y="22225"/>
                  </a:cubicBezTo>
                  <a:close/>
                  <a:moveTo>
                    <a:pt x="62080" y="0"/>
                  </a:moveTo>
                  <a:cubicBezTo>
                    <a:pt x="62080" y="0"/>
                    <a:pt x="62080" y="0"/>
                    <a:pt x="305117" y="0"/>
                  </a:cubicBezTo>
                  <a:cubicBezTo>
                    <a:pt x="323609" y="0"/>
                    <a:pt x="338138" y="14505"/>
                    <a:pt x="338138" y="32966"/>
                  </a:cubicBezTo>
                  <a:cubicBezTo>
                    <a:pt x="338138" y="32966"/>
                    <a:pt x="338138" y="32966"/>
                    <a:pt x="338138" y="213621"/>
                  </a:cubicBezTo>
                  <a:cubicBezTo>
                    <a:pt x="338138" y="230764"/>
                    <a:pt x="323609" y="245269"/>
                    <a:pt x="305117" y="245269"/>
                  </a:cubicBezTo>
                  <a:cubicBezTo>
                    <a:pt x="305117" y="245269"/>
                    <a:pt x="305117" y="245269"/>
                    <a:pt x="233791" y="245269"/>
                  </a:cubicBezTo>
                  <a:cubicBezTo>
                    <a:pt x="233791" y="245269"/>
                    <a:pt x="233791" y="245269"/>
                    <a:pt x="233791" y="266367"/>
                  </a:cubicBezTo>
                  <a:cubicBezTo>
                    <a:pt x="233791" y="266367"/>
                    <a:pt x="233791" y="266367"/>
                    <a:pt x="265491" y="266367"/>
                  </a:cubicBezTo>
                  <a:cubicBezTo>
                    <a:pt x="270775" y="266367"/>
                    <a:pt x="276058" y="271642"/>
                    <a:pt x="276058" y="276916"/>
                  </a:cubicBezTo>
                  <a:cubicBezTo>
                    <a:pt x="276058" y="283510"/>
                    <a:pt x="270775" y="288784"/>
                    <a:pt x="265491" y="288784"/>
                  </a:cubicBezTo>
                  <a:cubicBezTo>
                    <a:pt x="265491" y="288784"/>
                    <a:pt x="265491" y="288784"/>
                    <a:pt x="154540" y="288784"/>
                  </a:cubicBezTo>
                  <a:cubicBezTo>
                    <a:pt x="154540" y="288784"/>
                    <a:pt x="154540" y="288784"/>
                    <a:pt x="154540" y="304608"/>
                  </a:cubicBezTo>
                  <a:cubicBezTo>
                    <a:pt x="154540" y="316476"/>
                    <a:pt x="143973" y="327025"/>
                    <a:pt x="132085" y="327025"/>
                  </a:cubicBezTo>
                  <a:cubicBezTo>
                    <a:pt x="132085" y="327025"/>
                    <a:pt x="132085" y="327025"/>
                    <a:pt x="22454" y="327025"/>
                  </a:cubicBezTo>
                  <a:cubicBezTo>
                    <a:pt x="10567" y="327025"/>
                    <a:pt x="0" y="316476"/>
                    <a:pt x="0" y="304608"/>
                  </a:cubicBezTo>
                  <a:cubicBezTo>
                    <a:pt x="0" y="304608"/>
                    <a:pt x="0" y="304608"/>
                    <a:pt x="0" y="119997"/>
                  </a:cubicBezTo>
                  <a:cubicBezTo>
                    <a:pt x="0" y="108129"/>
                    <a:pt x="10567" y="97580"/>
                    <a:pt x="22454" y="97580"/>
                  </a:cubicBezTo>
                  <a:cubicBezTo>
                    <a:pt x="22454" y="97580"/>
                    <a:pt x="22454" y="97580"/>
                    <a:pt x="29058" y="97580"/>
                  </a:cubicBezTo>
                  <a:cubicBezTo>
                    <a:pt x="29058" y="97580"/>
                    <a:pt x="29058" y="97580"/>
                    <a:pt x="29058" y="32966"/>
                  </a:cubicBezTo>
                  <a:cubicBezTo>
                    <a:pt x="29058" y="14505"/>
                    <a:pt x="43588" y="0"/>
                    <a:pt x="62080" y="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conShape5"/>
            <p:cNvSpPr>
              <a:spLocks/>
            </p:cNvSpPr>
            <p:nvPr/>
          </p:nvSpPr>
          <p:spPr>
            <a:xfrm>
              <a:off x="6609684" y="4589532"/>
              <a:ext cx="382212" cy="382212"/>
            </a:xfrm>
            <a:custGeom>
              <a:avLst/>
              <a:gdLst>
                <a:gd name="connsiteX0" fmla="*/ 70140 w 338138"/>
                <a:gd name="connsiteY0" fmla="*/ 285750 h 327025"/>
                <a:gd name="connsiteX1" fmla="*/ 85221 w 338138"/>
                <a:gd name="connsiteY1" fmla="*/ 285750 h 327025"/>
                <a:gd name="connsiteX2" fmla="*/ 92076 w 338138"/>
                <a:gd name="connsiteY2" fmla="*/ 293544 h 327025"/>
                <a:gd name="connsiteX3" fmla="*/ 85221 w 338138"/>
                <a:gd name="connsiteY3" fmla="*/ 300038 h 327025"/>
                <a:gd name="connsiteX4" fmla="*/ 70140 w 338138"/>
                <a:gd name="connsiteY4" fmla="*/ 300038 h 327025"/>
                <a:gd name="connsiteX5" fmla="*/ 61913 w 338138"/>
                <a:gd name="connsiteY5" fmla="*/ 293544 h 327025"/>
                <a:gd name="connsiteX6" fmla="*/ 70140 w 338138"/>
                <a:gd name="connsiteY6" fmla="*/ 285750 h 327025"/>
                <a:gd name="connsiteX7" fmla="*/ 22225 w 338138"/>
                <a:gd name="connsiteY7" fmla="*/ 277812 h 327025"/>
                <a:gd name="connsiteX8" fmla="*/ 22225 w 338138"/>
                <a:gd name="connsiteY8" fmla="*/ 304800 h 327025"/>
                <a:gd name="connsiteX9" fmla="*/ 23529 w 338138"/>
                <a:gd name="connsiteY9" fmla="*/ 304800 h 327025"/>
                <a:gd name="connsiteX10" fmla="*/ 131763 w 338138"/>
                <a:gd name="connsiteY10" fmla="*/ 304800 h 327025"/>
                <a:gd name="connsiteX11" fmla="*/ 131763 w 338138"/>
                <a:gd name="connsiteY11" fmla="*/ 277812 h 327025"/>
                <a:gd name="connsiteX12" fmla="*/ 22225 w 338138"/>
                <a:gd name="connsiteY12" fmla="*/ 277812 h 327025"/>
                <a:gd name="connsiteX13" fmla="*/ 155575 w 338138"/>
                <a:gd name="connsiteY13" fmla="*/ 244475 h 327025"/>
                <a:gd name="connsiteX14" fmla="*/ 155575 w 338138"/>
                <a:gd name="connsiteY14" fmla="*/ 266700 h 327025"/>
                <a:gd name="connsiteX15" fmla="*/ 211138 w 338138"/>
                <a:gd name="connsiteY15" fmla="*/ 266700 h 327025"/>
                <a:gd name="connsiteX16" fmla="*/ 211138 w 338138"/>
                <a:gd name="connsiteY16" fmla="*/ 244475 h 327025"/>
                <a:gd name="connsiteX17" fmla="*/ 22225 w 338138"/>
                <a:gd name="connsiteY17" fmla="*/ 120650 h 327025"/>
                <a:gd name="connsiteX18" fmla="*/ 22225 w 338138"/>
                <a:gd name="connsiteY18" fmla="*/ 263525 h 327025"/>
                <a:gd name="connsiteX19" fmla="*/ 131763 w 338138"/>
                <a:gd name="connsiteY19" fmla="*/ 263525 h 327025"/>
                <a:gd name="connsiteX20" fmla="*/ 131763 w 338138"/>
                <a:gd name="connsiteY20" fmla="*/ 120650 h 327025"/>
                <a:gd name="connsiteX21" fmla="*/ 23529 w 338138"/>
                <a:gd name="connsiteY21" fmla="*/ 120650 h 327025"/>
                <a:gd name="connsiteX22" fmla="*/ 22225 w 338138"/>
                <a:gd name="connsiteY22" fmla="*/ 120650 h 327025"/>
                <a:gd name="connsiteX23" fmla="*/ 62683 w 338138"/>
                <a:gd name="connsiteY23" fmla="*/ 22225 h 327025"/>
                <a:gd name="connsiteX24" fmla="*/ 50800 w 338138"/>
                <a:gd name="connsiteY24" fmla="*/ 32767 h 327025"/>
                <a:gd name="connsiteX25" fmla="*/ 50800 w 338138"/>
                <a:gd name="connsiteY25" fmla="*/ 97336 h 327025"/>
                <a:gd name="connsiteX26" fmla="*/ 132659 w 338138"/>
                <a:gd name="connsiteY26" fmla="*/ 97336 h 327025"/>
                <a:gd name="connsiteX27" fmla="*/ 155104 w 338138"/>
                <a:gd name="connsiteY27" fmla="*/ 119737 h 327025"/>
                <a:gd name="connsiteX28" fmla="*/ 155104 w 338138"/>
                <a:gd name="connsiteY28" fmla="*/ 223838 h 327025"/>
                <a:gd name="connsiteX29" fmla="*/ 305618 w 338138"/>
                <a:gd name="connsiteY29" fmla="*/ 223838 h 327025"/>
                <a:gd name="connsiteX30" fmla="*/ 317500 w 338138"/>
                <a:gd name="connsiteY30" fmla="*/ 213296 h 327025"/>
                <a:gd name="connsiteX31" fmla="*/ 317500 w 338138"/>
                <a:gd name="connsiteY31" fmla="*/ 32767 h 327025"/>
                <a:gd name="connsiteX32" fmla="*/ 305618 w 338138"/>
                <a:gd name="connsiteY32" fmla="*/ 22225 h 327025"/>
                <a:gd name="connsiteX33" fmla="*/ 62683 w 338138"/>
                <a:gd name="connsiteY33" fmla="*/ 22225 h 327025"/>
                <a:gd name="connsiteX34" fmla="*/ 62080 w 338138"/>
                <a:gd name="connsiteY34" fmla="*/ 0 h 327025"/>
                <a:gd name="connsiteX35" fmla="*/ 305117 w 338138"/>
                <a:gd name="connsiteY35" fmla="*/ 0 h 327025"/>
                <a:gd name="connsiteX36" fmla="*/ 338138 w 338138"/>
                <a:gd name="connsiteY36" fmla="*/ 32966 h 327025"/>
                <a:gd name="connsiteX37" fmla="*/ 338138 w 338138"/>
                <a:gd name="connsiteY37" fmla="*/ 213621 h 327025"/>
                <a:gd name="connsiteX38" fmla="*/ 305117 w 338138"/>
                <a:gd name="connsiteY38" fmla="*/ 245269 h 327025"/>
                <a:gd name="connsiteX39" fmla="*/ 233791 w 338138"/>
                <a:gd name="connsiteY39" fmla="*/ 245269 h 327025"/>
                <a:gd name="connsiteX40" fmla="*/ 233791 w 338138"/>
                <a:gd name="connsiteY40" fmla="*/ 266367 h 327025"/>
                <a:gd name="connsiteX41" fmla="*/ 265491 w 338138"/>
                <a:gd name="connsiteY41" fmla="*/ 266367 h 327025"/>
                <a:gd name="connsiteX42" fmla="*/ 276058 w 338138"/>
                <a:gd name="connsiteY42" fmla="*/ 276916 h 327025"/>
                <a:gd name="connsiteX43" fmla="*/ 265491 w 338138"/>
                <a:gd name="connsiteY43" fmla="*/ 288784 h 327025"/>
                <a:gd name="connsiteX44" fmla="*/ 154540 w 338138"/>
                <a:gd name="connsiteY44" fmla="*/ 288784 h 327025"/>
                <a:gd name="connsiteX45" fmla="*/ 154540 w 338138"/>
                <a:gd name="connsiteY45" fmla="*/ 304608 h 327025"/>
                <a:gd name="connsiteX46" fmla="*/ 132085 w 338138"/>
                <a:gd name="connsiteY46" fmla="*/ 327025 h 327025"/>
                <a:gd name="connsiteX47" fmla="*/ 22454 w 338138"/>
                <a:gd name="connsiteY47" fmla="*/ 327025 h 327025"/>
                <a:gd name="connsiteX48" fmla="*/ 0 w 338138"/>
                <a:gd name="connsiteY48" fmla="*/ 304608 h 327025"/>
                <a:gd name="connsiteX49" fmla="*/ 0 w 338138"/>
                <a:gd name="connsiteY49" fmla="*/ 119997 h 327025"/>
                <a:gd name="connsiteX50" fmla="*/ 22454 w 338138"/>
                <a:gd name="connsiteY50" fmla="*/ 97580 h 327025"/>
                <a:gd name="connsiteX51" fmla="*/ 29058 w 338138"/>
                <a:gd name="connsiteY51" fmla="*/ 97580 h 327025"/>
                <a:gd name="connsiteX52" fmla="*/ 29058 w 338138"/>
                <a:gd name="connsiteY52" fmla="*/ 32966 h 327025"/>
                <a:gd name="connsiteX53" fmla="*/ 62080 w 338138"/>
                <a:gd name="connsiteY53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8138" h="327025">
                  <a:moveTo>
                    <a:pt x="70140" y="285750"/>
                  </a:moveTo>
                  <a:cubicBezTo>
                    <a:pt x="70140" y="285750"/>
                    <a:pt x="70140" y="285750"/>
                    <a:pt x="85221" y="285750"/>
                  </a:cubicBezTo>
                  <a:cubicBezTo>
                    <a:pt x="89334" y="285750"/>
                    <a:pt x="92076" y="289647"/>
                    <a:pt x="92076" y="293544"/>
                  </a:cubicBezTo>
                  <a:cubicBezTo>
                    <a:pt x="92076" y="297440"/>
                    <a:pt x="89334" y="300038"/>
                    <a:pt x="85221" y="300038"/>
                  </a:cubicBezTo>
                  <a:cubicBezTo>
                    <a:pt x="85221" y="300038"/>
                    <a:pt x="85221" y="300038"/>
                    <a:pt x="70140" y="300038"/>
                  </a:cubicBezTo>
                  <a:cubicBezTo>
                    <a:pt x="66026" y="300038"/>
                    <a:pt x="61913" y="297440"/>
                    <a:pt x="61913" y="293544"/>
                  </a:cubicBezTo>
                  <a:cubicBezTo>
                    <a:pt x="61913" y="289647"/>
                    <a:pt x="66026" y="285750"/>
                    <a:pt x="70140" y="285750"/>
                  </a:cubicBezTo>
                  <a:close/>
                  <a:moveTo>
                    <a:pt x="22225" y="277812"/>
                  </a:moveTo>
                  <a:cubicBezTo>
                    <a:pt x="22225" y="277812"/>
                    <a:pt x="22225" y="277812"/>
                    <a:pt x="22225" y="304800"/>
                  </a:cubicBezTo>
                  <a:cubicBezTo>
                    <a:pt x="22225" y="304800"/>
                    <a:pt x="23529" y="304800"/>
                    <a:pt x="23529" y="304800"/>
                  </a:cubicBezTo>
                  <a:cubicBezTo>
                    <a:pt x="23529" y="304800"/>
                    <a:pt x="23529" y="304800"/>
                    <a:pt x="131763" y="304800"/>
                  </a:cubicBezTo>
                  <a:cubicBezTo>
                    <a:pt x="131763" y="304800"/>
                    <a:pt x="131763" y="304800"/>
                    <a:pt x="131763" y="277812"/>
                  </a:cubicBezTo>
                  <a:cubicBezTo>
                    <a:pt x="131763" y="277812"/>
                    <a:pt x="131763" y="277812"/>
                    <a:pt x="22225" y="277812"/>
                  </a:cubicBezTo>
                  <a:close/>
                  <a:moveTo>
                    <a:pt x="155575" y="244475"/>
                  </a:moveTo>
                  <a:lnTo>
                    <a:pt x="155575" y="266700"/>
                  </a:lnTo>
                  <a:lnTo>
                    <a:pt x="211138" y="266700"/>
                  </a:lnTo>
                  <a:lnTo>
                    <a:pt x="211138" y="244475"/>
                  </a:lnTo>
                  <a:close/>
                  <a:moveTo>
                    <a:pt x="22225" y="120650"/>
                  </a:moveTo>
                  <a:cubicBezTo>
                    <a:pt x="22225" y="120650"/>
                    <a:pt x="22225" y="120650"/>
                    <a:pt x="22225" y="263525"/>
                  </a:cubicBezTo>
                  <a:cubicBezTo>
                    <a:pt x="22225" y="263525"/>
                    <a:pt x="22225" y="263525"/>
                    <a:pt x="131763" y="263525"/>
                  </a:cubicBezTo>
                  <a:cubicBezTo>
                    <a:pt x="131763" y="263525"/>
                    <a:pt x="131763" y="263525"/>
                    <a:pt x="131763" y="120650"/>
                  </a:cubicBezTo>
                  <a:cubicBezTo>
                    <a:pt x="131763" y="120650"/>
                    <a:pt x="131763" y="120650"/>
                    <a:pt x="23529" y="120650"/>
                  </a:cubicBezTo>
                  <a:cubicBezTo>
                    <a:pt x="23529" y="120650"/>
                    <a:pt x="22225" y="120650"/>
                    <a:pt x="22225" y="120650"/>
                  </a:cubicBezTo>
                  <a:close/>
                  <a:moveTo>
                    <a:pt x="62683" y="22225"/>
                  </a:moveTo>
                  <a:cubicBezTo>
                    <a:pt x="56081" y="22225"/>
                    <a:pt x="50800" y="26178"/>
                    <a:pt x="50800" y="32767"/>
                  </a:cubicBezTo>
                  <a:cubicBezTo>
                    <a:pt x="50800" y="32767"/>
                    <a:pt x="50800" y="32767"/>
                    <a:pt x="50800" y="97336"/>
                  </a:cubicBezTo>
                  <a:cubicBezTo>
                    <a:pt x="50800" y="97336"/>
                    <a:pt x="50800" y="97336"/>
                    <a:pt x="132659" y="97336"/>
                  </a:cubicBezTo>
                  <a:cubicBezTo>
                    <a:pt x="144541" y="97336"/>
                    <a:pt x="155104" y="107878"/>
                    <a:pt x="155104" y="119737"/>
                  </a:cubicBezTo>
                  <a:cubicBezTo>
                    <a:pt x="155104" y="119737"/>
                    <a:pt x="155104" y="119737"/>
                    <a:pt x="155104" y="223838"/>
                  </a:cubicBezTo>
                  <a:cubicBezTo>
                    <a:pt x="155104" y="223838"/>
                    <a:pt x="155104" y="223838"/>
                    <a:pt x="305618" y="223838"/>
                  </a:cubicBezTo>
                  <a:cubicBezTo>
                    <a:pt x="312219" y="223838"/>
                    <a:pt x="317500" y="218567"/>
                    <a:pt x="317500" y="213296"/>
                  </a:cubicBezTo>
                  <a:lnTo>
                    <a:pt x="317500" y="32767"/>
                  </a:lnTo>
                  <a:cubicBezTo>
                    <a:pt x="317500" y="26178"/>
                    <a:pt x="312219" y="22225"/>
                    <a:pt x="305618" y="22225"/>
                  </a:cubicBezTo>
                  <a:cubicBezTo>
                    <a:pt x="305618" y="22225"/>
                    <a:pt x="305618" y="22225"/>
                    <a:pt x="62683" y="22225"/>
                  </a:cubicBezTo>
                  <a:close/>
                  <a:moveTo>
                    <a:pt x="62080" y="0"/>
                  </a:moveTo>
                  <a:cubicBezTo>
                    <a:pt x="62080" y="0"/>
                    <a:pt x="62080" y="0"/>
                    <a:pt x="305117" y="0"/>
                  </a:cubicBezTo>
                  <a:cubicBezTo>
                    <a:pt x="323609" y="0"/>
                    <a:pt x="338138" y="14505"/>
                    <a:pt x="338138" y="32966"/>
                  </a:cubicBezTo>
                  <a:cubicBezTo>
                    <a:pt x="338138" y="32966"/>
                    <a:pt x="338138" y="32966"/>
                    <a:pt x="338138" y="213621"/>
                  </a:cubicBezTo>
                  <a:cubicBezTo>
                    <a:pt x="338138" y="230764"/>
                    <a:pt x="323609" y="245269"/>
                    <a:pt x="305117" y="245269"/>
                  </a:cubicBezTo>
                  <a:cubicBezTo>
                    <a:pt x="305117" y="245269"/>
                    <a:pt x="305117" y="245269"/>
                    <a:pt x="233791" y="245269"/>
                  </a:cubicBezTo>
                  <a:cubicBezTo>
                    <a:pt x="233791" y="245269"/>
                    <a:pt x="233791" y="245269"/>
                    <a:pt x="233791" y="266367"/>
                  </a:cubicBezTo>
                  <a:cubicBezTo>
                    <a:pt x="233791" y="266367"/>
                    <a:pt x="233791" y="266367"/>
                    <a:pt x="265491" y="266367"/>
                  </a:cubicBezTo>
                  <a:cubicBezTo>
                    <a:pt x="270775" y="266367"/>
                    <a:pt x="276058" y="271642"/>
                    <a:pt x="276058" y="276916"/>
                  </a:cubicBezTo>
                  <a:cubicBezTo>
                    <a:pt x="276058" y="283510"/>
                    <a:pt x="270775" y="288784"/>
                    <a:pt x="265491" y="288784"/>
                  </a:cubicBezTo>
                  <a:cubicBezTo>
                    <a:pt x="265491" y="288784"/>
                    <a:pt x="265491" y="288784"/>
                    <a:pt x="154540" y="288784"/>
                  </a:cubicBezTo>
                  <a:cubicBezTo>
                    <a:pt x="154540" y="288784"/>
                    <a:pt x="154540" y="288784"/>
                    <a:pt x="154540" y="304608"/>
                  </a:cubicBezTo>
                  <a:cubicBezTo>
                    <a:pt x="154540" y="316476"/>
                    <a:pt x="143973" y="327025"/>
                    <a:pt x="132085" y="327025"/>
                  </a:cubicBezTo>
                  <a:cubicBezTo>
                    <a:pt x="132085" y="327025"/>
                    <a:pt x="132085" y="327025"/>
                    <a:pt x="22454" y="327025"/>
                  </a:cubicBezTo>
                  <a:cubicBezTo>
                    <a:pt x="10567" y="327025"/>
                    <a:pt x="0" y="316476"/>
                    <a:pt x="0" y="304608"/>
                  </a:cubicBezTo>
                  <a:cubicBezTo>
                    <a:pt x="0" y="304608"/>
                    <a:pt x="0" y="304608"/>
                    <a:pt x="0" y="119997"/>
                  </a:cubicBezTo>
                  <a:cubicBezTo>
                    <a:pt x="0" y="108129"/>
                    <a:pt x="10567" y="97580"/>
                    <a:pt x="22454" y="97580"/>
                  </a:cubicBezTo>
                  <a:cubicBezTo>
                    <a:pt x="22454" y="97580"/>
                    <a:pt x="22454" y="97580"/>
                    <a:pt x="29058" y="97580"/>
                  </a:cubicBezTo>
                  <a:cubicBezTo>
                    <a:pt x="29058" y="97580"/>
                    <a:pt x="29058" y="97580"/>
                    <a:pt x="29058" y="32966"/>
                  </a:cubicBezTo>
                  <a:cubicBezTo>
                    <a:pt x="29058" y="14505"/>
                    <a:pt x="43588" y="0"/>
                    <a:pt x="62080" y="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conShape6"/>
            <p:cNvSpPr>
              <a:spLocks/>
            </p:cNvSpPr>
            <p:nvPr/>
          </p:nvSpPr>
          <p:spPr>
            <a:xfrm>
              <a:off x="5290815" y="4645466"/>
              <a:ext cx="270345" cy="270345"/>
            </a:xfrm>
            <a:custGeom>
              <a:avLst/>
              <a:gdLst>
                <a:gd name="connsiteX0" fmla="*/ 70140 w 338138"/>
                <a:gd name="connsiteY0" fmla="*/ 285750 h 327025"/>
                <a:gd name="connsiteX1" fmla="*/ 85221 w 338138"/>
                <a:gd name="connsiteY1" fmla="*/ 285750 h 327025"/>
                <a:gd name="connsiteX2" fmla="*/ 92076 w 338138"/>
                <a:gd name="connsiteY2" fmla="*/ 293544 h 327025"/>
                <a:gd name="connsiteX3" fmla="*/ 85221 w 338138"/>
                <a:gd name="connsiteY3" fmla="*/ 300038 h 327025"/>
                <a:gd name="connsiteX4" fmla="*/ 70140 w 338138"/>
                <a:gd name="connsiteY4" fmla="*/ 300038 h 327025"/>
                <a:gd name="connsiteX5" fmla="*/ 61913 w 338138"/>
                <a:gd name="connsiteY5" fmla="*/ 293544 h 327025"/>
                <a:gd name="connsiteX6" fmla="*/ 70140 w 338138"/>
                <a:gd name="connsiteY6" fmla="*/ 285750 h 327025"/>
                <a:gd name="connsiteX7" fmla="*/ 22225 w 338138"/>
                <a:gd name="connsiteY7" fmla="*/ 277812 h 327025"/>
                <a:gd name="connsiteX8" fmla="*/ 22225 w 338138"/>
                <a:gd name="connsiteY8" fmla="*/ 304800 h 327025"/>
                <a:gd name="connsiteX9" fmla="*/ 23529 w 338138"/>
                <a:gd name="connsiteY9" fmla="*/ 304800 h 327025"/>
                <a:gd name="connsiteX10" fmla="*/ 131763 w 338138"/>
                <a:gd name="connsiteY10" fmla="*/ 304800 h 327025"/>
                <a:gd name="connsiteX11" fmla="*/ 131763 w 338138"/>
                <a:gd name="connsiteY11" fmla="*/ 277812 h 327025"/>
                <a:gd name="connsiteX12" fmla="*/ 22225 w 338138"/>
                <a:gd name="connsiteY12" fmla="*/ 277812 h 327025"/>
                <a:gd name="connsiteX13" fmla="*/ 155575 w 338138"/>
                <a:gd name="connsiteY13" fmla="*/ 244475 h 327025"/>
                <a:gd name="connsiteX14" fmla="*/ 155575 w 338138"/>
                <a:gd name="connsiteY14" fmla="*/ 266700 h 327025"/>
                <a:gd name="connsiteX15" fmla="*/ 211138 w 338138"/>
                <a:gd name="connsiteY15" fmla="*/ 266700 h 327025"/>
                <a:gd name="connsiteX16" fmla="*/ 211138 w 338138"/>
                <a:gd name="connsiteY16" fmla="*/ 244475 h 327025"/>
                <a:gd name="connsiteX17" fmla="*/ 22225 w 338138"/>
                <a:gd name="connsiteY17" fmla="*/ 120650 h 327025"/>
                <a:gd name="connsiteX18" fmla="*/ 22225 w 338138"/>
                <a:gd name="connsiteY18" fmla="*/ 263525 h 327025"/>
                <a:gd name="connsiteX19" fmla="*/ 131763 w 338138"/>
                <a:gd name="connsiteY19" fmla="*/ 263525 h 327025"/>
                <a:gd name="connsiteX20" fmla="*/ 131763 w 338138"/>
                <a:gd name="connsiteY20" fmla="*/ 120650 h 327025"/>
                <a:gd name="connsiteX21" fmla="*/ 23529 w 338138"/>
                <a:gd name="connsiteY21" fmla="*/ 120650 h 327025"/>
                <a:gd name="connsiteX22" fmla="*/ 22225 w 338138"/>
                <a:gd name="connsiteY22" fmla="*/ 120650 h 327025"/>
                <a:gd name="connsiteX23" fmla="*/ 62683 w 338138"/>
                <a:gd name="connsiteY23" fmla="*/ 22225 h 327025"/>
                <a:gd name="connsiteX24" fmla="*/ 50800 w 338138"/>
                <a:gd name="connsiteY24" fmla="*/ 32767 h 327025"/>
                <a:gd name="connsiteX25" fmla="*/ 50800 w 338138"/>
                <a:gd name="connsiteY25" fmla="*/ 97336 h 327025"/>
                <a:gd name="connsiteX26" fmla="*/ 132659 w 338138"/>
                <a:gd name="connsiteY26" fmla="*/ 97336 h 327025"/>
                <a:gd name="connsiteX27" fmla="*/ 155104 w 338138"/>
                <a:gd name="connsiteY27" fmla="*/ 119737 h 327025"/>
                <a:gd name="connsiteX28" fmla="*/ 155104 w 338138"/>
                <a:gd name="connsiteY28" fmla="*/ 223838 h 327025"/>
                <a:gd name="connsiteX29" fmla="*/ 305618 w 338138"/>
                <a:gd name="connsiteY29" fmla="*/ 223838 h 327025"/>
                <a:gd name="connsiteX30" fmla="*/ 317500 w 338138"/>
                <a:gd name="connsiteY30" fmla="*/ 213296 h 327025"/>
                <a:gd name="connsiteX31" fmla="*/ 317500 w 338138"/>
                <a:gd name="connsiteY31" fmla="*/ 32767 h 327025"/>
                <a:gd name="connsiteX32" fmla="*/ 305618 w 338138"/>
                <a:gd name="connsiteY32" fmla="*/ 22225 h 327025"/>
                <a:gd name="connsiteX33" fmla="*/ 62683 w 338138"/>
                <a:gd name="connsiteY33" fmla="*/ 22225 h 327025"/>
                <a:gd name="connsiteX34" fmla="*/ 62080 w 338138"/>
                <a:gd name="connsiteY34" fmla="*/ 0 h 327025"/>
                <a:gd name="connsiteX35" fmla="*/ 305117 w 338138"/>
                <a:gd name="connsiteY35" fmla="*/ 0 h 327025"/>
                <a:gd name="connsiteX36" fmla="*/ 338138 w 338138"/>
                <a:gd name="connsiteY36" fmla="*/ 32966 h 327025"/>
                <a:gd name="connsiteX37" fmla="*/ 338138 w 338138"/>
                <a:gd name="connsiteY37" fmla="*/ 213621 h 327025"/>
                <a:gd name="connsiteX38" fmla="*/ 305117 w 338138"/>
                <a:gd name="connsiteY38" fmla="*/ 245269 h 327025"/>
                <a:gd name="connsiteX39" fmla="*/ 233791 w 338138"/>
                <a:gd name="connsiteY39" fmla="*/ 245269 h 327025"/>
                <a:gd name="connsiteX40" fmla="*/ 233791 w 338138"/>
                <a:gd name="connsiteY40" fmla="*/ 266367 h 327025"/>
                <a:gd name="connsiteX41" fmla="*/ 265491 w 338138"/>
                <a:gd name="connsiteY41" fmla="*/ 266367 h 327025"/>
                <a:gd name="connsiteX42" fmla="*/ 276058 w 338138"/>
                <a:gd name="connsiteY42" fmla="*/ 276916 h 327025"/>
                <a:gd name="connsiteX43" fmla="*/ 265491 w 338138"/>
                <a:gd name="connsiteY43" fmla="*/ 288784 h 327025"/>
                <a:gd name="connsiteX44" fmla="*/ 154540 w 338138"/>
                <a:gd name="connsiteY44" fmla="*/ 288784 h 327025"/>
                <a:gd name="connsiteX45" fmla="*/ 154540 w 338138"/>
                <a:gd name="connsiteY45" fmla="*/ 304608 h 327025"/>
                <a:gd name="connsiteX46" fmla="*/ 132085 w 338138"/>
                <a:gd name="connsiteY46" fmla="*/ 327025 h 327025"/>
                <a:gd name="connsiteX47" fmla="*/ 22454 w 338138"/>
                <a:gd name="connsiteY47" fmla="*/ 327025 h 327025"/>
                <a:gd name="connsiteX48" fmla="*/ 0 w 338138"/>
                <a:gd name="connsiteY48" fmla="*/ 304608 h 327025"/>
                <a:gd name="connsiteX49" fmla="*/ 0 w 338138"/>
                <a:gd name="connsiteY49" fmla="*/ 119997 h 327025"/>
                <a:gd name="connsiteX50" fmla="*/ 22454 w 338138"/>
                <a:gd name="connsiteY50" fmla="*/ 97580 h 327025"/>
                <a:gd name="connsiteX51" fmla="*/ 29058 w 338138"/>
                <a:gd name="connsiteY51" fmla="*/ 97580 h 327025"/>
                <a:gd name="connsiteX52" fmla="*/ 29058 w 338138"/>
                <a:gd name="connsiteY52" fmla="*/ 32966 h 327025"/>
                <a:gd name="connsiteX53" fmla="*/ 62080 w 338138"/>
                <a:gd name="connsiteY53" fmla="*/ 0 h 32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38138" h="327025">
                  <a:moveTo>
                    <a:pt x="70140" y="285750"/>
                  </a:moveTo>
                  <a:cubicBezTo>
                    <a:pt x="70140" y="285750"/>
                    <a:pt x="70140" y="285750"/>
                    <a:pt x="85221" y="285750"/>
                  </a:cubicBezTo>
                  <a:cubicBezTo>
                    <a:pt x="89334" y="285750"/>
                    <a:pt x="92076" y="289647"/>
                    <a:pt x="92076" y="293544"/>
                  </a:cubicBezTo>
                  <a:cubicBezTo>
                    <a:pt x="92076" y="297440"/>
                    <a:pt x="89334" y="300038"/>
                    <a:pt x="85221" y="300038"/>
                  </a:cubicBezTo>
                  <a:cubicBezTo>
                    <a:pt x="85221" y="300038"/>
                    <a:pt x="85221" y="300038"/>
                    <a:pt x="70140" y="300038"/>
                  </a:cubicBezTo>
                  <a:cubicBezTo>
                    <a:pt x="66026" y="300038"/>
                    <a:pt x="61913" y="297440"/>
                    <a:pt x="61913" y="293544"/>
                  </a:cubicBezTo>
                  <a:cubicBezTo>
                    <a:pt x="61913" y="289647"/>
                    <a:pt x="66026" y="285750"/>
                    <a:pt x="70140" y="285750"/>
                  </a:cubicBezTo>
                  <a:close/>
                  <a:moveTo>
                    <a:pt x="22225" y="277812"/>
                  </a:moveTo>
                  <a:cubicBezTo>
                    <a:pt x="22225" y="277812"/>
                    <a:pt x="22225" y="277812"/>
                    <a:pt x="22225" y="304800"/>
                  </a:cubicBezTo>
                  <a:cubicBezTo>
                    <a:pt x="22225" y="304800"/>
                    <a:pt x="23529" y="304800"/>
                    <a:pt x="23529" y="304800"/>
                  </a:cubicBezTo>
                  <a:cubicBezTo>
                    <a:pt x="23529" y="304800"/>
                    <a:pt x="23529" y="304800"/>
                    <a:pt x="131763" y="304800"/>
                  </a:cubicBezTo>
                  <a:cubicBezTo>
                    <a:pt x="131763" y="304800"/>
                    <a:pt x="131763" y="304800"/>
                    <a:pt x="131763" y="277812"/>
                  </a:cubicBezTo>
                  <a:cubicBezTo>
                    <a:pt x="131763" y="277812"/>
                    <a:pt x="131763" y="277812"/>
                    <a:pt x="22225" y="277812"/>
                  </a:cubicBezTo>
                  <a:close/>
                  <a:moveTo>
                    <a:pt x="155575" y="244475"/>
                  </a:moveTo>
                  <a:lnTo>
                    <a:pt x="155575" y="266700"/>
                  </a:lnTo>
                  <a:lnTo>
                    <a:pt x="211138" y="266700"/>
                  </a:lnTo>
                  <a:lnTo>
                    <a:pt x="211138" y="244475"/>
                  </a:lnTo>
                  <a:close/>
                  <a:moveTo>
                    <a:pt x="22225" y="120650"/>
                  </a:moveTo>
                  <a:cubicBezTo>
                    <a:pt x="22225" y="120650"/>
                    <a:pt x="22225" y="120650"/>
                    <a:pt x="22225" y="263525"/>
                  </a:cubicBezTo>
                  <a:cubicBezTo>
                    <a:pt x="22225" y="263525"/>
                    <a:pt x="22225" y="263525"/>
                    <a:pt x="131763" y="263525"/>
                  </a:cubicBezTo>
                  <a:cubicBezTo>
                    <a:pt x="131763" y="263525"/>
                    <a:pt x="131763" y="263525"/>
                    <a:pt x="131763" y="120650"/>
                  </a:cubicBezTo>
                  <a:cubicBezTo>
                    <a:pt x="131763" y="120650"/>
                    <a:pt x="131763" y="120650"/>
                    <a:pt x="23529" y="120650"/>
                  </a:cubicBezTo>
                  <a:cubicBezTo>
                    <a:pt x="23529" y="120650"/>
                    <a:pt x="22225" y="120650"/>
                    <a:pt x="22225" y="120650"/>
                  </a:cubicBezTo>
                  <a:close/>
                  <a:moveTo>
                    <a:pt x="62683" y="22225"/>
                  </a:moveTo>
                  <a:cubicBezTo>
                    <a:pt x="56081" y="22225"/>
                    <a:pt x="50800" y="26178"/>
                    <a:pt x="50800" y="32767"/>
                  </a:cubicBezTo>
                  <a:cubicBezTo>
                    <a:pt x="50800" y="32767"/>
                    <a:pt x="50800" y="32767"/>
                    <a:pt x="50800" y="97336"/>
                  </a:cubicBezTo>
                  <a:cubicBezTo>
                    <a:pt x="50800" y="97336"/>
                    <a:pt x="50800" y="97336"/>
                    <a:pt x="132659" y="97336"/>
                  </a:cubicBezTo>
                  <a:cubicBezTo>
                    <a:pt x="144541" y="97336"/>
                    <a:pt x="155104" y="107878"/>
                    <a:pt x="155104" y="119737"/>
                  </a:cubicBezTo>
                  <a:cubicBezTo>
                    <a:pt x="155104" y="119737"/>
                    <a:pt x="155104" y="119737"/>
                    <a:pt x="155104" y="223838"/>
                  </a:cubicBezTo>
                  <a:cubicBezTo>
                    <a:pt x="155104" y="223838"/>
                    <a:pt x="155104" y="223838"/>
                    <a:pt x="305618" y="223838"/>
                  </a:cubicBezTo>
                  <a:cubicBezTo>
                    <a:pt x="312219" y="223838"/>
                    <a:pt x="317500" y="218567"/>
                    <a:pt x="317500" y="213296"/>
                  </a:cubicBezTo>
                  <a:lnTo>
                    <a:pt x="317500" y="32767"/>
                  </a:lnTo>
                  <a:cubicBezTo>
                    <a:pt x="317500" y="26178"/>
                    <a:pt x="312219" y="22225"/>
                    <a:pt x="305618" y="22225"/>
                  </a:cubicBezTo>
                  <a:cubicBezTo>
                    <a:pt x="305618" y="22225"/>
                    <a:pt x="305618" y="22225"/>
                    <a:pt x="62683" y="22225"/>
                  </a:cubicBezTo>
                  <a:close/>
                  <a:moveTo>
                    <a:pt x="62080" y="0"/>
                  </a:moveTo>
                  <a:cubicBezTo>
                    <a:pt x="62080" y="0"/>
                    <a:pt x="62080" y="0"/>
                    <a:pt x="305117" y="0"/>
                  </a:cubicBezTo>
                  <a:cubicBezTo>
                    <a:pt x="323609" y="0"/>
                    <a:pt x="338138" y="14505"/>
                    <a:pt x="338138" y="32966"/>
                  </a:cubicBezTo>
                  <a:cubicBezTo>
                    <a:pt x="338138" y="32966"/>
                    <a:pt x="338138" y="32966"/>
                    <a:pt x="338138" y="213621"/>
                  </a:cubicBezTo>
                  <a:cubicBezTo>
                    <a:pt x="338138" y="230764"/>
                    <a:pt x="323609" y="245269"/>
                    <a:pt x="305117" y="245269"/>
                  </a:cubicBezTo>
                  <a:cubicBezTo>
                    <a:pt x="305117" y="245269"/>
                    <a:pt x="305117" y="245269"/>
                    <a:pt x="233791" y="245269"/>
                  </a:cubicBezTo>
                  <a:cubicBezTo>
                    <a:pt x="233791" y="245269"/>
                    <a:pt x="233791" y="245269"/>
                    <a:pt x="233791" y="266367"/>
                  </a:cubicBezTo>
                  <a:cubicBezTo>
                    <a:pt x="233791" y="266367"/>
                    <a:pt x="233791" y="266367"/>
                    <a:pt x="265491" y="266367"/>
                  </a:cubicBezTo>
                  <a:cubicBezTo>
                    <a:pt x="270775" y="266367"/>
                    <a:pt x="276058" y="271642"/>
                    <a:pt x="276058" y="276916"/>
                  </a:cubicBezTo>
                  <a:cubicBezTo>
                    <a:pt x="276058" y="283510"/>
                    <a:pt x="270775" y="288784"/>
                    <a:pt x="265491" y="288784"/>
                  </a:cubicBezTo>
                  <a:cubicBezTo>
                    <a:pt x="265491" y="288784"/>
                    <a:pt x="265491" y="288784"/>
                    <a:pt x="154540" y="288784"/>
                  </a:cubicBezTo>
                  <a:cubicBezTo>
                    <a:pt x="154540" y="288784"/>
                    <a:pt x="154540" y="288784"/>
                    <a:pt x="154540" y="304608"/>
                  </a:cubicBezTo>
                  <a:cubicBezTo>
                    <a:pt x="154540" y="316476"/>
                    <a:pt x="143973" y="327025"/>
                    <a:pt x="132085" y="327025"/>
                  </a:cubicBezTo>
                  <a:cubicBezTo>
                    <a:pt x="132085" y="327025"/>
                    <a:pt x="132085" y="327025"/>
                    <a:pt x="22454" y="327025"/>
                  </a:cubicBezTo>
                  <a:cubicBezTo>
                    <a:pt x="10567" y="327025"/>
                    <a:pt x="0" y="316476"/>
                    <a:pt x="0" y="304608"/>
                  </a:cubicBezTo>
                  <a:cubicBezTo>
                    <a:pt x="0" y="304608"/>
                    <a:pt x="0" y="304608"/>
                    <a:pt x="0" y="119997"/>
                  </a:cubicBezTo>
                  <a:cubicBezTo>
                    <a:pt x="0" y="108129"/>
                    <a:pt x="10567" y="97580"/>
                    <a:pt x="22454" y="97580"/>
                  </a:cubicBezTo>
                  <a:cubicBezTo>
                    <a:pt x="22454" y="97580"/>
                    <a:pt x="22454" y="97580"/>
                    <a:pt x="29058" y="97580"/>
                  </a:cubicBezTo>
                  <a:cubicBezTo>
                    <a:pt x="29058" y="97580"/>
                    <a:pt x="29058" y="97580"/>
                    <a:pt x="29058" y="32966"/>
                  </a:cubicBezTo>
                  <a:cubicBezTo>
                    <a:pt x="29058" y="14505"/>
                    <a:pt x="43588" y="0"/>
                    <a:pt x="62080" y="0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CustomText1"/>
            <p:cNvSpPr txBox="1"/>
            <p:nvPr/>
          </p:nvSpPr>
          <p:spPr>
            <a:xfrm flipH="1">
              <a:off x="3350405" y="3721725"/>
              <a:ext cx="818751" cy="302400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7" name="CustomText2"/>
            <p:cNvSpPr txBox="1"/>
            <p:nvPr/>
          </p:nvSpPr>
          <p:spPr>
            <a:xfrm flipH="1">
              <a:off x="4066869" y="2428151"/>
              <a:ext cx="818751" cy="302400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38" name="CustomText3"/>
            <p:cNvSpPr txBox="1"/>
            <p:nvPr/>
          </p:nvSpPr>
          <p:spPr>
            <a:xfrm flipH="1">
              <a:off x="7304887" y="2428151"/>
              <a:ext cx="818751" cy="302400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</a:t>
              </a:r>
              <a:r>
                <a:rPr lang="en-US" altLang="zh-CN" dirty="0">
                  <a:solidFill>
                    <a:schemeClr val="tx1">
                      <a:lumMod val="75000"/>
                    </a:schemeClr>
                  </a:solidFill>
                </a:rPr>
                <a:t> </a:t>
              </a:r>
              <a:r>
                <a:rPr lang="en-US" altLang="zh-CN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39" name="CustomText4"/>
            <p:cNvSpPr txBox="1"/>
            <p:nvPr/>
          </p:nvSpPr>
          <p:spPr>
            <a:xfrm flipH="1">
              <a:off x="7963071" y="3727854"/>
              <a:ext cx="818751" cy="302400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</a:t>
              </a:r>
              <a:r>
                <a:rPr lang="en-US" altLang="zh-CN" dirty="0">
                  <a:solidFill>
                    <a:schemeClr val="tx1">
                      <a:lumMod val="75000"/>
                    </a:schemeClr>
                  </a:solidFill>
                </a:rPr>
                <a:t> </a:t>
              </a:r>
              <a:r>
                <a:rPr lang="en-US" altLang="zh-CN" dirty="0">
                  <a:solidFill>
                    <a:schemeClr val="bg1"/>
                  </a:solidFill>
                </a:rPr>
                <a:t>here</a:t>
              </a:r>
            </a:p>
          </p:txBody>
        </p:sp>
        <p:sp>
          <p:nvSpPr>
            <p:cNvPr id="40" name="CustomText5"/>
            <p:cNvSpPr txBox="1"/>
            <p:nvPr/>
          </p:nvSpPr>
          <p:spPr>
            <a:xfrm flipH="1">
              <a:off x="7304887" y="4947246"/>
              <a:ext cx="818751" cy="302400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41" name="CustomText6"/>
            <p:cNvSpPr txBox="1"/>
            <p:nvPr/>
          </p:nvSpPr>
          <p:spPr>
            <a:xfrm flipH="1">
              <a:off x="4066869" y="4947246"/>
              <a:ext cx="818751" cy="302400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Text</a:t>
              </a:r>
              <a:r>
                <a:rPr lang="en-US" altLang="zh-CN" dirty="0">
                  <a:solidFill>
                    <a:schemeClr val="tx1">
                      <a:lumMod val="75000"/>
                    </a:schemeClr>
                  </a:solidFill>
                </a:rPr>
                <a:t> </a:t>
              </a:r>
              <a:r>
                <a:rPr lang="en-US" altLang="zh-CN" dirty="0">
                  <a:solidFill>
                    <a:schemeClr val="bg1"/>
                  </a:solidFill>
                </a:rPr>
                <a:t>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198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0ab1071-1db6-4682-b38e-8d041c60d062" descr="+jYAAB+LCAAAAAAABADtltty2jAQht9Fbe9oxmeD70zatJlO20xhephOLhxQQB0fGFtkchjevTJgWGELK2kNY+M7LO1Ku/sv2u8JvaYPM4wcNAi8mL4j3iT2gkuKA9RBl2PkhHPf76A+CccknHyIo/ksQc7vp40b3PlB6PS7589x6hsSSjx/9enk7DOzzyQkwTxYmylnClvy7sGSqqwWyXjsY2h2GVIc321uUNO15e8BjdkFF1EceJRd+KQs3qD1FnJ6zHeROo/xPXK0DhquwsriWYeXFqAwz3QjTfMqSiiJwq3HlcfqhllIBcnuOG1NWVg4pmTk+a5PJmGAwzTifkRplNb/YxSTxyik/DbLD9PRlO1/wni2LuCAPLILbz0/wVkZpt4Mf2EXZdktFzTm9g37HiV3nAW3pqHFJq+NUVqOXbMOd/L1pprb6rBcWdRckRcdYYGy419U3R1nWOWvt7cJpj+vcDxi0fQfuDTSfjLzNtvMkPMWWPwSn6LkbbhT1DN1cw9vv/7KCTeI4pu9usH6i0Tj1QdHbgXLF/6khCuw2TnFfqZwy4Uhvqci4YAMe3XLzqhEtvTw52mVekCBih5biXy2KaxDKIr7uiDyuswZ24BzRj25OaPKzBlVbs6o3JxR2zlT4ZwR6QbrXz5nVPhgqe2cOcCcEQkHZCh9lyuT7UhzRv0Pc+Y88qO4fM5kZrl9ph8Z4eEUBzizGZKQuuGYBT3O/s79mEymNMRJksl+8wePKHBzzNRqnkzZma8uLgzNtlwXZekpi6Jhk10oO2x27GV0Wrrk/0nuKO3udeSgj3N5ZuG//EnJguaUXS3u6cijpaqJUj2fJ2wa77btvuzq0bcW17eq3XVdtbBvtUb2rZDdm9e3stnVmut7kOv1k+N6XYbrdTmu1zmu11uur5DrRbrB+pc/Zjp8zPSW6w/A9SLhgAylHFyZbEfier1JXG/zXK+4Vk8v5CO9kXwk7M3m8ZFsdnXmo+Vx2541Tg6QDBlAMuQAyeAAyWgBqUJAEukG61/+mhnwNTNaQDoAIImEAzKUAkVlsh0JkIwmAVKXAyRTs7quWQhIRiMBSdibzQMk2ezqDEi2DvnIPDk+MmX4yJTjI5PjI7Plowr5SKQbrH/5Y2bCx8xs+egAfCQSDshQyhOVyXYkPjKbxEc9no/em+euVshHZiP5SNibzeMj2ezq0beqwjWubXeNXjHYW41sXAs2rtXoxpXNrs5g37Uh2FsnB/aWDNhbcmBvcWBvtWBfIdiLdIP1/4fHrAX7qsBeJByQQaQbJz44sPZgb8mC/fXiL2c+6dX6NgAA"/>
          <p:cNvGrpSpPr>
            <a:grpSpLocks noChangeAspect="1"/>
          </p:cNvGrpSpPr>
          <p:nvPr/>
        </p:nvGrpSpPr>
        <p:grpSpPr>
          <a:xfrm>
            <a:off x="1071041" y="1523546"/>
            <a:ext cx="10049918" cy="3810908"/>
            <a:chOff x="1071041" y="1592593"/>
            <a:chExt cx="10049918" cy="3810908"/>
          </a:xfrm>
        </p:grpSpPr>
        <p:sp>
          <p:nvSpPr>
            <p:cNvPr id="3" name="RelativeShape1"/>
            <p:cNvSpPr>
              <a:spLocks/>
            </p:cNvSpPr>
            <p:nvPr/>
          </p:nvSpPr>
          <p:spPr bwMode="auto">
            <a:xfrm>
              <a:off x="1185863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RelativeShape2"/>
            <p:cNvSpPr>
              <a:spLocks/>
            </p:cNvSpPr>
            <p:nvPr/>
          </p:nvSpPr>
          <p:spPr bwMode="auto">
            <a:xfrm>
              <a:off x="2701331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lativeShape4"/>
            <p:cNvSpPr>
              <a:spLocks/>
            </p:cNvSpPr>
            <p:nvPr/>
          </p:nvSpPr>
          <p:spPr bwMode="auto">
            <a:xfrm>
              <a:off x="5723378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6" name="line"/>
            <p:cNvCxnSpPr/>
            <p:nvPr/>
          </p:nvCxnSpPr>
          <p:spPr>
            <a:xfrm>
              <a:off x="1071041" y="4941046"/>
              <a:ext cx="1004991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line"/>
            <p:cNvCxnSpPr/>
            <p:nvPr/>
          </p:nvCxnSpPr>
          <p:spPr>
            <a:xfrm>
              <a:off x="1071041" y="5403501"/>
              <a:ext cx="1004991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ustomText1"/>
            <p:cNvSpPr>
              <a:spLocks/>
            </p:cNvSpPr>
            <p:nvPr/>
          </p:nvSpPr>
          <p:spPr bwMode="auto">
            <a:xfrm>
              <a:off x="1979011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 dirty="0">
                  <a:solidFill>
                    <a:srgbClr val="00B0F0"/>
                  </a:solidFill>
                </a:rPr>
                <a:t>Text here</a:t>
              </a:r>
            </a:p>
          </p:txBody>
        </p:sp>
        <p:sp>
          <p:nvSpPr>
            <p:cNvPr id="9" name="SorbShape1"/>
            <p:cNvSpPr>
              <a:spLocks/>
            </p:cNvSpPr>
            <p:nvPr/>
          </p:nvSpPr>
          <p:spPr bwMode="auto">
            <a:xfrm>
              <a:off x="2039308" y="2277844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ValueText1"/>
            <p:cNvSpPr>
              <a:spLocks/>
            </p:cNvSpPr>
            <p:nvPr/>
          </p:nvSpPr>
          <p:spPr bwMode="auto">
            <a:xfrm>
              <a:off x="2104915" y="2418332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74%</a:t>
              </a:r>
            </a:p>
          </p:txBody>
        </p:sp>
        <p:sp>
          <p:nvSpPr>
            <p:cNvPr id="11" name="ValueShape1"/>
            <p:cNvSpPr>
              <a:spLocks/>
            </p:cNvSpPr>
            <p:nvPr/>
          </p:nvSpPr>
          <p:spPr bwMode="auto">
            <a:xfrm>
              <a:off x="1185863" y="2961452"/>
              <a:ext cx="2260086" cy="19503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rgbClr val="00B0F0">
                <a:alpha val="70000"/>
              </a:srgb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CustomText2"/>
            <p:cNvSpPr>
              <a:spLocks/>
            </p:cNvSpPr>
            <p:nvPr/>
          </p:nvSpPr>
          <p:spPr bwMode="auto">
            <a:xfrm>
              <a:off x="3478884" y="5029829"/>
              <a:ext cx="80011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 dirty="0">
                  <a:solidFill>
                    <a:srgbClr val="FFD966"/>
                  </a:solidFill>
                </a:rPr>
                <a:t>Text here</a:t>
              </a:r>
            </a:p>
          </p:txBody>
        </p:sp>
        <p:sp>
          <p:nvSpPr>
            <p:cNvPr id="13" name="SorbShape2"/>
            <p:cNvSpPr>
              <a:spLocks/>
            </p:cNvSpPr>
            <p:nvPr/>
          </p:nvSpPr>
          <p:spPr bwMode="auto">
            <a:xfrm>
              <a:off x="3554776" y="1856151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ValueText2"/>
            <p:cNvSpPr>
              <a:spLocks/>
            </p:cNvSpPr>
            <p:nvPr/>
          </p:nvSpPr>
          <p:spPr bwMode="auto">
            <a:xfrm>
              <a:off x="3620383" y="1996639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90%</a:t>
              </a:r>
            </a:p>
          </p:txBody>
        </p:sp>
        <p:sp>
          <p:nvSpPr>
            <p:cNvPr id="15" name="ValueShape2"/>
            <p:cNvSpPr>
              <a:spLocks/>
            </p:cNvSpPr>
            <p:nvPr/>
          </p:nvSpPr>
          <p:spPr bwMode="auto">
            <a:xfrm>
              <a:off x="2701331" y="2539759"/>
              <a:ext cx="2260086" cy="23720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rgbClr val="FFD966">
                <a:alpha val="70000"/>
              </a:srgb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lativeShape3"/>
            <p:cNvSpPr>
              <a:spLocks/>
            </p:cNvSpPr>
            <p:nvPr/>
          </p:nvSpPr>
          <p:spPr bwMode="auto">
            <a:xfrm>
              <a:off x="4248769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ValueShape3"/>
            <p:cNvSpPr>
              <a:spLocks/>
            </p:cNvSpPr>
            <p:nvPr/>
          </p:nvSpPr>
          <p:spPr bwMode="auto">
            <a:xfrm>
              <a:off x="4248769" y="2829673"/>
              <a:ext cx="2260086" cy="2082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rgbClr val="92D050">
                <a:alpha val="70000"/>
              </a:srgb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CustomText3"/>
            <p:cNvSpPr>
              <a:spLocks/>
            </p:cNvSpPr>
            <p:nvPr/>
          </p:nvSpPr>
          <p:spPr bwMode="auto">
            <a:xfrm>
              <a:off x="4978252" y="5029829"/>
              <a:ext cx="80112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 dirty="0">
                  <a:solidFill>
                    <a:srgbClr val="92D050"/>
                  </a:solidFill>
                </a:rPr>
                <a:t>Text here</a:t>
              </a:r>
            </a:p>
          </p:txBody>
        </p:sp>
        <p:sp>
          <p:nvSpPr>
            <p:cNvPr id="19" name="SorbShape3"/>
            <p:cNvSpPr>
              <a:spLocks/>
            </p:cNvSpPr>
            <p:nvPr/>
          </p:nvSpPr>
          <p:spPr bwMode="auto">
            <a:xfrm>
              <a:off x="5102214" y="2146065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Text3"/>
            <p:cNvSpPr>
              <a:spLocks/>
            </p:cNvSpPr>
            <p:nvPr/>
          </p:nvSpPr>
          <p:spPr bwMode="auto">
            <a:xfrm>
              <a:off x="5167821" y="2286553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79%</a:t>
              </a:r>
            </a:p>
          </p:txBody>
        </p:sp>
        <p:sp>
          <p:nvSpPr>
            <p:cNvPr id="21" name="CustomText4"/>
            <p:cNvSpPr>
              <a:spLocks/>
            </p:cNvSpPr>
            <p:nvPr/>
          </p:nvSpPr>
          <p:spPr bwMode="auto">
            <a:xfrm>
              <a:off x="6478630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 dirty="0">
                  <a:solidFill>
                    <a:srgbClr val="FFD966"/>
                  </a:solidFill>
                </a:rPr>
                <a:t>Text here</a:t>
              </a:r>
            </a:p>
          </p:txBody>
        </p:sp>
        <p:sp>
          <p:nvSpPr>
            <p:cNvPr id="22" name="SorbShape4"/>
            <p:cNvSpPr>
              <a:spLocks/>
            </p:cNvSpPr>
            <p:nvPr/>
          </p:nvSpPr>
          <p:spPr bwMode="auto">
            <a:xfrm>
              <a:off x="6576823" y="1592593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ValueText4"/>
            <p:cNvSpPr>
              <a:spLocks/>
            </p:cNvSpPr>
            <p:nvPr/>
          </p:nvSpPr>
          <p:spPr bwMode="auto">
            <a:xfrm>
              <a:off x="6642430" y="1733081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Impact" panose="020B0806030902050204" pitchFamily="34" charset="0"/>
                </a:rPr>
                <a:t>100%</a:t>
              </a:r>
            </a:p>
          </p:txBody>
        </p:sp>
        <p:sp>
          <p:nvSpPr>
            <p:cNvPr id="24" name="ValueShape4"/>
            <p:cNvSpPr>
              <a:spLocks/>
            </p:cNvSpPr>
            <p:nvPr/>
          </p:nvSpPr>
          <p:spPr bwMode="auto">
            <a:xfrm>
              <a:off x="5723378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rgbClr val="FFD966">
                <a:alpha val="70000"/>
              </a:srgb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CustomText5"/>
            <p:cNvSpPr>
              <a:spLocks/>
            </p:cNvSpPr>
            <p:nvPr/>
          </p:nvSpPr>
          <p:spPr bwMode="auto">
            <a:xfrm>
              <a:off x="7978503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 dirty="0">
                  <a:solidFill>
                    <a:srgbClr val="00B0F0"/>
                  </a:solidFill>
                </a:rPr>
                <a:t>Text here</a:t>
              </a:r>
            </a:p>
          </p:txBody>
        </p:sp>
        <p:sp>
          <p:nvSpPr>
            <p:cNvPr id="26" name="RelativeShape5"/>
            <p:cNvSpPr>
              <a:spLocks/>
            </p:cNvSpPr>
            <p:nvPr/>
          </p:nvSpPr>
          <p:spPr bwMode="auto">
            <a:xfrm>
              <a:off x="7248515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SorbShape5"/>
            <p:cNvSpPr>
              <a:spLocks/>
            </p:cNvSpPr>
            <p:nvPr/>
          </p:nvSpPr>
          <p:spPr bwMode="auto">
            <a:xfrm>
              <a:off x="8101960" y="2304199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ValueText5"/>
            <p:cNvSpPr>
              <a:spLocks/>
            </p:cNvSpPr>
            <p:nvPr/>
          </p:nvSpPr>
          <p:spPr bwMode="auto">
            <a:xfrm>
              <a:off x="8167567" y="2444687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73%</a:t>
              </a:r>
            </a:p>
          </p:txBody>
        </p:sp>
        <p:sp>
          <p:nvSpPr>
            <p:cNvPr id="29" name="ValueShape5"/>
            <p:cNvSpPr>
              <a:spLocks/>
            </p:cNvSpPr>
            <p:nvPr/>
          </p:nvSpPr>
          <p:spPr bwMode="auto">
            <a:xfrm>
              <a:off x="7248515" y="2987807"/>
              <a:ext cx="2260086" cy="19239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rgbClr val="00B0F0">
                <a:alpha val="70000"/>
              </a:srgb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CustomText6"/>
            <p:cNvSpPr>
              <a:spLocks/>
            </p:cNvSpPr>
            <p:nvPr/>
          </p:nvSpPr>
          <p:spPr bwMode="auto">
            <a:xfrm>
              <a:off x="9477872" y="5029829"/>
              <a:ext cx="80112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zh-CN" sz="1600" dirty="0">
                  <a:solidFill>
                    <a:srgbClr val="92D050"/>
                  </a:solidFill>
                </a:rPr>
                <a:t>Text here</a:t>
              </a:r>
            </a:p>
          </p:txBody>
        </p:sp>
        <p:sp>
          <p:nvSpPr>
            <p:cNvPr id="31" name="RelativeShape6"/>
            <p:cNvSpPr>
              <a:spLocks/>
            </p:cNvSpPr>
            <p:nvPr/>
          </p:nvSpPr>
          <p:spPr bwMode="auto">
            <a:xfrm>
              <a:off x="8748389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SorbShape6"/>
            <p:cNvSpPr>
              <a:spLocks/>
            </p:cNvSpPr>
            <p:nvPr/>
          </p:nvSpPr>
          <p:spPr bwMode="auto">
            <a:xfrm>
              <a:off x="9601834" y="1935218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ValueText6"/>
            <p:cNvSpPr>
              <a:spLocks/>
            </p:cNvSpPr>
            <p:nvPr/>
          </p:nvSpPr>
          <p:spPr bwMode="auto">
            <a:xfrm>
              <a:off x="9667441" y="2075706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latin typeface="Impact" panose="020B0806030902050204" pitchFamily="34" charset="0"/>
                </a:rPr>
                <a:t>87%</a:t>
              </a:r>
            </a:p>
          </p:txBody>
        </p:sp>
        <p:sp>
          <p:nvSpPr>
            <p:cNvPr id="34" name="ValueShape6"/>
            <p:cNvSpPr>
              <a:spLocks/>
            </p:cNvSpPr>
            <p:nvPr/>
          </p:nvSpPr>
          <p:spPr bwMode="auto">
            <a:xfrm>
              <a:off x="8748389" y="2618826"/>
              <a:ext cx="2260086" cy="22929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rgbClr val="92D050">
                <a:alpha val="70000"/>
              </a:srgb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7906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20788" y="2843129"/>
            <a:ext cx="1550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3829" y="4169229"/>
            <a:ext cx="8984343" cy="0"/>
            <a:chOff x="1451428" y="4169229"/>
            <a:chExt cx="8984343" cy="0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1451428" y="4169229"/>
              <a:ext cx="3614057" cy="0"/>
            </a:xfrm>
            <a:prstGeom prst="straightConnector1">
              <a:avLst/>
            </a:prstGeom>
            <a:ln>
              <a:solidFill>
                <a:schemeClr val="bg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 flipH="1">
              <a:off x="6821715" y="4169229"/>
              <a:ext cx="3614056" cy="0"/>
            </a:xfrm>
            <a:prstGeom prst="straightConnector1">
              <a:avLst/>
            </a:prstGeom>
            <a:ln>
              <a:solidFill>
                <a:schemeClr val="bg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618673" y="441278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cs typeface="+mn-ea"/>
                <a:sym typeface="+mn-lt"/>
              </a:rPr>
              <a:t>主要方向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497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vdlcd0w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>
            <a:lumMod val="50000"/>
            <a:alpha val="55000"/>
          </a:schemeClr>
        </a:solidFill>
        <a:ln>
          <a:noFill/>
        </a:ln>
      </a:spPr>
      <a:bodyPr rtlCol="0" anchor="ctr"/>
      <a:lstStyle>
        <a:defPPr algn="ctr">
          <a:defRPr sz="8800" dirty="0"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337</Words>
  <Application>Microsoft Office PowerPoint</Application>
  <PresentationFormat>宽屏</PresentationFormat>
  <Paragraphs>76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等线</vt:lpstr>
      <vt:lpstr>微软雅黑</vt:lpstr>
      <vt:lpstr>Arial</vt:lpstr>
      <vt:lpstr>Century Gothic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张奋宇</dc:creator>
  <cp:lastModifiedBy>YANGS</cp:lastModifiedBy>
  <cp:revision>37</cp:revision>
  <dcterms:created xsi:type="dcterms:W3CDTF">2017-07-22T23:46:05Z</dcterms:created>
  <dcterms:modified xsi:type="dcterms:W3CDTF">2017-09-18T14:57:49Z</dcterms:modified>
</cp:coreProperties>
</file>