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9" r:id="rId12"/>
    <p:sldId id="270" r:id="rId13"/>
    <p:sldId id="271" r:id="rId14"/>
    <p:sldId id="272" r:id="rId15"/>
    <p:sldId id="273" r:id="rId16"/>
    <p:sldId id="279" r:id="rId17"/>
    <p:sldId id="280" r:id="rId18"/>
    <p:sldId id="287" r:id="rId19"/>
    <p:sldId id="281" r:id="rId20"/>
    <p:sldId id="282" r:id="rId21"/>
    <p:sldId id="283" r:id="rId22"/>
    <p:sldId id="285" r:id="rId23"/>
    <p:sldId id="286" r:id="rId24"/>
    <p:sldId id="28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1A44"/>
    <a:srgbClr val="FEA7AF"/>
    <a:srgbClr val="AA60AD"/>
    <a:srgbClr val="F5AA14"/>
    <a:srgbClr val="00C3B2"/>
    <a:srgbClr val="FF6977"/>
    <a:srgbClr val="00CCFF"/>
    <a:srgbClr val="2E75B6"/>
    <a:srgbClr val="CC66F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3" autoAdjust="0"/>
    <p:restoredTop sz="94301" autoAdjust="0"/>
  </p:normalViewPr>
  <p:slideViewPr>
    <p:cSldViewPr snapToGrid="0" showGuides="1">
      <p:cViewPr varScale="1">
        <p:scale>
          <a:sx n="70" d="100"/>
          <a:sy n="70" d="100"/>
        </p:scale>
        <p:origin x="732" y="60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22269;&#21019;\&#20013;&#26399;\&#32593;&#32422;&#36710;&#30456;&#20851;&#32479;&#35745;%20&#24120;&#24605;&#23431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&#22269;&#21019;\&#20013;&#26399;\&#32593;&#32422;&#36710;&#30456;&#20851;&#32479;&#35745;%20&#24120;&#24605;&#23431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b="1" baseline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</a:t>
            </a:r>
            <a:r>
              <a:rPr lang="zh-CN" altLang="en-US" sz="2400" b="1" baseline="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</a:p>
        </c:rich>
      </c:tx>
      <c:layout>
        <c:manualLayout>
          <c:xMode val="edge"/>
          <c:yMode val="edge"/>
          <c:x val="0.35840946190682971"/>
          <c:y val="2.4059073550434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891931552703484"/>
          <c:y val="0.1687009901697519"/>
          <c:w val="0.86125297378529109"/>
          <c:h val="0.633087073865931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网约车用户数量统计!$B$2</c:f>
              <c:strCache>
                <c:ptCount val="1"/>
                <c:pt idx="0">
                  <c:v>数量/亿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917884481558751E-2"/>
                  <c:y val="1.8226888297140907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854-4B0E-BE27-7509E8CBC740}"/>
                </c:ext>
                <c:ext xmlns:c15="http://schemas.microsoft.com/office/drawing/2012/chart" uri="{CE6537A1-D6FC-4f65-9D91-7224C49458BB}">
                  <c15:layout>
                    <c:manualLayout>
                      <c:w val="6.1099512874043145E-2"/>
                      <c:h val="6.4745552639253412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670146137787061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854-4B0E-BE27-7509E8CBC7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701461377870461E-2"/>
                  <c:y val="4.243778136006664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854-4B0E-BE27-7509E8CBC7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9485038274182222E-2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854-4B0E-BE27-7509E8CBC7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400" b="0" i="0" u="none" strike="noStrike" kern="1200" baseline="0">
                    <a:solidFill>
                      <a:schemeClr val="bg2"/>
                    </a:solidFill>
                    <a:latin typeface="+mn-lt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网约车用户数量统计!$A$3:$A$6</c:f>
              <c:numCache>
                <c:formatCode>yyyy"年"m"月"</c:formatCode>
                <c:ptCount val="4"/>
                <c:pt idx="0">
                  <c:v>41791</c:v>
                </c:pt>
                <c:pt idx="1">
                  <c:v>42156</c:v>
                </c:pt>
                <c:pt idx="2">
                  <c:v>42522</c:v>
                </c:pt>
                <c:pt idx="3">
                  <c:v>42887</c:v>
                </c:pt>
              </c:numCache>
            </c:numRef>
          </c:cat>
          <c:val>
            <c:numRef>
              <c:f>网约车用户数量统计!$B$3:$B$6</c:f>
              <c:numCache>
                <c:formatCode>General</c:formatCode>
                <c:ptCount val="4"/>
                <c:pt idx="0">
                  <c:v>0.12</c:v>
                </c:pt>
                <c:pt idx="1">
                  <c:v>1.18</c:v>
                </c:pt>
                <c:pt idx="2">
                  <c:v>1.59</c:v>
                </c:pt>
                <c:pt idx="3">
                  <c:v>2.25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854-4B0E-BE27-7509E8CBC7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72229632"/>
        <c:axId val="1772225280"/>
        <c:axId val="0"/>
      </c:bar3DChart>
      <c:dateAx>
        <c:axId val="1772229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2000" b="1" i="0" u="none" strike="noStrike" kern="1200" spc="0" baseline="0" dirty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年度</a:t>
                </a:r>
              </a:p>
            </c:rich>
          </c:tx>
          <c:layout>
            <c:manualLayout>
              <c:xMode val="edge"/>
              <c:yMode val="edge"/>
              <c:x val="0.49187421149388166"/>
              <c:y val="0.899226347480600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yyyy&quot;年&quot;m&quot;月&quot;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2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2225280"/>
        <c:crosses val="autoZero"/>
        <c:auto val="1"/>
        <c:lblOffset val="100"/>
        <c:baseTimeUnit val="years"/>
      </c:dateAx>
      <c:valAx>
        <c:axId val="177222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2000" b="1" i="0" u="none" strike="noStrike" kern="1200" spc="0" baseline="0" dirty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数量</a:t>
                </a:r>
                <a:r>
                  <a:rPr lang="en-US" altLang="zh-CN" sz="2000" b="1" i="0" u="none" strike="noStrike" kern="1200" spc="0" baseline="0" dirty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/</a:t>
                </a:r>
                <a:r>
                  <a:rPr lang="zh-CN" altLang="en-US" sz="2000" b="1" i="0" u="none" strike="noStrike" kern="1200" spc="0" baseline="0" dirty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亿</a:t>
                </a:r>
              </a:p>
            </c:rich>
          </c:tx>
          <c:layout>
            <c:manualLayout>
              <c:xMode val="edge"/>
              <c:yMode val="edge"/>
              <c:x val="3.3427091916952596E-2"/>
              <c:y val="0.360850582970769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2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22296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b="1" baseline="0" dirty="0" smtClean="0">
                <a:solidFill>
                  <a:schemeClr val="bg2"/>
                </a:solidFill>
                <a:ea typeface="微软雅黑" panose="020B0503020204020204" pitchFamily="34" charset="-122"/>
              </a:rPr>
              <a:t>覆盖</a:t>
            </a:r>
            <a:r>
              <a:rPr lang="zh-CN" altLang="en-US" sz="2400" b="1" baseline="0" dirty="0">
                <a:solidFill>
                  <a:schemeClr val="bg2"/>
                </a:solidFill>
                <a:ea typeface="微软雅黑" panose="020B0503020204020204" pitchFamily="34" charset="-122"/>
              </a:rPr>
              <a:t>城市数量走势</a:t>
            </a:r>
          </a:p>
        </c:rich>
      </c:tx>
      <c:layout>
        <c:manualLayout>
          <c:xMode val="edge"/>
          <c:yMode val="edge"/>
          <c:x val="0.34784700789745371"/>
          <c:y val="4.023872244988023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专车进驻城市数量!$B$1</c:f>
              <c:strCache>
                <c:ptCount val="1"/>
                <c:pt idx="0">
                  <c:v>城市数量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专车进驻城市数量!$A$2:$A$22</c:f>
              <c:numCache>
                <c:formatCode>yyyy"年"m"月";@</c:formatCode>
                <c:ptCount val="21"/>
                <c:pt idx="0">
                  <c:v>42156</c:v>
                </c:pt>
                <c:pt idx="1">
                  <c:v>42186</c:v>
                </c:pt>
                <c:pt idx="2">
                  <c:v>42217</c:v>
                </c:pt>
                <c:pt idx="3">
                  <c:v>42248</c:v>
                </c:pt>
                <c:pt idx="4">
                  <c:v>42278</c:v>
                </c:pt>
                <c:pt idx="5">
                  <c:v>42309</c:v>
                </c:pt>
                <c:pt idx="6">
                  <c:v>42339</c:v>
                </c:pt>
                <c:pt idx="7">
                  <c:v>42370</c:v>
                </c:pt>
                <c:pt idx="8">
                  <c:v>42401</c:v>
                </c:pt>
                <c:pt idx="9">
                  <c:v>42430</c:v>
                </c:pt>
                <c:pt idx="10">
                  <c:v>42461</c:v>
                </c:pt>
                <c:pt idx="11">
                  <c:v>42491</c:v>
                </c:pt>
                <c:pt idx="12">
                  <c:v>42522</c:v>
                </c:pt>
                <c:pt idx="13">
                  <c:v>42552</c:v>
                </c:pt>
                <c:pt idx="14">
                  <c:v>42583</c:v>
                </c:pt>
                <c:pt idx="15">
                  <c:v>42614</c:v>
                </c:pt>
                <c:pt idx="16">
                  <c:v>42644</c:v>
                </c:pt>
                <c:pt idx="17">
                  <c:v>42675</c:v>
                </c:pt>
                <c:pt idx="18">
                  <c:v>42705</c:v>
                </c:pt>
                <c:pt idx="19">
                  <c:v>42736</c:v>
                </c:pt>
                <c:pt idx="20">
                  <c:v>42767</c:v>
                </c:pt>
              </c:numCache>
            </c:numRef>
          </c:cat>
          <c:val>
            <c:numRef>
              <c:f>专车进驻城市数量!$B$2:$B$22</c:f>
              <c:numCache>
                <c:formatCode>General</c:formatCode>
                <c:ptCount val="21"/>
                <c:pt idx="0">
                  <c:v>36</c:v>
                </c:pt>
                <c:pt idx="1">
                  <c:v>40</c:v>
                </c:pt>
                <c:pt idx="2">
                  <c:v>45</c:v>
                </c:pt>
                <c:pt idx="3">
                  <c:v>45</c:v>
                </c:pt>
                <c:pt idx="4">
                  <c:v>48</c:v>
                </c:pt>
                <c:pt idx="5">
                  <c:v>51</c:v>
                </c:pt>
                <c:pt idx="6">
                  <c:v>60</c:v>
                </c:pt>
                <c:pt idx="7">
                  <c:v>74</c:v>
                </c:pt>
                <c:pt idx="8">
                  <c:v>90</c:v>
                </c:pt>
                <c:pt idx="9">
                  <c:v>112</c:v>
                </c:pt>
                <c:pt idx="10">
                  <c:v>138</c:v>
                </c:pt>
                <c:pt idx="11">
                  <c:v>177</c:v>
                </c:pt>
                <c:pt idx="12">
                  <c:v>211</c:v>
                </c:pt>
                <c:pt idx="13">
                  <c:v>232</c:v>
                </c:pt>
                <c:pt idx="14">
                  <c:v>252</c:v>
                </c:pt>
                <c:pt idx="15">
                  <c:v>266</c:v>
                </c:pt>
                <c:pt idx="16">
                  <c:v>288</c:v>
                </c:pt>
                <c:pt idx="17">
                  <c:v>312</c:v>
                </c:pt>
                <c:pt idx="18">
                  <c:v>339</c:v>
                </c:pt>
                <c:pt idx="19">
                  <c:v>371</c:v>
                </c:pt>
                <c:pt idx="20">
                  <c:v>412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624-4217-AFF6-9444C92A6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72219840"/>
        <c:axId val="1772230176"/>
      </c:lineChart>
      <c:dateAx>
        <c:axId val="1772219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zh-CN" altLang="en-US" sz="2000" b="1" i="0" u="none" strike="noStrike" kern="1200" spc="0" baseline="0" dirty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时间</a:t>
                </a:r>
              </a:p>
            </c:rich>
          </c:tx>
          <c:layout>
            <c:manualLayout>
              <c:xMode val="edge"/>
              <c:yMode val="edge"/>
              <c:x val="0.49439489996484126"/>
              <c:y val="0.912884239385667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pPr>
              <a:endParaRPr lang="zh-CN"/>
            </a:p>
          </c:txPr>
        </c:title>
        <c:numFmt formatCode="yyyy&quot;年&quot;m&quot;月&quot;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2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2230176"/>
        <c:crosses val="autoZero"/>
        <c:auto val="1"/>
        <c:lblOffset val="100"/>
        <c:baseTimeUnit val="months"/>
      </c:dateAx>
      <c:valAx>
        <c:axId val="177223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zh-CN" altLang="en-US" sz="2000" b="1" i="0" u="none" strike="noStrike" kern="1200" spc="0" baseline="0" dirty="0">
                    <a:solidFill>
                      <a:schemeClr val="bg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城市数量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2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2219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D2F3A-A248-4E15-B350-9532BAFF95F8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970D5-4488-4C51-813D-244844A72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99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970D5-4488-4C51-813D-244844A72C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2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02998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99838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22297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2324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3339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108057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90957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06596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72460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98182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92573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A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16979-87CB-46F4-B3AC-1599C6AF0E64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B8D69-F642-4FAF-ACFD-D972E7AA9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82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984" y="1471173"/>
            <a:ext cx="542925" cy="31432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809493" y="3443070"/>
            <a:ext cx="1127164" cy="1080034"/>
            <a:chOff x="1404302" y="2704564"/>
            <a:chExt cx="1800259" cy="1724985"/>
          </a:xfrm>
        </p:grpSpPr>
        <p:sp>
          <p:nvSpPr>
            <p:cNvPr id="11" name="椭圆 10"/>
            <p:cNvSpPr/>
            <p:nvPr/>
          </p:nvSpPr>
          <p:spPr>
            <a:xfrm>
              <a:off x="1404302" y="2704564"/>
              <a:ext cx="1800259" cy="17249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055"/>
            <a:stretch/>
          </p:blipFill>
          <p:spPr>
            <a:xfrm>
              <a:off x="1630474" y="2742128"/>
              <a:ext cx="1321008" cy="1575076"/>
            </a:xfrm>
            <a:prstGeom prst="rect">
              <a:avLst/>
            </a:prstGeom>
          </p:spPr>
        </p:pic>
      </p:grpSp>
      <p:cxnSp>
        <p:nvCxnSpPr>
          <p:cNvPr id="16" name="直接连接符 15"/>
          <p:cNvCxnSpPr/>
          <p:nvPr/>
        </p:nvCxnSpPr>
        <p:spPr>
          <a:xfrm>
            <a:off x="956603" y="2277291"/>
            <a:ext cx="655606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78201" y="4624251"/>
            <a:ext cx="655606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7512663" y="450167"/>
            <a:ext cx="0" cy="208201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748236" y="4439657"/>
            <a:ext cx="0" cy="208201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等腰三角形 22"/>
          <p:cNvSpPr/>
          <p:nvPr/>
        </p:nvSpPr>
        <p:spPr>
          <a:xfrm rot="16200000">
            <a:off x="4993085" y="5170827"/>
            <a:ext cx="209802" cy="20790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4990739" y="5801526"/>
            <a:ext cx="209802" cy="20790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32" y="1340325"/>
            <a:ext cx="1219200" cy="1219200"/>
          </a:xfrm>
          <a:prstGeom prst="rect">
            <a:avLst/>
          </a:prstGeom>
        </p:spPr>
      </p:pic>
      <p:sp>
        <p:nvSpPr>
          <p:cNvPr id="29" name="梯形 28"/>
          <p:cNvSpPr/>
          <p:nvPr/>
        </p:nvSpPr>
        <p:spPr>
          <a:xfrm rot="7378788">
            <a:off x="1459392" y="1364080"/>
            <a:ext cx="45719" cy="279468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 rot="6451918">
            <a:off x="1389627" y="1526485"/>
            <a:ext cx="45719" cy="27009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/>
          <p:cNvSpPr/>
          <p:nvPr/>
        </p:nvSpPr>
        <p:spPr>
          <a:xfrm rot="8887749">
            <a:off x="1563576" y="1228247"/>
            <a:ext cx="45719" cy="309952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3501" y="2421783"/>
            <a:ext cx="7262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我也不知道叫什么题目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25099" y="3641756"/>
            <a:ext cx="7262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我也不知道叫什么题目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9375" y="5037083"/>
            <a:ext cx="726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主讲人：嘿嘿嘿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51750" y="5674646"/>
            <a:ext cx="726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2017.9.19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32319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3572" y="502986"/>
            <a:ext cx="7656207" cy="602046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5960372" y="2527341"/>
            <a:ext cx="3463458" cy="2324516"/>
            <a:chOff x="5994479" y="1501771"/>
            <a:chExt cx="3107318" cy="2085491"/>
          </a:xfrm>
        </p:grpSpPr>
        <p:grpSp>
          <p:nvGrpSpPr>
            <p:cNvPr id="42" name="组合 41"/>
            <p:cNvGrpSpPr/>
            <p:nvPr/>
          </p:nvGrpSpPr>
          <p:grpSpPr>
            <a:xfrm>
              <a:off x="5994479" y="1501771"/>
              <a:ext cx="3107318" cy="1459328"/>
              <a:chOff x="5994479" y="1501771"/>
              <a:chExt cx="3107318" cy="1459328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35831" y="2725136"/>
                <a:ext cx="841744" cy="178551"/>
              </a:xfrm>
              <a:prstGeom prst="rect">
                <a:avLst/>
              </a:prstGeom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5994479" y="1501771"/>
                <a:ext cx="3107318" cy="918746"/>
                <a:chOff x="5994479" y="1501771"/>
                <a:chExt cx="3107318" cy="918746"/>
              </a:xfrm>
            </p:grpSpPr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994479" y="1999801"/>
                  <a:ext cx="953995" cy="419429"/>
                </a:xfrm>
                <a:prstGeom prst="rect">
                  <a:avLst/>
                </a:prstGeom>
              </p:spPr>
            </p:pic>
            <p:grpSp>
              <p:nvGrpSpPr>
                <p:cNvPr id="40" name="组合 39"/>
                <p:cNvGrpSpPr/>
                <p:nvPr/>
              </p:nvGrpSpPr>
              <p:grpSpPr>
                <a:xfrm>
                  <a:off x="6085485" y="1501771"/>
                  <a:ext cx="3016312" cy="348888"/>
                  <a:chOff x="6085485" y="1501771"/>
                  <a:chExt cx="3016312" cy="348888"/>
                </a:xfrm>
              </p:grpSpPr>
              <p:pic>
                <p:nvPicPr>
                  <p:cNvPr id="19" name="图片 18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085485" y="1501771"/>
                    <a:ext cx="991578" cy="348888"/>
                  </a:xfrm>
                  <a:prstGeom prst="rect">
                    <a:avLst/>
                  </a:prstGeom>
                </p:spPr>
              </p:pic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7077063" y="1501771"/>
                    <a:ext cx="2024734" cy="3313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因素一</a:t>
                    </a:r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8" name="文本框 27"/>
                <p:cNvSpPr txBox="1"/>
                <p:nvPr/>
              </p:nvSpPr>
              <p:spPr>
                <a:xfrm>
                  <a:off x="7077063" y="2089163"/>
                  <a:ext cx="2024734" cy="3313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因素二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7077063" y="2629745"/>
                <a:ext cx="2024734" cy="3313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因素三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121763" y="3235546"/>
              <a:ext cx="2964718" cy="351716"/>
              <a:chOff x="6121763" y="3235546"/>
              <a:chExt cx="2964718" cy="35171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7061747" y="3235546"/>
                <a:ext cx="2024734" cy="331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因素四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6"/>
              <a:srcRect t="1" r="30254" b="-19257"/>
              <a:stretch/>
            </p:blipFill>
            <p:spPr>
              <a:xfrm>
                <a:off x="6121763" y="3291922"/>
                <a:ext cx="757338" cy="295340"/>
              </a:xfrm>
              <a:prstGeom prst="rect">
                <a:avLst/>
              </a:prstGeom>
            </p:spPr>
          </p:pic>
        </p:grpSp>
      </p:grpSp>
      <p:grpSp>
        <p:nvGrpSpPr>
          <p:cNvPr id="44" name="组合 43"/>
          <p:cNvGrpSpPr/>
          <p:nvPr/>
        </p:nvGrpSpPr>
        <p:grpSpPr>
          <a:xfrm>
            <a:off x="8659965" y="2536122"/>
            <a:ext cx="3396698" cy="2257092"/>
            <a:chOff x="6117920" y="3851132"/>
            <a:chExt cx="2983877" cy="198277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22191" y="5579124"/>
              <a:ext cx="656027" cy="19437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17920" y="3943858"/>
              <a:ext cx="791520" cy="1632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80871" y="4486048"/>
              <a:ext cx="765479" cy="18939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79987" y="4862474"/>
              <a:ext cx="729453" cy="383922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7077063" y="3851132"/>
              <a:ext cx="2024734" cy="324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因素五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077063" y="4405162"/>
              <a:ext cx="2024734" cy="324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因素六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61747" y="5509461"/>
              <a:ext cx="2024734" cy="324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因素八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061747" y="4959192"/>
              <a:ext cx="2024734" cy="324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因素七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5967130" y="1582560"/>
            <a:ext cx="13633" cy="4600526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960372" y="2012242"/>
            <a:ext cx="5112457" cy="0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86394" y="5735157"/>
            <a:ext cx="5112457" cy="0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938924" y="3136462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题目五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922431" y="1013367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题目五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782752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8448"/>
            <a:ext cx="8229600" cy="4062567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0" y="1587016"/>
            <a:ext cx="8229600" cy="4063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1000">
                <a:srgbClr val="0A1538">
                  <a:alpha val="87000"/>
                </a:srgbClr>
              </a:gs>
              <a:gs pos="0">
                <a:schemeClr val="accent1">
                  <a:lumMod val="45000"/>
                  <a:lumOff val="55000"/>
                  <a:alpha val="0"/>
                </a:schemeClr>
              </a:gs>
              <a:gs pos="98000">
                <a:srgbClr val="0D1A4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214218" y="2033965"/>
            <a:ext cx="7015113" cy="3170099"/>
            <a:chOff x="6187417" y="1126850"/>
            <a:chExt cx="7015113" cy="3170099"/>
          </a:xfrm>
        </p:grpSpPr>
        <p:sp>
          <p:nvSpPr>
            <p:cNvPr id="11" name="矩形 10"/>
            <p:cNvSpPr/>
            <p:nvPr/>
          </p:nvSpPr>
          <p:spPr>
            <a:xfrm>
              <a:off x="7106530" y="1126850"/>
              <a:ext cx="6096000" cy="31700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微软雅黑</a:t>
              </a:r>
              <a:r>
                <a:rPr lang="en-US" altLang="zh-CN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号字双倍行距</a:t>
              </a:r>
              <a:endParaRPr lang="zh-CN" altLang="zh-CN" sz="20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微软雅黑</a:t>
              </a:r>
              <a:r>
                <a:rPr lang="en-US" altLang="zh-CN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号字双倍行距</a:t>
              </a:r>
              <a:endParaRPr lang="zh-CN" altLang="zh-CN" sz="20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微软雅黑</a:t>
              </a:r>
              <a:r>
                <a:rPr lang="en-US" altLang="zh-CN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号字双倍行距</a:t>
              </a:r>
              <a:endParaRPr lang="zh-CN" altLang="zh-CN" sz="20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微软雅黑</a:t>
              </a:r>
              <a:r>
                <a:rPr lang="en-US" altLang="zh-CN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号字双倍行距</a:t>
              </a:r>
              <a:endParaRPr lang="zh-CN" altLang="zh-CN" sz="20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微软雅黑</a:t>
              </a:r>
              <a:r>
                <a:rPr lang="en-US" altLang="zh-CN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000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号字双倍</a:t>
              </a:r>
              <a:r>
                <a:rPr lang="zh-CN" altLang="en-US" sz="2000" kern="1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行距</a:t>
              </a:r>
              <a:endParaRPr lang="zh-CN" altLang="zh-CN" sz="20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7417" y="1373922"/>
              <a:ext cx="859946" cy="46249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2771" y="1973815"/>
              <a:ext cx="348408" cy="3344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5248" y="2576965"/>
              <a:ext cx="400446" cy="40044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9621" y="3169954"/>
              <a:ext cx="428171" cy="42817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2279" y="3836399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727891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5249" y="2812590"/>
            <a:ext cx="108180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总结</a:t>
            </a:r>
            <a:r>
              <a:rPr lang="zh-CN" altLang="en-US" sz="2400" kern="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起来一段话微软雅黑</a:t>
            </a:r>
            <a:r>
              <a:rPr lang="en-US" altLang="zh-CN" sz="2400" kern="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2400" kern="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号字首行缩进</a:t>
            </a:r>
            <a:r>
              <a:rPr lang="en-US" altLang="zh-CN" sz="2400" kern="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0.74cm1.5</a:t>
            </a:r>
            <a:r>
              <a:rPr lang="zh-CN" altLang="en-US" sz="2400" kern="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倍行距</a:t>
            </a: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总结起来一段话微软雅黑</a:t>
            </a:r>
            <a:r>
              <a:rPr lang="en-US" altLang="zh-CN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号字首行缩进</a:t>
            </a:r>
            <a:r>
              <a:rPr lang="en-US" altLang="zh-CN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0.74cm1.5</a:t>
            </a: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倍</a:t>
            </a:r>
            <a:r>
              <a:rPr lang="zh-CN" altLang="en-US" sz="2400" kern="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行距总结</a:t>
            </a: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起来一段话微软雅黑</a:t>
            </a:r>
            <a:r>
              <a:rPr lang="en-US" altLang="zh-CN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号字首行缩进</a:t>
            </a:r>
            <a:r>
              <a:rPr lang="en-US" altLang="zh-CN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0.74cm1.5</a:t>
            </a:r>
            <a:r>
              <a:rPr lang="zh-CN" altLang="en-US" sz="2400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倍行距</a:t>
            </a:r>
            <a:endParaRPr lang="zh-CN" altLang="zh-CN" sz="2400" kern="1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5700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150945" y="2884495"/>
            <a:ext cx="1170706" cy="1125311"/>
            <a:chOff x="2049345" y="2884495"/>
            <a:chExt cx="1170706" cy="1125311"/>
          </a:xfrm>
        </p:grpSpPr>
        <p:sp>
          <p:nvSpPr>
            <p:cNvPr id="5" name="椭圆 4"/>
            <p:cNvSpPr/>
            <p:nvPr/>
          </p:nvSpPr>
          <p:spPr>
            <a:xfrm>
              <a:off x="2092887" y="2899009"/>
              <a:ext cx="1127164" cy="1080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873" b="-11455"/>
            <a:stretch/>
          </p:blipFill>
          <p:spPr>
            <a:xfrm>
              <a:off x="2049345" y="2884495"/>
              <a:ext cx="1038679" cy="112531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4815094" y="3062429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31072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615836"/>
              </p:ext>
            </p:extLst>
          </p:nvPr>
        </p:nvGraphicFramePr>
        <p:xfrm>
          <a:off x="1854870" y="1219200"/>
          <a:ext cx="7753586" cy="4702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2325602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1434755"/>
              </p:ext>
            </p:extLst>
          </p:nvPr>
        </p:nvGraphicFramePr>
        <p:xfrm>
          <a:off x="1026941" y="801858"/>
          <a:ext cx="9383151" cy="5542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94198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241598" y="949563"/>
            <a:ext cx="5854617" cy="5613011"/>
            <a:chOff x="2331663" y="1244989"/>
            <a:chExt cx="5613011" cy="5613011"/>
          </a:xfrm>
        </p:grpSpPr>
        <p:sp>
          <p:nvSpPr>
            <p:cNvPr id="8" name="饼形 7"/>
            <p:cNvSpPr/>
            <p:nvPr/>
          </p:nvSpPr>
          <p:spPr>
            <a:xfrm rot="11016690">
              <a:off x="3848398" y="2320997"/>
              <a:ext cx="3027584" cy="3027584"/>
            </a:xfrm>
            <a:prstGeom prst="pie">
              <a:avLst>
                <a:gd name="adj1" fmla="val 13978029"/>
                <a:gd name="adj2" fmla="val 16415397"/>
              </a:avLst>
            </a:prstGeom>
            <a:solidFill>
              <a:srgbClr val="FEA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rot="15099391">
              <a:off x="3231329" y="1385365"/>
              <a:ext cx="4439971" cy="4439971"/>
            </a:xfrm>
            <a:prstGeom prst="pie">
              <a:avLst>
                <a:gd name="adj1" fmla="val 12441214"/>
                <a:gd name="adj2" fmla="val 15533158"/>
              </a:avLst>
            </a:prstGeom>
            <a:solidFill>
              <a:srgbClr val="AA60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饼形 5"/>
            <p:cNvSpPr/>
            <p:nvPr/>
          </p:nvSpPr>
          <p:spPr>
            <a:xfrm rot="17248648">
              <a:off x="3065451" y="1608770"/>
              <a:ext cx="4439971" cy="4439971"/>
            </a:xfrm>
            <a:prstGeom prst="pie">
              <a:avLst>
                <a:gd name="adj1" fmla="val 13581794"/>
                <a:gd name="adj2" fmla="val 16200000"/>
              </a:avLst>
            </a:prstGeom>
            <a:solidFill>
              <a:srgbClr val="F5AA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 rot="19106701">
              <a:off x="2840812" y="1704899"/>
              <a:ext cx="4439971" cy="4439971"/>
            </a:xfrm>
            <a:prstGeom prst="pie">
              <a:avLst>
                <a:gd name="adj1" fmla="val 14377718"/>
                <a:gd name="adj2" fmla="val 16200000"/>
              </a:avLst>
            </a:prstGeom>
            <a:solidFill>
              <a:srgbClr val="00C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饼形 3"/>
            <p:cNvSpPr/>
            <p:nvPr/>
          </p:nvSpPr>
          <p:spPr>
            <a:xfrm>
              <a:off x="2331663" y="1244989"/>
              <a:ext cx="5613011" cy="5613011"/>
            </a:xfrm>
            <a:prstGeom prst="pie">
              <a:avLst>
                <a:gd name="adj1" fmla="val 13741017"/>
                <a:gd name="adj2" fmla="val 16200000"/>
              </a:avLst>
            </a:prstGeom>
            <a:solidFill>
              <a:srgbClr val="FF6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528568" y="3214386"/>
              <a:ext cx="1219200" cy="1228737"/>
              <a:chOff x="6652742" y="3113488"/>
              <a:chExt cx="1219200" cy="1228737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6747991" y="3315284"/>
                <a:ext cx="1026941" cy="10269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2742" y="3113488"/>
                <a:ext cx="1219200" cy="1219200"/>
              </a:xfrm>
              <a:prstGeom prst="rect">
                <a:avLst/>
              </a:prstGeom>
            </p:spPr>
          </p:pic>
        </p:grpSp>
      </p:grpSp>
      <p:sp>
        <p:nvSpPr>
          <p:cNvPr id="20" name="矩形 19"/>
          <p:cNvSpPr/>
          <p:nvPr/>
        </p:nvSpPr>
        <p:spPr>
          <a:xfrm>
            <a:off x="1977742" y="798281"/>
            <a:ext cx="23269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1033" y="2145748"/>
            <a:ext cx="27355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1096" y="4925010"/>
            <a:ext cx="446073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</a:p>
        </p:txBody>
      </p:sp>
      <p:sp>
        <p:nvSpPr>
          <p:cNvPr id="23" name="矩形 22"/>
          <p:cNvSpPr/>
          <p:nvPr/>
        </p:nvSpPr>
        <p:spPr>
          <a:xfrm>
            <a:off x="911058" y="3527377"/>
            <a:ext cx="2551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96617" y="4213831"/>
            <a:ext cx="488404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号字左对齐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459603" y="3416182"/>
            <a:ext cx="527723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449004" y="2328507"/>
            <a:ext cx="478640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449004" y="2335493"/>
            <a:ext cx="2565852" cy="1080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980960" y="486178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6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FF6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39414" y="1842798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C3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00C3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75858" y="3269587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5AA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F5AA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31873" y="4636822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AA60A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AA60A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83773" y="3861244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EA7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FEA7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812367" y="2484658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33425" y="2498761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40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92928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9299" y="759829"/>
            <a:ext cx="5466797" cy="5273617"/>
            <a:chOff x="704098" y="1242794"/>
            <a:chExt cx="5466797" cy="5273617"/>
          </a:xfrm>
        </p:grpSpPr>
        <p:grpSp>
          <p:nvGrpSpPr>
            <p:cNvPr id="5" name="组合 4"/>
            <p:cNvGrpSpPr/>
            <p:nvPr/>
          </p:nvGrpSpPr>
          <p:grpSpPr>
            <a:xfrm>
              <a:off x="1886310" y="1952171"/>
              <a:ext cx="3077577" cy="3518244"/>
              <a:chOff x="1523452" y="1502228"/>
              <a:chExt cx="3561324" cy="4071257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685144" y="1502228"/>
                <a:ext cx="1262742" cy="1088571"/>
              </a:xfrm>
              <a:prstGeom prst="triangle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553030" y="2046514"/>
                <a:ext cx="3526971" cy="3526971"/>
              </a:xfrm>
              <a:prstGeom prst="ellipse">
                <a:avLst/>
              </a:prstGeom>
              <a:solidFill>
                <a:srgbClr val="0D1A44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饼形 3"/>
              <p:cNvSpPr/>
              <p:nvPr/>
            </p:nvSpPr>
            <p:spPr>
              <a:xfrm rot="653892">
                <a:off x="1523452" y="2017942"/>
                <a:ext cx="3561324" cy="3546787"/>
              </a:xfrm>
              <a:prstGeom prst="pie">
                <a:avLst>
                  <a:gd name="adj1" fmla="val 14957565"/>
                  <a:gd name="adj2" fmla="val 16172328"/>
                </a:avLst>
              </a:prstGeom>
              <a:solidFill>
                <a:srgbClr val="0D1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939388" y="1271826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54500" y="2332069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04098" y="405678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928242" y="539479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775789" y="124279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988789" y="2332068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049278" y="3998728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852743" y="5365766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000313" y="1245686"/>
            <a:ext cx="6096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内容二</a:t>
            </a:r>
            <a:r>
              <a:rPr lang="zh-CN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内容三：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四</a:t>
            </a: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endParaRPr lang="zh-CN" altLang="zh-CN" dirty="0">
              <a:solidFill>
                <a:schemeClr val="bg2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34" y="1024912"/>
            <a:ext cx="649514" cy="649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36" y="2032244"/>
            <a:ext cx="740145" cy="7401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97" y="3832022"/>
            <a:ext cx="605210" cy="6052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240" y="5106393"/>
            <a:ext cx="682169" cy="6821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81" y="5140623"/>
            <a:ext cx="605971" cy="60597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92" y="3716205"/>
            <a:ext cx="720732" cy="7207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15" y="2156128"/>
            <a:ext cx="507565" cy="5075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23" y="1003105"/>
            <a:ext cx="649514" cy="64951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500474" y="1555687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2266" y="2619406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94724" y="4305703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68411" y="5715629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4513" y="5675358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88797" y="4412513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6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98580" y="2601386"/>
            <a:ext cx="330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7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79333" y="1536850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8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95804" y="3074955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462151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9299" y="759829"/>
            <a:ext cx="5466797" cy="5273617"/>
            <a:chOff x="704098" y="1242794"/>
            <a:chExt cx="5466797" cy="5273617"/>
          </a:xfrm>
        </p:grpSpPr>
        <p:grpSp>
          <p:nvGrpSpPr>
            <p:cNvPr id="5" name="组合 4"/>
            <p:cNvGrpSpPr/>
            <p:nvPr/>
          </p:nvGrpSpPr>
          <p:grpSpPr>
            <a:xfrm>
              <a:off x="1886310" y="1952171"/>
              <a:ext cx="3077577" cy="3518244"/>
              <a:chOff x="1523452" y="1502228"/>
              <a:chExt cx="3561324" cy="4071257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685144" y="1502228"/>
                <a:ext cx="1262742" cy="1088571"/>
              </a:xfrm>
              <a:prstGeom prst="triangle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553030" y="2046514"/>
                <a:ext cx="3526971" cy="3526971"/>
              </a:xfrm>
              <a:prstGeom prst="ellipse">
                <a:avLst/>
              </a:prstGeom>
              <a:solidFill>
                <a:srgbClr val="0D1A44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饼形 3"/>
              <p:cNvSpPr/>
              <p:nvPr/>
            </p:nvSpPr>
            <p:spPr>
              <a:xfrm rot="653892">
                <a:off x="1523452" y="2017942"/>
                <a:ext cx="3561324" cy="3546787"/>
              </a:xfrm>
              <a:prstGeom prst="pie">
                <a:avLst>
                  <a:gd name="adj1" fmla="val 14957565"/>
                  <a:gd name="adj2" fmla="val 16172328"/>
                </a:avLst>
              </a:prstGeom>
              <a:solidFill>
                <a:srgbClr val="0D1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939388" y="1271826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54500" y="2332069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04098" y="405678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928242" y="539479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775789" y="124279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988789" y="2332068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049278" y="3998728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852743" y="5365766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000313" y="1245686"/>
            <a:ext cx="6096000" cy="55215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内容二</a:t>
            </a:r>
            <a:r>
              <a:rPr lang="zh-CN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内容三：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FontTx/>
              <a:buAutoNum type="arabicPlain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四</a:t>
            </a: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endParaRPr lang="zh-CN" altLang="zh-CN" dirty="0">
              <a:solidFill>
                <a:schemeClr val="bg2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34" y="1024912"/>
            <a:ext cx="649514" cy="649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36" y="2032244"/>
            <a:ext cx="740145" cy="7401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97" y="3832022"/>
            <a:ext cx="605210" cy="6052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240" y="5106393"/>
            <a:ext cx="682169" cy="6821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81" y="5140623"/>
            <a:ext cx="605971" cy="60597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92" y="3716205"/>
            <a:ext cx="720732" cy="7207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15" y="2156128"/>
            <a:ext cx="507565" cy="5075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23" y="1003105"/>
            <a:ext cx="649514" cy="64951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500474" y="1555687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2266" y="2619406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94724" y="4305703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68411" y="5715629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4513" y="5675358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88797" y="4412513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6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98580" y="2601386"/>
            <a:ext cx="330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7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79333" y="1536850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8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95804" y="3074955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0539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9299" y="759829"/>
            <a:ext cx="5466797" cy="5273617"/>
            <a:chOff x="704098" y="1242794"/>
            <a:chExt cx="5466797" cy="5273617"/>
          </a:xfrm>
        </p:grpSpPr>
        <p:grpSp>
          <p:nvGrpSpPr>
            <p:cNvPr id="5" name="组合 4"/>
            <p:cNvGrpSpPr/>
            <p:nvPr/>
          </p:nvGrpSpPr>
          <p:grpSpPr>
            <a:xfrm>
              <a:off x="1886310" y="1952171"/>
              <a:ext cx="3077577" cy="3518244"/>
              <a:chOff x="1523452" y="1502228"/>
              <a:chExt cx="3561324" cy="4071257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685144" y="1502228"/>
                <a:ext cx="1262742" cy="1088571"/>
              </a:xfrm>
              <a:prstGeom prst="triangle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553030" y="2046514"/>
                <a:ext cx="3526971" cy="3526971"/>
              </a:xfrm>
              <a:prstGeom prst="ellipse">
                <a:avLst/>
              </a:prstGeom>
              <a:solidFill>
                <a:srgbClr val="0D1A44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饼形 3"/>
              <p:cNvSpPr/>
              <p:nvPr/>
            </p:nvSpPr>
            <p:spPr>
              <a:xfrm rot="653892">
                <a:off x="1523452" y="2017942"/>
                <a:ext cx="3561324" cy="3546787"/>
              </a:xfrm>
              <a:prstGeom prst="pie">
                <a:avLst>
                  <a:gd name="adj1" fmla="val 14957565"/>
                  <a:gd name="adj2" fmla="val 16172328"/>
                </a:avLst>
              </a:prstGeom>
              <a:solidFill>
                <a:srgbClr val="0D1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939388" y="1271826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54500" y="2332069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04098" y="405678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928242" y="539479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775789" y="1242794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988789" y="2332068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049278" y="3998728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852743" y="5365766"/>
              <a:ext cx="1121617" cy="1121617"/>
            </a:xfrm>
            <a:prstGeom prst="ellipse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955614" y="1039153"/>
            <a:ext cx="6096000" cy="5161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  <a:buAutoNum type="arabicPlain" startAt="5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内容五：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AutoNum type="arabicPlain" startAt="5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内容六：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AutoNum type="arabicPlain" startAt="5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内容七：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endParaRPr lang="en-US" altLang="zh-CN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40000"/>
              </a:lnSpc>
              <a:buAutoNum type="arabicPlain" startAt="5"/>
            </a:pPr>
            <a:r>
              <a:rPr lang="zh-CN" altLang="en-US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内容八：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倍行距微软雅黑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34" y="1024912"/>
            <a:ext cx="649514" cy="649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36" y="2032244"/>
            <a:ext cx="740145" cy="7401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97" y="3832022"/>
            <a:ext cx="605210" cy="6052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240" y="5106393"/>
            <a:ext cx="682169" cy="6821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81" y="5140623"/>
            <a:ext cx="605971" cy="60597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92" y="3716205"/>
            <a:ext cx="720732" cy="7207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15" y="2156128"/>
            <a:ext cx="507565" cy="5075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23" y="1003105"/>
            <a:ext cx="649514" cy="64951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500474" y="1555687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2266" y="2619406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94724" y="4305703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68411" y="5715629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4513" y="5675358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88797" y="4412513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6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98580" y="2601386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7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79333" y="1536850"/>
            <a:ext cx="1161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8</a:t>
            </a:r>
            <a:endParaRPr lang="zh-CN" altLang="en-US" b="1" dirty="0">
              <a:solidFill>
                <a:srgbClr val="FFC00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60506" y="3103597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294469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A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 rot="688947">
            <a:off x="603457" y="-2542570"/>
            <a:ext cx="12407930" cy="756551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815620" y="635163"/>
            <a:ext cx="1947496" cy="0"/>
          </a:xfrm>
          <a:prstGeom prst="line">
            <a:avLst/>
          </a:prstGeom>
          <a:ln>
            <a:solidFill>
              <a:srgbClr val="0D1A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369560" y="1724249"/>
            <a:ext cx="1947496" cy="0"/>
          </a:xfrm>
          <a:prstGeom prst="line">
            <a:avLst/>
          </a:prstGeom>
          <a:ln>
            <a:solidFill>
              <a:srgbClr val="0D1A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 rot="20812171">
            <a:off x="2640358" y="5127947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题目六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rot="21041781">
            <a:off x="1140476" y="1380345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题目一</a:t>
            </a:r>
          </a:p>
        </p:txBody>
      </p:sp>
      <p:sp>
        <p:nvSpPr>
          <p:cNvPr id="31" name="文本框 30"/>
          <p:cNvSpPr txBox="1"/>
          <p:nvPr/>
        </p:nvSpPr>
        <p:spPr>
          <a:xfrm rot="20776071">
            <a:off x="1819422" y="2084321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题目二</a:t>
            </a:r>
            <a:endParaRPr lang="zh-CN" altLang="en-US" sz="24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 rot="20711035">
            <a:off x="2646510" y="2771368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题目三</a:t>
            </a:r>
            <a:endParaRPr lang="zh-CN" altLang="en-US" sz="24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rot="21026587">
            <a:off x="1458356" y="4587142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题目五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rot="20640534">
            <a:off x="3529338" y="3345699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题目四</a:t>
            </a:r>
            <a:endParaRPr lang="zh-CN" altLang="en-US" sz="24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rot="20640534">
            <a:off x="5317155" y="5127947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题目七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20640534">
            <a:off x="6755190" y="5350617"/>
            <a:ext cx="358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题目八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66"/>
          <a:stretch/>
        </p:blipFill>
        <p:spPr>
          <a:xfrm>
            <a:off x="9110446" y="635163"/>
            <a:ext cx="2094067" cy="10096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3154" flipH="1">
            <a:off x="10974203" y="3934176"/>
            <a:ext cx="685703" cy="633510"/>
          </a:xfrm>
          <a:prstGeom prst="rect">
            <a:avLst/>
          </a:prstGeom>
        </p:spPr>
      </p:pic>
      <p:cxnSp>
        <p:nvCxnSpPr>
          <p:cNvPr id="45" name="直接连接符 44"/>
          <p:cNvCxnSpPr/>
          <p:nvPr/>
        </p:nvCxnSpPr>
        <p:spPr>
          <a:xfrm>
            <a:off x="9336988" y="1503439"/>
            <a:ext cx="0" cy="900728"/>
          </a:xfrm>
          <a:prstGeom prst="line">
            <a:avLst/>
          </a:prstGeom>
          <a:ln>
            <a:solidFill>
              <a:srgbClr val="0D1A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776162" y="98474"/>
            <a:ext cx="0" cy="665829"/>
          </a:xfrm>
          <a:prstGeom prst="line">
            <a:avLst/>
          </a:prstGeom>
          <a:ln>
            <a:solidFill>
              <a:srgbClr val="0D1A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275033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34326" y="2884941"/>
            <a:ext cx="1200457" cy="1094102"/>
            <a:chOff x="3834326" y="2884941"/>
            <a:chExt cx="1200457" cy="1094102"/>
          </a:xfrm>
        </p:grpSpPr>
        <p:sp>
          <p:nvSpPr>
            <p:cNvPr id="5" name="椭圆 4"/>
            <p:cNvSpPr/>
            <p:nvPr/>
          </p:nvSpPr>
          <p:spPr>
            <a:xfrm>
              <a:off x="3907619" y="2899009"/>
              <a:ext cx="1127164" cy="1080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480" b="-3295"/>
            <a:stretch/>
          </p:blipFill>
          <p:spPr>
            <a:xfrm>
              <a:off x="3834326" y="2884941"/>
              <a:ext cx="1075299" cy="1042914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5254435" y="3021677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题目七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04627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4664" y="912322"/>
            <a:ext cx="7385539" cy="858129"/>
            <a:chOff x="3024554" y="1695157"/>
            <a:chExt cx="7385539" cy="858129"/>
          </a:xfrm>
        </p:grpSpPr>
        <p:sp>
          <p:nvSpPr>
            <p:cNvPr id="2" name="圆角矩形 1"/>
            <p:cNvSpPr/>
            <p:nvPr/>
          </p:nvSpPr>
          <p:spPr>
            <a:xfrm>
              <a:off x="3024554" y="1695157"/>
              <a:ext cx="7385539" cy="858129"/>
            </a:xfrm>
            <a:prstGeom prst="roundRect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  <a:r>
                <a:rPr lang="en-US" altLang="zh-CN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</a:t>
              </a:r>
              <a:endPara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3137095" y="1800664"/>
              <a:ext cx="7160455" cy="647114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74668" y="2007686"/>
            <a:ext cx="7385539" cy="858129"/>
            <a:chOff x="3024554" y="1695157"/>
            <a:chExt cx="7385539" cy="858129"/>
          </a:xfrm>
        </p:grpSpPr>
        <p:sp>
          <p:nvSpPr>
            <p:cNvPr id="6" name="圆角矩形 5"/>
            <p:cNvSpPr/>
            <p:nvPr/>
          </p:nvSpPr>
          <p:spPr>
            <a:xfrm>
              <a:off x="3024554" y="1695157"/>
              <a:ext cx="7385539" cy="858129"/>
            </a:xfrm>
            <a:prstGeom prst="roundRect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  <a:r>
                <a:rPr lang="en-US" altLang="zh-CN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</a:t>
              </a:r>
              <a:r>
                <a:rPr lang="zh-CN" altLang="en-US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</a:t>
              </a:r>
              <a:endPara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137095" y="1800664"/>
              <a:ext cx="7160455" cy="647114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85704" y="3030471"/>
            <a:ext cx="8963464" cy="858129"/>
            <a:chOff x="3024554" y="1695157"/>
            <a:chExt cx="7385539" cy="858129"/>
          </a:xfrm>
        </p:grpSpPr>
        <p:sp>
          <p:nvSpPr>
            <p:cNvPr id="9" name="圆角矩形 8"/>
            <p:cNvSpPr/>
            <p:nvPr/>
          </p:nvSpPr>
          <p:spPr>
            <a:xfrm>
              <a:off x="3024554" y="1695157"/>
              <a:ext cx="7385539" cy="858129"/>
            </a:xfrm>
            <a:prstGeom prst="roundRect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  <a:r>
                <a:rPr lang="en-US" altLang="zh-CN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</a:t>
              </a: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137095" y="1800664"/>
              <a:ext cx="7160455" cy="647114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78318" y="4083631"/>
            <a:ext cx="8778239" cy="804415"/>
            <a:chOff x="3024554" y="1695157"/>
            <a:chExt cx="7385539" cy="858129"/>
          </a:xfrm>
        </p:grpSpPr>
        <p:sp>
          <p:nvSpPr>
            <p:cNvPr id="12" name="圆角矩形 11"/>
            <p:cNvSpPr/>
            <p:nvPr/>
          </p:nvSpPr>
          <p:spPr>
            <a:xfrm>
              <a:off x="3024554" y="1695157"/>
              <a:ext cx="7385539" cy="858129"/>
            </a:xfrm>
            <a:prstGeom prst="roundRect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  <a:r>
                <a:rPr lang="en-US" altLang="zh-CN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137095" y="1800664"/>
              <a:ext cx="7160455" cy="647114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4822" y="5087549"/>
            <a:ext cx="10785231" cy="858129"/>
            <a:chOff x="3024554" y="1695157"/>
            <a:chExt cx="7385539" cy="858129"/>
          </a:xfrm>
        </p:grpSpPr>
        <p:sp>
          <p:nvSpPr>
            <p:cNvPr id="15" name="圆角矩形 14"/>
            <p:cNvSpPr/>
            <p:nvPr/>
          </p:nvSpPr>
          <p:spPr>
            <a:xfrm>
              <a:off x="3024554" y="1695157"/>
              <a:ext cx="7385539" cy="858129"/>
            </a:xfrm>
            <a:prstGeom prst="roundRect">
              <a:avLst/>
            </a:prstGeom>
            <a:solidFill>
              <a:srgbClr val="0A1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  <a:r>
                <a:rPr lang="en-US" altLang="zh-CN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137095" y="1800664"/>
              <a:ext cx="7160455" cy="647114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等腰三角形 16"/>
          <p:cNvSpPr/>
          <p:nvPr/>
        </p:nvSpPr>
        <p:spPr>
          <a:xfrm rot="5400000">
            <a:off x="9999514" y="1150747"/>
            <a:ext cx="326512" cy="3233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10005410" y="2238318"/>
            <a:ext cx="326512" cy="3233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10784163" y="3238359"/>
            <a:ext cx="326512" cy="3233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>
            <a:off x="10738813" y="4324172"/>
            <a:ext cx="326512" cy="3233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5400000">
            <a:off x="11715525" y="5354947"/>
            <a:ext cx="326512" cy="3233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6200000">
            <a:off x="1895696" y="1165542"/>
            <a:ext cx="384460" cy="3516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6200000">
            <a:off x="1895695" y="2160718"/>
            <a:ext cx="384460" cy="3516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6200000">
            <a:off x="1201015" y="3253154"/>
            <a:ext cx="384460" cy="3516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6200000">
            <a:off x="1201015" y="4312229"/>
            <a:ext cx="384460" cy="3516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6200000">
            <a:off x="210092" y="5340768"/>
            <a:ext cx="384460" cy="3516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3214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 rot="20316369">
            <a:off x="4021121" y="-2048134"/>
            <a:ext cx="9942290" cy="8093296"/>
            <a:chOff x="5031988" y="267286"/>
            <a:chExt cx="6376910" cy="5190979"/>
          </a:xfrm>
        </p:grpSpPr>
        <p:sp>
          <p:nvSpPr>
            <p:cNvPr id="12" name="正五边形 11"/>
            <p:cNvSpPr/>
            <p:nvPr/>
          </p:nvSpPr>
          <p:spPr>
            <a:xfrm>
              <a:off x="5031988" y="267286"/>
              <a:ext cx="6376910" cy="5190979"/>
            </a:xfrm>
            <a:prstGeom prst="pentagon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正五边形 13"/>
            <p:cNvSpPr/>
            <p:nvPr/>
          </p:nvSpPr>
          <p:spPr>
            <a:xfrm>
              <a:off x="5246568" y="441959"/>
              <a:ext cx="6006796" cy="4889696"/>
            </a:xfrm>
            <a:prstGeom prst="pentagon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正五边形 14"/>
            <p:cNvSpPr/>
            <p:nvPr/>
          </p:nvSpPr>
          <p:spPr>
            <a:xfrm>
              <a:off x="5435225" y="595531"/>
              <a:ext cx="5629482" cy="4582552"/>
            </a:xfrm>
            <a:prstGeom prst="pentagon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804117"/>
            <a:ext cx="5031988" cy="2053883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5342902" y="361698"/>
            <a:ext cx="1127164" cy="10800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79" b="-7474"/>
          <a:stretch/>
        </p:blipFill>
        <p:spPr>
          <a:xfrm>
            <a:off x="5328834" y="347630"/>
            <a:ext cx="1103435" cy="1085117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692466" y="2758170"/>
            <a:ext cx="6096000" cy="1146011"/>
            <a:chOff x="692466" y="2012582"/>
            <a:chExt cx="6096000" cy="1146011"/>
          </a:xfrm>
        </p:grpSpPr>
        <p:sp>
          <p:nvSpPr>
            <p:cNvPr id="31" name="矩形 30"/>
            <p:cNvSpPr/>
            <p:nvPr/>
          </p:nvSpPr>
          <p:spPr>
            <a:xfrm>
              <a:off x="692466" y="2012582"/>
              <a:ext cx="6096000" cy="6150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267970" algn="just">
                <a:lnSpc>
                  <a:spcPct val="200000"/>
                </a:lnSpc>
                <a:spcAft>
                  <a:spcPts val="0"/>
                </a:spcAft>
              </a:pPr>
              <a:endParaRPr lang="zh-CN" altLang="zh-CN" sz="2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674664" y="2315541"/>
              <a:ext cx="258677" cy="223072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674664" y="2917719"/>
              <a:ext cx="258677" cy="223072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6058766" y="1598642"/>
            <a:ext cx="5867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号字加</a:t>
            </a:r>
            <a:r>
              <a:rPr lang="zh-CN" altLang="en-US" sz="2000" b="1" kern="100" dirty="0" smtClean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粗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号字加</a:t>
            </a:r>
            <a:r>
              <a:rPr lang="zh-CN" altLang="en-US" sz="2000" b="1" kern="100" dirty="0" smtClean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粗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号字加粗</a:t>
            </a:r>
            <a:endParaRPr lang="en-US" altLang="zh-CN" sz="2000" b="1" kern="100" dirty="0">
              <a:solidFill>
                <a:srgbClr val="0A15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00000"/>
              </a:lnSpc>
            </a:pPr>
            <a:endParaRPr lang="en-US" altLang="zh-CN" sz="2000" b="1" kern="100" dirty="0">
              <a:solidFill>
                <a:srgbClr val="0A15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endParaRPr lang="en-US" altLang="zh-CN" sz="2000" b="1" kern="100" dirty="0">
              <a:solidFill>
                <a:srgbClr val="0A15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6141356" y="1886978"/>
            <a:ext cx="258677" cy="22307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5400000">
            <a:off x="6149636" y="3720866"/>
            <a:ext cx="258677" cy="22307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674768" y="505467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82832" y="551210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58766" y="3389424"/>
            <a:ext cx="5867000" cy="123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en-US" sz="2000" b="1" kern="100" dirty="0" smtClean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2000" b="1" kern="100" dirty="0" smtClean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 smtClean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加粗微软雅黑</a:t>
            </a:r>
            <a:r>
              <a:rPr lang="en-US" altLang="zh-CN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>
                <a:solidFill>
                  <a:srgbClr val="0A15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号字加粗</a:t>
            </a:r>
            <a:endParaRPr lang="en-US" altLang="zh-CN" sz="2000" b="1" kern="100" dirty="0">
              <a:solidFill>
                <a:srgbClr val="0A15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endParaRPr lang="en-US" altLang="zh-CN" sz="2000" b="1" kern="100" dirty="0" smtClean="0">
              <a:solidFill>
                <a:srgbClr val="0A15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4002" y="2749185"/>
            <a:ext cx="586700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号字加粗</a:t>
            </a:r>
            <a:endParaRPr lang="en-US" altLang="zh-CN" sz="2000" b="1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002" y="3336510"/>
            <a:ext cx="586700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号字加粗</a:t>
            </a:r>
            <a:endParaRPr lang="en-US" altLang="zh-CN" sz="2000" b="1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940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68" b="4717"/>
          <a:stretch/>
        </p:blipFill>
        <p:spPr>
          <a:xfrm>
            <a:off x="5438042" y="3162519"/>
            <a:ext cx="1328518" cy="48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660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2131" y="2661313"/>
            <a:ext cx="5035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网友：</a:t>
            </a:r>
            <a:r>
              <a:rPr lang="zh-CN" altLang="zh-CN" b="1" dirty="0" smtClean="0">
                <a:solidFill>
                  <a:schemeClr val="bg1"/>
                </a:solidFill>
              </a:rPr>
              <a:t>常</a:t>
            </a:r>
            <a:r>
              <a:rPr lang="zh-CN" altLang="zh-CN" b="1" dirty="0">
                <a:solidFill>
                  <a:schemeClr val="bg1"/>
                </a:solidFill>
              </a:rPr>
              <a:t>思</a:t>
            </a:r>
            <a:r>
              <a:rPr lang="zh-CN" altLang="zh-CN" b="1" dirty="0" smtClean="0">
                <a:solidFill>
                  <a:schemeClr val="bg1"/>
                </a:solidFill>
              </a:rPr>
              <a:t>宇</a:t>
            </a:r>
            <a:r>
              <a:rPr lang="zh-CN" altLang="en-US" dirty="0" smtClean="0">
                <a:solidFill>
                  <a:schemeClr val="bg1"/>
                </a:solidFill>
              </a:rPr>
              <a:t>   </a:t>
            </a:r>
            <a:r>
              <a:rPr lang="zh-CN" altLang="en-US" dirty="0">
                <a:solidFill>
                  <a:schemeClr val="bg1"/>
                </a:solidFill>
              </a:rPr>
              <a:t>原</a:t>
            </a:r>
            <a:r>
              <a:rPr lang="zh-CN" altLang="en-US" dirty="0" smtClean="0">
                <a:solidFill>
                  <a:schemeClr val="bg1"/>
                </a:solidFill>
              </a:rPr>
              <a:t>创作品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</a:rPr>
              <a:t>授权发布</a:t>
            </a:r>
            <a:endParaRPr lang="zh-CN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22794"/>
      </p:ext>
    </p:extLst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132" y="2536180"/>
            <a:ext cx="1765300" cy="176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8047" y1="37891" x2="48047" y2="37891"/>
                        <a14:foregroundMark x1="41406" y1="37109" x2="61719" y2="36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08" y="2613970"/>
            <a:ext cx="1498514" cy="1498514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643388" y="3908383"/>
            <a:ext cx="5452612" cy="210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6096000" y="2558767"/>
            <a:ext cx="0" cy="166896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110466" y="2816993"/>
            <a:ext cx="5452612" cy="210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903" y="1143634"/>
            <a:ext cx="960738" cy="9607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33" y="1372439"/>
            <a:ext cx="917105" cy="5897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201" y="1372439"/>
            <a:ext cx="574589" cy="5745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858" y="4214406"/>
            <a:ext cx="841309" cy="84130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0" y="4214406"/>
            <a:ext cx="952930" cy="9529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807" y="4182141"/>
            <a:ext cx="832062" cy="805957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6110466" y="2822017"/>
            <a:ext cx="1942671" cy="1070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59763" y="2150645"/>
            <a:ext cx="2541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375375" y="2163019"/>
            <a:ext cx="2541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90986" y="2175389"/>
            <a:ext cx="2541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26391" y="2991545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757091" y="2975606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44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35408" y="5167336"/>
            <a:ext cx="2541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04863" y="5167336"/>
            <a:ext cx="2541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274317" y="5167336"/>
            <a:ext cx="2541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89120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567981" y="-172995"/>
            <a:ext cx="3903406" cy="76004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814919" y="2638823"/>
            <a:ext cx="8643039" cy="2050029"/>
            <a:chOff x="1699566" y="2331471"/>
            <a:chExt cx="8643039" cy="2050029"/>
          </a:xfrm>
        </p:grpSpPr>
        <p:sp>
          <p:nvSpPr>
            <p:cNvPr id="2" name="矩形 1"/>
            <p:cNvSpPr/>
            <p:nvPr/>
          </p:nvSpPr>
          <p:spPr>
            <a:xfrm>
              <a:off x="2335426" y="2331471"/>
              <a:ext cx="8007179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微软雅黑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16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号字首行缩进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字符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1.5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倍行距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8631" y="3199479"/>
              <a:ext cx="427767" cy="4277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9347" y="2476500"/>
              <a:ext cx="420048" cy="4200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9566" y="3931671"/>
              <a:ext cx="449829" cy="449829"/>
            </a:xfrm>
            <a:prstGeom prst="rect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>
            <a:off x="1169278" y="870183"/>
            <a:ext cx="1127164" cy="1080034"/>
          </a:xfrm>
          <a:prstGeom prst="ellipse">
            <a:avLst/>
          </a:prstGeom>
          <a:solidFill>
            <a:srgbClr val="0D1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62351" y="1030282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35254" y="1030282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题目二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0779" y="3417118"/>
            <a:ext cx="8007179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号字首行缩进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字符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倍行距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0779" y="4195414"/>
            <a:ext cx="8007179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微软雅黑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号字首行缩进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字符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倍行距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92623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rot="10800000">
            <a:off x="-3748216" y="-561470"/>
            <a:ext cx="8723870" cy="5498757"/>
          </a:xfrm>
          <a:prstGeom prst="trapezoid">
            <a:avLst/>
          </a:prstGeom>
          <a:solidFill>
            <a:schemeClr val="bg2"/>
          </a:solidFill>
          <a:ln>
            <a:noFill/>
          </a:ln>
          <a:effectLst>
            <a:glow rad="2159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rot="10800000">
            <a:off x="7002813" y="-561469"/>
            <a:ext cx="8723870" cy="5498757"/>
          </a:xfrm>
          <a:prstGeom prst="trapezoid">
            <a:avLst/>
          </a:prstGeom>
          <a:solidFill>
            <a:schemeClr val="bg2"/>
          </a:solidFill>
          <a:ln>
            <a:noFill/>
          </a:ln>
          <a:effectLst>
            <a:glow rad="2159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8969" y="1620252"/>
            <a:ext cx="3112168" cy="29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 smtClean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rgbClr val="0D1A44"/>
              </a:solidFill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rgbClr val="0D1A44"/>
              </a:solidFill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rgbClr val="0D1A44"/>
              </a:solidFill>
            </a:endParaRPr>
          </a:p>
          <a:p>
            <a:pPr indent="457200" algn="just">
              <a:lnSpc>
                <a:spcPct val="130000"/>
              </a:lnSpc>
            </a:pPr>
            <a:endParaRPr lang="zh-CN" altLang="en-US" dirty="0">
              <a:solidFill>
                <a:srgbClr val="0D1A44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66460" y="1620251"/>
            <a:ext cx="3216442" cy="29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 smtClean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rgbClr val="0D1A44"/>
              </a:solidFill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rgbClr val="0D1A44"/>
              </a:solidFill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rgbClr val="0D1A44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rgbClr val="0D1A44"/>
              </a:solidFill>
            </a:endParaRPr>
          </a:p>
          <a:p>
            <a:pPr indent="457200" algn="just">
              <a:lnSpc>
                <a:spcPct val="130000"/>
              </a:lnSpc>
            </a:pPr>
            <a:endParaRPr lang="zh-CN" altLang="en-US" dirty="0">
              <a:solidFill>
                <a:srgbClr val="0D1A4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615" y="5327514"/>
            <a:ext cx="1160445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字符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字符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chemeClr val="bg1"/>
              </a:solidFill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微软雅黑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字符微软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雅黑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18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1.5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倍行距首行缩进</a:t>
            </a:r>
            <a:r>
              <a:rPr lang="en-US" altLang="zh-CN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字符</a:t>
            </a:r>
            <a:endParaRPr lang="zh-CN" altLang="en-US" dirty="0">
              <a:solidFill>
                <a:schemeClr val="bg1"/>
              </a:solidFill>
            </a:endParaRPr>
          </a:p>
          <a:p>
            <a:pPr indent="457200" algn="just">
              <a:lnSpc>
                <a:spcPct val="130000"/>
              </a:lnSpc>
            </a:pP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78880" y="2823736"/>
            <a:ext cx="1234239" cy="1096076"/>
            <a:chOff x="5231071" y="2785344"/>
            <a:chExt cx="1234239" cy="1096076"/>
          </a:xfrm>
        </p:grpSpPr>
        <p:sp>
          <p:nvSpPr>
            <p:cNvPr id="13" name="椭圆 12"/>
            <p:cNvSpPr/>
            <p:nvPr/>
          </p:nvSpPr>
          <p:spPr>
            <a:xfrm>
              <a:off x="5252525" y="2801386"/>
              <a:ext cx="1127164" cy="1080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6778" b="-6008"/>
            <a:stretch/>
          </p:blipFill>
          <p:spPr>
            <a:xfrm>
              <a:off x="5231071" y="2785344"/>
              <a:ext cx="1234239" cy="1070309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4825490" y="4167847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题目二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3718" y="645251"/>
            <a:ext cx="2541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32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04172" y="645251"/>
            <a:ext cx="2541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D1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3200" dirty="0">
              <a:solidFill>
                <a:srgbClr val="0D1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10021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483138" y="2675221"/>
            <a:ext cx="1266324" cy="1096076"/>
            <a:chOff x="3771997" y="3427028"/>
            <a:chExt cx="1266324" cy="1096076"/>
          </a:xfrm>
        </p:grpSpPr>
        <p:sp>
          <p:nvSpPr>
            <p:cNvPr id="3" name="椭圆 2"/>
            <p:cNvSpPr/>
            <p:nvPr/>
          </p:nvSpPr>
          <p:spPr>
            <a:xfrm>
              <a:off x="3809493" y="3443070"/>
              <a:ext cx="1127164" cy="1080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434"/>
            <a:stretch/>
          </p:blipFill>
          <p:spPr>
            <a:xfrm>
              <a:off x="3771997" y="3427028"/>
              <a:ext cx="1266324" cy="100965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84" y="4448393"/>
            <a:ext cx="415769" cy="41576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614" y="4422032"/>
            <a:ext cx="488429" cy="48842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004" y="4485961"/>
            <a:ext cx="357170" cy="35717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786958" y="2915430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题目三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22669" y="4448393"/>
            <a:ext cx="11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11612" y="4485961"/>
            <a:ext cx="11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54546" y="4422032"/>
            <a:ext cx="119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26636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0" y="1219200"/>
            <a:ext cx="12095747" cy="5582653"/>
          </a:xfrm>
          <a:custGeom>
            <a:avLst/>
            <a:gdLst>
              <a:gd name="connsiteX0" fmla="*/ 10844463 w 10844463"/>
              <a:gd name="connsiteY0" fmla="*/ 0 h 5582653"/>
              <a:gd name="connsiteX1" fmla="*/ 4411579 w 10844463"/>
              <a:gd name="connsiteY1" fmla="*/ 272716 h 5582653"/>
              <a:gd name="connsiteX2" fmla="*/ 2149642 w 10844463"/>
              <a:gd name="connsiteY2" fmla="*/ 914400 h 5582653"/>
              <a:gd name="connsiteX3" fmla="*/ 2133600 w 10844463"/>
              <a:gd name="connsiteY3" fmla="*/ 1957137 h 5582653"/>
              <a:gd name="connsiteX4" fmla="*/ 3160295 w 10844463"/>
              <a:gd name="connsiteY4" fmla="*/ 2374232 h 5582653"/>
              <a:gd name="connsiteX5" fmla="*/ 6882063 w 10844463"/>
              <a:gd name="connsiteY5" fmla="*/ 2679032 h 5582653"/>
              <a:gd name="connsiteX6" fmla="*/ 8149390 w 10844463"/>
              <a:gd name="connsiteY6" fmla="*/ 2807368 h 5582653"/>
              <a:gd name="connsiteX7" fmla="*/ 9256295 w 10844463"/>
              <a:gd name="connsiteY7" fmla="*/ 3224463 h 5582653"/>
              <a:gd name="connsiteX8" fmla="*/ 9368590 w 10844463"/>
              <a:gd name="connsiteY8" fmla="*/ 4186989 h 5582653"/>
              <a:gd name="connsiteX9" fmla="*/ 7555832 w 10844463"/>
              <a:gd name="connsiteY9" fmla="*/ 4860758 h 5582653"/>
              <a:gd name="connsiteX10" fmla="*/ 0 w 10844463"/>
              <a:gd name="connsiteY10" fmla="*/ 5582653 h 558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44463" h="5582653">
                <a:moveTo>
                  <a:pt x="10844463" y="0"/>
                </a:moveTo>
                <a:cubicBezTo>
                  <a:pt x="8352589" y="60158"/>
                  <a:pt x="5860716" y="120316"/>
                  <a:pt x="4411579" y="272716"/>
                </a:cubicBezTo>
                <a:cubicBezTo>
                  <a:pt x="2962442" y="425116"/>
                  <a:pt x="2529305" y="633663"/>
                  <a:pt x="2149642" y="914400"/>
                </a:cubicBezTo>
                <a:cubicBezTo>
                  <a:pt x="1769979" y="1195137"/>
                  <a:pt x="1965158" y="1713832"/>
                  <a:pt x="2133600" y="1957137"/>
                </a:cubicBezTo>
                <a:cubicBezTo>
                  <a:pt x="2302042" y="2200442"/>
                  <a:pt x="2368884" y="2253916"/>
                  <a:pt x="3160295" y="2374232"/>
                </a:cubicBezTo>
                <a:cubicBezTo>
                  <a:pt x="3951705" y="2494548"/>
                  <a:pt x="6050547" y="2606843"/>
                  <a:pt x="6882063" y="2679032"/>
                </a:cubicBezTo>
                <a:cubicBezTo>
                  <a:pt x="7713579" y="2751221"/>
                  <a:pt x="7753685" y="2716463"/>
                  <a:pt x="8149390" y="2807368"/>
                </a:cubicBezTo>
                <a:cubicBezTo>
                  <a:pt x="8545095" y="2898273"/>
                  <a:pt x="9053095" y="2994526"/>
                  <a:pt x="9256295" y="3224463"/>
                </a:cubicBezTo>
                <a:cubicBezTo>
                  <a:pt x="9459495" y="3454400"/>
                  <a:pt x="9652000" y="3914273"/>
                  <a:pt x="9368590" y="4186989"/>
                </a:cubicBezTo>
                <a:cubicBezTo>
                  <a:pt x="9085179" y="4459705"/>
                  <a:pt x="9117264" y="4628147"/>
                  <a:pt x="7555832" y="4860758"/>
                </a:cubicBezTo>
                <a:cubicBezTo>
                  <a:pt x="5994400" y="5093369"/>
                  <a:pt x="2997200" y="5338011"/>
                  <a:pt x="0" y="5582653"/>
                </a:cubicBezTo>
              </a:path>
            </a:pathLst>
          </a:custGeom>
          <a:noFill/>
          <a:ln w="762000">
            <a:solidFill>
              <a:srgbClr val="0B15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1195138"/>
            <a:ext cx="12248148" cy="5662862"/>
          </a:xfrm>
          <a:custGeom>
            <a:avLst/>
            <a:gdLst>
              <a:gd name="connsiteX0" fmla="*/ 10844463 w 10844463"/>
              <a:gd name="connsiteY0" fmla="*/ 0 h 5582653"/>
              <a:gd name="connsiteX1" fmla="*/ 4411579 w 10844463"/>
              <a:gd name="connsiteY1" fmla="*/ 272716 h 5582653"/>
              <a:gd name="connsiteX2" fmla="*/ 2149642 w 10844463"/>
              <a:gd name="connsiteY2" fmla="*/ 914400 h 5582653"/>
              <a:gd name="connsiteX3" fmla="*/ 2133600 w 10844463"/>
              <a:gd name="connsiteY3" fmla="*/ 1957137 h 5582653"/>
              <a:gd name="connsiteX4" fmla="*/ 3160295 w 10844463"/>
              <a:gd name="connsiteY4" fmla="*/ 2374232 h 5582653"/>
              <a:gd name="connsiteX5" fmla="*/ 6882063 w 10844463"/>
              <a:gd name="connsiteY5" fmla="*/ 2679032 h 5582653"/>
              <a:gd name="connsiteX6" fmla="*/ 8149390 w 10844463"/>
              <a:gd name="connsiteY6" fmla="*/ 2807368 h 5582653"/>
              <a:gd name="connsiteX7" fmla="*/ 9256295 w 10844463"/>
              <a:gd name="connsiteY7" fmla="*/ 3224463 h 5582653"/>
              <a:gd name="connsiteX8" fmla="*/ 9368590 w 10844463"/>
              <a:gd name="connsiteY8" fmla="*/ 4186989 h 5582653"/>
              <a:gd name="connsiteX9" fmla="*/ 7555832 w 10844463"/>
              <a:gd name="connsiteY9" fmla="*/ 4860758 h 5582653"/>
              <a:gd name="connsiteX10" fmla="*/ 0 w 10844463"/>
              <a:gd name="connsiteY10" fmla="*/ 5582653 h 558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44463" h="5582653">
                <a:moveTo>
                  <a:pt x="10844463" y="0"/>
                </a:moveTo>
                <a:cubicBezTo>
                  <a:pt x="8352589" y="60158"/>
                  <a:pt x="5860716" y="120316"/>
                  <a:pt x="4411579" y="272716"/>
                </a:cubicBezTo>
                <a:cubicBezTo>
                  <a:pt x="2962442" y="425116"/>
                  <a:pt x="2529305" y="633663"/>
                  <a:pt x="2149642" y="914400"/>
                </a:cubicBezTo>
                <a:cubicBezTo>
                  <a:pt x="1769979" y="1195137"/>
                  <a:pt x="1965158" y="1713832"/>
                  <a:pt x="2133600" y="1957137"/>
                </a:cubicBezTo>
                <a:cubicBezTo>
                  <a:pt x="2302042" y="2200442"/>
                  <a:pt x="2368884" y="2253916"/>
                  <a:pt x="3160295" y="2374232"/>
                </a:cubicBezTo>
                <a:cubicBezTo>
                  <a:pt x="3951705" y="2494548"/>
                  <a:pt x="6050547" y="2606843"/>
                  <a:pt x="6882063" y="2679032"/>
                </a:cubicBezTo>
                <a:cubicBezTo>
                  <a:pt x="7713579" y="2751221"/>
                  <a:pt x="7753685" y="2716463"/>
                  <a:pt x="8149390" y="2807368"/>
                </a:cubicBezTo>
                <a:cubicBezTo>
                  <a:pt x="8545095" y="2898273"/>
                  <a:pt x="9053095" y="2994526"/>
                  <a:pt x="9256295" y="3224463"/>
                </a:cubicBezTo>
                <a:cubicBezTo>
                  <a:pt x="9459495" y="3454400"/>
                  <a:pt x="9652000" y="3914273"/>
                  <a:pt x="9368590" y="4186989"/>
                </a:cubicBezTo>
                <a:cubicBezTo>
                  <a:pt x="9085179" y="4459705"/>
                  <a:pt x="9117264" y="4628147"/>
                  <a:pt x="7555832" y="4860758"/>
                </a:cubicBezTo>
                <a:cubicBezTo>
                  <a:pt x="5994400" y="5093369"/>
                  <a:pt x="2997200" y="5338011"/>
                  <a:pt x="0" y="5582653"/>
                </a:cubicBezTo>
              </a:path>
            </a:pathLst>
          </a:custGeom>
          <a:noFill/>
          <a:ln w="9525">
            <a:solidFill>
              <a:srgbClr val="FFC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704983" y="5496753"/>
            <a:ext cx="1957137" cy="1575506"/>
            <a:chOff x="442432" y="5550223"/>
            <a:chExt cx="1957137" cy="157550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20010" flipH="1">
              <a:off x="696086" y="5675900"/>
              <a:ext cx="1449829" cy="144982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 rot="21197467">
              <a:off x="442432" y="5550223"/>
              <a:ext cx="19571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内容一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 rot="21197467">
            <a:off x="7037202" y="5097650"/>
            <a:ext cx="2368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899360" y="2793183"/>
            <a:ext cx="1800859" cy="1419865"/>
            <a:chOff x="4214939" y="2729015"/>
            <a:chExt cx="1800859" cy="1419865"/>
          </a:xfrm>
        </p:grpSpPr>
        <p:sp>
          <p:nvSpPr>
            <p:cNvPr id="34" name="文本框 33"/>
            <p:cNvSpPr txBox="1"/>
            <p:nvPr/>
          </p:nvSpPr>
          <p:spPr>
            <a:xfrm rot="557468" flipH="1">
              <a:off x="4214939" y="2729015"/>
              <a:ext cx="1800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内容三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5190">
              <a:off x="4343890" y="2929680"/>
              <a:ext cx="1219200" cy="1219200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9139" flipH="1">
            <a:off x="7804832" y="5412462"/>
            <a:ext cx="1288260" cy="12192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811" y="371914"/>
            <a:ext cx="1219200" cy="1219200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851690" y="1432391"/>
            <a:ext cx="300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内容四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 rot="20767683">
            <a:off x="542744" y="3503788"/>
            <a:ext cx="1127164" cy="10800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85403" b="-6008"/>
          <a:stretch/>
        </p:blipFill>
        <p:spPr>
          <a:xfrm rot="20922868">
            <a:off x="497807" y="3492245"/>
            <a:ext cx="1362576" cy="107030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 rot="20700000">
            <a:off x="1587179" y="3306834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03791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71433" y="2878956"/>
            <a:ext cx="1170071" cy="1100087"/>
            <a:chOff x="3499180" y="2671210"/>
            <a:chExt cx="1170071" cy="1100087"/>
          </a:xfrm>
        </p:grpSpPr>
        <p:sp>
          <p:nvSpPr>
            <p:cNvPr id="5" name="椭圆 4"/>
            <p:cNvSpPr/>
            <p:nvPr/>
          </p:nvSpPr>
          <p:spPr>
            <a:xfrm>
              <a:off x="3520634" y="2691263"/>
              <a:ext cx="1127164" cy="1080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465" b="3525"/>
            <a:stretch/>
          </p:blipFill>
          <p:spPr>
            <a:xfrm>
              <a:off x="3499180" y="2671210"/>
              <a:ext cx="1170071" cy="974057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4829161" y="3054305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题目五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5521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144486" y="1487020"/>
            <a:ext cx="3981735" cy="3883959"/>
            <a:chOff x="4547654" y="1753072"/>
            <a:chExt cx="3222299" cy="3143172"/>
          </a:xfrm>
        </p:grpSpPr>
        <p:sp>
          <p:nvSpPr>
            <p:cNvPr id="15" name="等腰三角形 14"/>
            <p:cNvSpPr/>
            <p:nvPr/>
          </p:nvSpPr>
          <p:spPr>
            <a:xfrm rot="4864231">
              <a:off x="6885814" y="2765341"/>
              <a:ext cx="949631" cy="81864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8946362">
              <a:off x="6359253" y="4077597"/>
              <a:ext cx="949631" cy="818647"/>
            </a:xfrm>
            <a:prstGeom prst="triangle">
              <a:avLst/>
            </a:prstGeom>
            <a:solidFill>
              <a:srgbClr val="CC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2940219">
              <a:off x="4944433" y="4050380"/>
              <a:ext cx="949631" cy="81864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7086123">
              <a:off x="4482162" y="2733239"/>
              <a:ext cx="949631" cy="818647"/>
            </a:xfrm>
            <a:prstGeom prst="triangle">
              <a:avLst/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5674011" y="1753072"/>
              <a:ext cx="949631" cy="818647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100317" y="2571719"/>
              <a:ext cx="2097020" cy="1807776"/>
            </a:xfrm>
            <a:prstGeom prst="hexagon">
              <a:avLst/>
            </a:prstGeom>
            <a:solidFill>
              <a:srgbClr val="0D1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6603763" y="1383445"/>
            <a:ext cx="319519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行距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行距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66505" y="2957273"/>
            <a:ext cx="2697941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32" name="矩形 31"/>
          <p:cNvSpPr/>
          <p:nvPr/>
        </p:nvSpPr>
        <p:spPr>
          <a:xfrm>
            <a:off x="7652511" y="5300102"/>
            <a:ext cx="2697941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35" name="矩形 34"/>
          <p:cNvSpPr/>
          <p:nvPr/>
        </p:nvSpPr>
        <p:spPr>
          <a:xfrm>
            <a:off x="1338276" y="2480354"/>
            <a:ext cx="2935004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38" name="矩形 37"/>
          <p:cNvSpPr/>
          <p:nvPr/>
        </p:nvSpPr>
        <p:spPr>
          <a:xfrm>
            <a:off x="1347538" y="5144253"/>
            <a:ext cx="32857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微软雅黑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号字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27401" y="3165844"/>
            <a:ext cx="254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题目五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8962" y="4774921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69554" y="2581925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内容二：嘿嘿嘿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45145" y="2103358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00C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20427" y="4899123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C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CC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03763" y="1020380"/>
            <a:ext cx="27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内容一：嘿嘿嘿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227187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1767</Words>
  <Application>Microsoft Office PowerPoint</Application>
  <PresentationFormat>宽屏</PresentationFormat>
  <Paragraphs>158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微软雅黑</vt:lpstr>
      <vt:lpstr>Arial</vt:lpstr>
      <vt:lpstr>Bernard MT Condensed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常思宇;51PPT模板网</dc:creator>
  <cp:keywords>www.51pptmoban.com</cp:keywords>
  <cp:lastModifiedBy>YANGS</cp:lastModifiedBy>
  <cp:revision>77</cp:revision>
  <dcterms:created xsi:type="dcterms:W3CDTF">2017-06-03T07:09:44Z</dcterms:created>
  <dcterms:modified xsi:type="dcterms:W3CDTF">2017-09-19T13:21:12Z</dcterms:modified>
</cp:coreProperties>
</file>