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8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49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0A1-44F9-99DB-242D37477AE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0A1-44F9-99DB-242D37477AE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0A1-44F9-99DB-242D37477AE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0A1-44F9-99DB-242D37477AE4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0.44</c:v>
                </c:pt>
                <c:pt idx="2">
                  <c:v>0.16</c:v>
                </c:pt>
                <c:pt idx="3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0A1-44F9-99DB-242D37477A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BB6-4C7B-A0A0-3E10D271A27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BB6-4C7B-A0A0-3E10D271A27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BB6-4C7B-A0A0-3E10D271A27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BB6-4C7B-A0A0-3E10D271A27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accent1"/>
                    </a:solidFill>
                    <a:latin typeface="Lato" panose="020F050202020403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0.23</c:v>
                </c:pt>
                <c:pt idx="1">
                  <c:v>0.17</c:v>
                </c:pt>
                <c:pt idx="2">
                  <c:v>0.18</c:v>
                </c:pt>
                <c:pt idx="3">
                  <c:v>0.42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BB6-4C7B-A0A0-3E10D271A2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043622408875515"/>
          <c:y val="0.8776851189055912"/>
          <c:w val="0.57912720091180636"/>
          <c:h val="0.122314881094408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accent6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twitter.com/" TargetMode="Externa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twitter.com/" TargetMode="Externa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twitter.com/" TargetMode="Externa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twitter.com/" TargetMode="Externa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F8B-02E1-4A16-9AE7-2811EE60974E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2EEF-7DEC-4AFF-A1C4-031FB1AD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81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F8B-02E1-4A16-9AE7-2811EE60974E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2EEF-7DEC-4AFF-A1C4-031FB1AD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074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F8B-02E1-4A16-9AE7-2811EE60974E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2EEF-7DEC-4AFF-A1C4-031FB1AD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032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7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56251894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700">
          <p15:clr>
            <a:srgbClr val="FBAE40"/>
          </p15:clr>
        </p15:guide>
        <p15:guide id="2" pos="5384">
          <p15:clr>
            <a:srgbClr val="FBAE40"/>
          </p15:clr>
        </p15:guide>
        <p15:guide id="3" pos="374">
          <p15:clr>
            <a:srgbClr val="FBAE40"/>
          </p15:clr>
        </p15:guide>
        <p15:guide id="4" orient="horz" pos="306">
          <p15:clr>
            <a:srgbClr val="FBAE40"/>
          </p15:clr>
        </p15:guide>
        <p15:guide id="5" orient="horz" pos="97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8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720754315"/>
      </p:ext>
    </p:extLst>
  </p:cSld>
  <p:clrMapOvr>
    <a:masterClrMapping/>
  </p:clrMapOvr>
  <p:transition spd="slow" advClick="0" advTm="3000">
    <p:fade/>
  </p:transition>
  <p:extLst mod="1">
    <p:ext uri="{DCECCB84-F9BA-43D5-87BE-67443E8EF086}">
      <p15:sldGuideLst xmlns:p15="http://schemas.microsoft.com/office/powerpoint/2012/main">
        <p15:guide id="1" orient="horz" pos="2700">
          <p15:clr>
            <a:srgbClr val="FBAE40"/>
          </p15:clr>
        </p15:guide>
        <p15:guide id="2" pos="5384">
          <p15:clr>
            <a:srgbClr val="FBAE40"/>
          </p15:clr>
        </p15:guide>
        <p15:guide id="3" pos="374">
          <p15:clr>
            <a:srgbClr val="FBAE40"/>
          </p15:clr>
        </p15:guide>
        <p15:guide id="4" orient="horz" pos="306">
          <p15:clr>
            <a:srgbClr val="FBAE40"/>
          </p15:clr>
        </p15:guide>
        <p15:guide id="5" orient="horz" pos="97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5453695" y="2118348"/>
            <a:ext cx="1284611" cy="1284611"/>
          </a:xfrm>
          <a:prstGeom prst="ellipse">
            <a:avLst/>
          </a:prstGeom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643017"/>
      </p:ext>
    </p:extLst>
  </p:cSld>
  <p:clrMapOvr>
    <a:masterClrMapping/>
  </p:clrMapOvr>
  <p:transition spd="slow" advClick="0" advTm="300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History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5586012" y="2120015"/>
            <a:ext cx="1380952" cy="1380952"/>
          </a:xfrm>
          <a:prstGeom prst="ellipse">
            <a:avLst/>
          </a:prstGeom>
          <a:noFill/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2027145" y="4311469"/>
            <a:ext cx="1380952" cy="1380952"/>
          </a:xfrm>
          <a:prstGeom prst="ellipse">
            <a:avLst/>
          </a:prstGeom>
          <a:noFill/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9209745" y="4311469"/>
            <a:ext cx="1380952" cy="1380952"/>
          </a:xfrm>
          <a:prstGeom prst="ellipse">
            <a:avLst/>
          </a:prstGeom>
          <a:noFill/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16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574856859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700">
          <p15:clr>
            <a:srgbClr val="FBAE40"/>
          </p15:clr>
        </p15:guide>
        <p15:guide id="2" pos="5384">
          <p15:clr>
            <a:srgbClr val="FBAE40"/>
          </p15:clr>
        </p15:guide>
        <p15:guide id="3" pos="374">
          <p15:clr>
            <a:srgbClr val="FBAE40"/>
          </p15:clr>
        </p15:guide>
        <p15:guide id="4" orient="horz" pos="306">
          <p15:clr>
            <a:srgbClr val="FBAE40"/>
          </p15:clr>
        </p15:guide>
        <p15:guide id="5" orient="horz" pos="97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History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2027145" y="2121027"/>
            <a:ext cx="1380952" cy="1380952"/>
          </a:xfrm>
          <a:prstGeom prst="ellipse">
            <a:avLst/>
          </a:prstGeom>
          <a:noFill/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9209745" y="2121027"/>
            <a:ext cx="1380952" cy="1380952"/>
          </a:xfrm>
          <a:prstGeom prst="ellipse">
            <a:avLst/>
          </a:prstGeom>
          <a:noFill/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5615645" y="4311469"/>
            <a:ext cx="1380952" cy="1380952"/>
          </a:xfrm>
          <a:prstGeom prst="ellipse">
            <a:avLst/>
          </a:prstGeom>
          <a:noFill/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16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0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281442651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700">
          <p15:clr>
            <a:srgbClr val="FBAE40"/>
          </p15:clr>
        </p15:guide>
        <p15:guide id="2" pos="5384">
          <p15:clr>
            <a:srgbClr val="FBAE40"/>
          </p15:clr>
        </p15:guide>
        <p15:guide id="3" pos="374">
          <p15:clr>
            <a:srgbClr val="FBAE40"/>
          </p15:clr>
        </p15:guide>
        <p15:guide id="4" orient="horz" pos="306">
          <p15:clr>
            <a:srgbClr val="FBAE40"/>
          </p15:clr>
        </p15:guide>
        <p15:guide id="5" orient="horz" pos="97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Team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114893" y="1988357"/>
            <a:ext cx="1193803" cy="1193803"/>
          </a:xfrm>
          <a:prstGeom prst="ellipse">
            <a:avLst/>
          </a:prstGeom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3306707" y="1988357"/>
            <a:ext cx="1193803" cy="1193803"/>
          </a:xfrm>
          <a:prstGeom prst="ellipse">
            <a:avLst/>
          </a:prstGeom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5498520" y="1988357"/>
            <a:ext cx="1193803" cy="1193803"/>
          </a:xfrm>
          <a:prstGeom prst="ellipse">
            <a:avLst/>
          </a:prstGeom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9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7690333" y="1988357"/>
            <a:ext cx="1193803" cy="1193803"/>
          </a:xfrm>
          <a:prstGeom prst="ellipse">
            <a:avLst/>
          </a:prstGeom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9882148" y="1988357"/>
            <a:ext cx="1193803" cy="1193803"/>
          </a:xfrm>
          <a:prstGeom prst="ellipse">
            <a:avLst/>
          </a:prstGeom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1114893" y="3987361"/>
            <a:ext cx="1193803" cy="1193803"/>
          </a:xfrm>
          <a:prstGeom prst="ellipse">
            <a:avLst/>
          </a:prstGeom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2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3306707" y="3987361"/>
            <a:ext cx="1193803" cy="1193803"/>
          </a:xfrm>
          <a:prstGeom prst="ellipse">
            <a:avLst/>
          </a:prstGeom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5498520" y="3987361"/>
            <a:ext cx="1193803" cy="1193803"/>
          </a:xfrm>
          <a:prstGeom prst="ellipse">
            <a:avLst/>
          </a:prstGeom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7690333" y="3987361"/>
            <a:ext cx="1193803" cy="1193803"/>
          </a:xfrm>
          <a:prstGeom prst="ellipse">
            <a:avLst/>
          </a:prstGeom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9882148" y="3987361"/>
            <a:ext cx="1193803" cy="1193803"/>
          </a:xfrm>
          <a:prstGeom prst="ellipse">
            <a:avLst/>
          </a:prstGeom>
          <a:ln w="12700">
            <a:solidFill>
              <a:schemeClr val="accent3"/>
            </a:solidFill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3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34" name="Straight Connector 33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36" name="TextBox 35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26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876229701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reative Forc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186746" y="2181577"/>
            <a:ext cx="1936044" cy="2084492"/>
          </a:xfrm>
          <a:prstGeom prst="rect">
            <a:avLst/>
          </a:prstGeom>
          <a:ln w="6350">
            <a:noFill/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805297" y="2181577"/>
            <a:ext cx="1936044" cy="2084492"/>
          </a:xfrm>
          <a:prstGeom prst="rect">
            <a:avLst/>
          </a:prstGeom>
          <a:ln w="6350">
            <a:noFill/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423850" y="2181577"/>
            <a:ext cx="1936044" cy="2084492"/>
          </a:xfrm>
          <a:prstGeom prst="rect">
            <a:avLst/>
          </a:prstGeom>
          <a:ln w="6350">
            <a:noFill/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9056086" y="2181577"/>
            <a:ext cx="1936044" cy="2084492"/>
          </a:xfrm>
          <a:prstGeom prst="rect">
            <a:avLst/>
          </a:prstGeom>
          <a:ln w="6350">
            <a:noFill/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16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52863082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700">
          <p15:clr>
            <a:srgbClr val="FBAE40"/>
          </p15:clr>
        </p15:guide>
        <p15:guide id="2" pos="5384">
          <p15:clr>
            <a:srgbClr val="FBAE40"/>
          </p15:clr>
        </p15:guide>
        <p15:guide id="3" pos="374">
          <p15:clr>
            <a:srgbClr val="FBAE40"/>
          </p15:clr>
        </p15:guide>
        <p15:guide id="4" orient="horz" pos="306">
          <p15:clr>
            <a:srgbClr val="FBAE40"/>
          </p15:clr>
        </p15:guide>
        <p15:guide id="5" orient="horz" pos="97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reative Forc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1633" y="2057400"/>
            <a:ext cx="3310848" cy="2656840"/>
          </a:xfrm>
          <a:prstGeom prst="rect">
            <a:avLst/>
          </a:prstGeom>
          <a:ln w="6350">
            <a:noFill/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438459" y="2057400"/>
            <a:ext cx="3310848" cy="2656840"/>
          </a:xfrm>
          <a:prstGeom prst="rect">
            <a:avLst/>
          </a:prstGeom>
          <a:ln w="6350">
            <a:noFill/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8085285" y="2057400"/>
            <a:ext cx="3310848" cy="2656840"/>
          </a:xfrm>
          <a:prstGeom prst="rect">
            <a:avLst/>
          </a:prstGeom>
          <a:ln w="6350">
            <a:noFill/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16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16301860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700">
          <p15:clr>
            <a:srgbClr val="FBAE40"/>
          </p15:clr>
        </p15:guide>
        <p15:guide id="2" pos="5384">
          <p15:clr>
            <a:srgbClr val="FBAE40"/>
          </p15:clr>
        </p15:guide>
        <p15:guide id="3" pos="374">
          <p15:clr>
            <a:srgbClr val="FBAE40"/>
          </p15:clr>
        </p15:guide>
        <p15:guide id="4" orient="horz" pos="306">
          <p15:clr>
            <a:srgbClr val="FBAE40"/>
          </p15:clr>
        </p15:guide>
        <p15:guide id="5" orient="horz" pos="97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F8B-02E1-4A16-9AE7-2811EE60974E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2EEF-7DEC-4AFF-A1C4-031FB1AD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9895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Half Pictgure i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96000" y="1"/>
            <a:ext cx="6096000" cy="6857999"/>
          </a:xfrm>
          <a:prstGeom prst="rect">
            <a:avLst/>
          </a:prstGeom>
          <a:ln w="9525">
            <a:noFill/>
          </a:ln>
        </p:spPr>
        <p:txBody>
          <a:bodyPr/>
          <a:lstStyle>
            <a:lvl1pPr>
              <a:defRPr sz="1600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78937" y="767788"/>
            <a:ext cx="4441457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791634" y="1278801"/>
            <a:ext cx="4441457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980346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Picture at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1635" y="2057400"/>
            <a:ext cx="3589867" cy="3657601"/>
          </a:xfrm>
          <a:prstGeom prst="rect">
            <a:avLst/>
          </a:prstGeom>
          <a:ln w="6350">
            <a:noFill/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16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486506321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700">
          <p15:clr>
            <a:srgbClr val="FBAE40"/>
          </p15:clr>
        </p15:guide>
        <p15:guide id="2" pos="5384">
          <p15:clr>
            <a:srgbClr val="FBAE40"/>
          </p15:clr>
        </p15:guide>
        <p15:guide id="3" pos="374">
          <p15:clr>
            <a:srgbClr val="FBAE40"/>
          </p15:clr>
        </p15:guide>
        <p15:guide id="4" orient="horz" pos="306">
          <p15:clr>
            <a:srgbClr val="FBAE40"/>
          </p15:clr>
        </p15:guide>
        <p15:guide id="5" orient="horz" pos="972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d Service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1635" y="2057400"/>
            <a:ext cx="2510365" cy="3657601"/>
          </a:xfrm>
          <a:prstGeom prst="rect">
            <a:avLst/>
          </a:prstGeom>
          <a:ln w="6350">
            <a:noFill/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85768" y="2057400"/>
            <a:ext cx="2510365" cy="3657601"/>
          </a:xfrm>
          <a:prstGeom prst="rect">
            <a:avLst/>
          </a:prstGeom>
          <a:ln w="6350">
            <a:noFill/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187723" y="2057400"/>
            <a:ext cx="2510365" cy="3657601"/>
          </a:xfrm>
          <a:prstGeom prst="rect">
            <a:avLst/>
          </a:prstGeom>
          <a:ln w="6350">
            <a:noFill/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3489679" y="2057400"/>
            <a:ext cx="2510365" cy="3657601"/>
          </a:xfrm>
          <a:prstGeom prst="rect">
            <a:avLst/>
          </a:prstGeom>
          <a:ln w="6350">
            <a:noFill/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16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160901206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700">
          <p15:clr>
            <a:srgbClr val="FBAE40"/>
          </p15:clr>
        </p15:guide>
        <p15:guide id="2" pos="5384">
          <p15:clr>
            <a:srgbClr val="FBAE40"/>
          </p15:clr>
        </p15:guide>
        <p15:guide id="3" pos="374">
          <p15:clr>
            <a:srgbClr val="FBAE40"/>
          </p15:clr>
        </p15:guide>
        <p15:guide id="4" orient="horz" pos="306">
          <p15:clr>
            <a:srgbClr val="FBAE40"/>
          </p15:clr>
        </p15:guide>
        <p15:guide id="5" orient="horz" pos="97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804333" y="3721100"/>
            <a:ext cx="4377267" cy="3136897"/>
          </a:xfrm>
          <a:prstGeom prst="rect">
            <a:avLst/>
          </a:prstGeom>
          <a:ln w="9525">
            <a:noFill/>
          </a:ln>
        </p:spPr>
        <p:txBody>
          <a:bodyPr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023099" y="3721100"/>
            <a:ext cx="4374175" cy="3136897"/>
          </a:xfrm>
          <a:prstGeom prst="rect">
            <a:avLst/>
          </a:prstGeom>
          <a:ln w="9525">
            <a:noFill/>
          </a:ln>
        </p:spPr>
        <p:txBody>
          <a:bodyPr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149600" y="2622551"/>
            <a:ext cx="5892800" cy="4235447"/>
          </a:xfrm>
          <a:prstGeom prst="rect">
            <a:avLst/>
          </a:prstGeom>
          <a:ln w="9525">
            <a:noFill/>
          </a:ln>
        </p:spPr>
        <p:txBody>
          <a:bodyPr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2428"/>
      </p:ext>
    </p:extLst>
  </p:cSld>
  <p:clrMapOvr>
    <a:masterClrMapping/>
  </p:clrMapOvr>
  <p:transition spd="slow" advClick="0" advTm="3000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Left Half Pa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" y="1"/>
            <a:ext cx="6096000" cy="6857999"/>
          </a:xfrm>
          <a:prstGeom prst="rect">
            <a:avLst/>
          </a:prstGeom>
          <a:ln w="9525">
            <a:noFill/>
          </a:ln>
        </p:spPr>
        <p:txBody>
          <a:bodyPr/>
          <a:lstStyle>
            <a:lvl1pPr>
              <a:defRPr sz="1600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874939" y="767787"/>
            <a:ext cx="4525428" cy="90861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887637" y="1742352"/>
            <a:ext cx="4525428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6887636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11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5101036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Right Pictgure i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96000" y="1"/>
            <a:ext cx="6096000" cy="4063999"/>
          </a:xfrm>
          <a:prstGeom prst="rect">
            <a:avLst/>
          </a:prstGeom>
          <a:ln w="9525">
            <a:noFill/>
          </a:ln>
        </p:spPr>
        <p:txBody>
          <a:bodyPr/>
          <a:lstStyle>
            <a:lvl1pPr>
              <a:defRPr sz="1600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78937" y="767788"/>
            <a:ext cx="4441457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791634" y="1278801"/>
            <a:ext cx="4441457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870309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Portfolio Single 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1633" y="2057399"/>
            <a:ext cx="5315656" cy="3675047"/>
          </a:xfrm>
          <a:prstGeom prst="rect">
            <a:avLst/>
          </a:prstGeom>
          <a:ln w="6350">
            <a:noFill/>
          </a:ln>
        </p:spPr>
        <p:txBody>
          <a:bodyPr/>
          <a:lstStyle>
            <a:lvl1pPr>
              <a:defRPr sz="1333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16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269734842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700">
          <p15:clr>
            <a:srgbClr val="FBAE40"/>
          </p15:clr>
        </p15:guide>
        <p15:guide id="2" pos="5384">
          <p15:clr>
            <a:srgbClr val="FBAE40"/>
          </p15:clr>
        </p15:guide>
        <p15:guide id="3" pos="374">
          <p15:clr>
            <a:srgbClr val="FBAE40"/>
          </p15:clr>
        </p15:guide>
        <p15:guide id="4" orient="horz" pos="306">
          <p15:clr>
            <a:srgbClr val="FBAE40"/>
          </p15:clr>
        </p15:guide>
        <p15:guide id="5" orient="horz" pos="97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ortfolio in Brows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 userDrawn="1">
            <p:ph type="pic" sz="quarter" idx="12"/>
          </p:nvPr>
        </p:nvSpPr>
        <p:spPr>
          <a:xfrm>
            <a:off x="5230495" y="2248959"/>
            <a:ext cx="6131772" cy="3561292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 userDrawn="1">
            <p:ph type="body" sz="quarter" idx="10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16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641860301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700">
          <p15:clr>
            <a:srgbClr val="FBAE40"/>
          </p15:clr>
        </p15:guide>
        <p15:guide id="2" pos="5384">
          <p15:clr>
            <a:srgbClr val="FBAE40"/>
          </p15:clr>
        </p15:guide>
        <p15:guide id="3" pos="374">
          <p15:clr>
            <a:srgbClr val="FBAE40"/>
          </p15:clr>
        </p15:guide>
        <p15:guide id="4" orient="horz" pos="306">
          <p15:clr>
            <a:srgbClr val="FBAE40"/>
          </p15:clr>
        </p15:guide>
        <p15:guide id="5" orient="horz" pos="972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Portfolio Show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 userDrawn="1">
            <p:ph type="pic" sz="quarter" idx="12"/>
          </p:nvPr>
        </p:nvSpPr>
        <p:spPr>
          <a:xfrm>
            <a:off x="6222999" y="2590801"/>
            <a:ext cx="4143375" cy="2591028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 userDrawn="1">
            <p:ph type="body" sz="quarter" idx="10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16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917693169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700">
          <p15:clr>
            <a:srgbClr val="FBAE40"/>
          </p15:clr>
        </p15:guide>
        <p15:guide id="2" pos="5384">
          <p15:clr>
            <a:srgbClr val="FBAE40"/>
          </p15:clr>
        </p15:guide>
        <p15:guide id="3" pos="374">
          <p15:clr>
            <a:srgbClr val="FBAE40"/>
          </p15:clr>
        </p15:guide>
        <p15:guide id="4" orient="horz" pos="306">
          <p15:clr>
            <a:srgbClr val="FBAE40"/>
          </p15:clr>
        </p15:guide>
        <p15:guide id="5" orient="horz" pos="972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CD Portfolio Show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 userDrawn="1">
            <p:ph type="body" sz="quarter" idx="10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/>
          <p:cNvSpPr>
            <a:spLocks noGrp="1"/>
          </p:cNvSpPr>
          <p:nvPr userDrawn="1">
            <p:ph type="pic" sz="quarter" idx="12"/>
          </p:nvPr>
        </p:nvSpPr>
        <p:spPr>
          <a:xfrm>
            <a:off x="1305662" y="2549315"/>
            <a:ext cx="3609239" cy="2171911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TextBox 11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16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086392069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700">
          <p15:clr>
            <a:srgbClr val="FBAE40"/>
          </p15:clr>
        </p15:guide>
        <p15:guide id="2" pos="5384">
          <p15:clr>
            <a:srgbClr val="FBAE40"/>
          </p15:clr>
        </p15:guide>
        <p15:guide id="3" pos="374">
          <p15:clr>
            <a:srgbClr val="FBAE40"/>
          </p15:clr>
        </p15:guide>
        <p15:guide id="4" orient="horz" pos="306">
          <p15:clr>
            <a:srgbClr val="FBAE40"/>
          </p15:clr>
        </p15:guide>
        <p15:guide id="5" orient="horz" pos="97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F8B-02E1-4A16-9AE7-2811EE60974E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2EEF-7DEC-4AFF-A1C4-031FB1AD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9453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Portfolio Showcase at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 userDrawn="1">
            <p:ph type="body" sz="quarter" idx="10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/>
          <p:cNvSpPr>
            <a:spLocks noGrp="1"/>
          </p:cNvSpPr>
          <p:nvPr userDrawn="1">
            <p:ph type="pic" sz="quarter" idx="12"/>
          </p:nvPr>
        </p:nvSpPr>
        <p:spPr>
          <a:xfrm>
            <a:off x="5314952" y="2695575"/>
            <a:ext cx="1622425" cy="2889251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16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988662714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700">
          <p15:clr>
            <a:srgbClr val="FBAE40"/>
          </p15:clr>
        </p15:guide>
        <p15:guide id="2" pos="5384">
          <p15:clr>
            <a:srgbClr val="FBAE40"/>
          </p15:clr>
        </p15:guide>
        <p15:guide id="3" pos="374">
          <p15:clr>
            <a:srgbClr val="FBAE40"/>
          </p15:clr>
        </p15:guide>
        <p15:guide id="4" orient="horz" pos="306">
          <p15:clr>
            <a:srgbClr val="FBAE40"/>
          </p15:clr>
        </p15:guide>
        <p15:guide id="5" orient="horz" pos="972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ad Portfolio Showcase a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68905" y="2406203"/>
            <a:ext cx="2098433" cy="2800796"/>
          </a:xfrm>
          <a:prstGeom prst="rect">
            <a:avLst/>
          </a:prstGeom>
          <a:noFill/>
        </p:spPr>
        <p:txBody>
          <a:bodyPr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 userDrawn="1">
            <p:ph type="body" sz="quarter" idx="10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/>
          <p:cNvSpPr>
            <a:spLocks noGrp="1"/>
          </p:cNvSpPr>
          <p:nvPr userDrawn="1">
            <p:ph type="pic" sz="quarter" idx="12"/>
          </p:nvPr>
        </p:nvSpPr>
        <p:spPr>
          <a:xfrm>
            <a:off x="6235529" y="3250141"/>
            <a:ext cx="2809875" cy="2109259"/>
          </a:xfrm>
          <a:prstGeom prst="rect">
            <a:avLst/>
          </a:prstGeom>
          <a:noFill/>
        </p:spPr>
        <p:txBody>
          <a:bodyPr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16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349350343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700">
          <p15:clr>
            <a:srgbClr val="FBAE40"/>
          </p15:clr>
        </p15:guide>
        <p15:guide id="2" pos="5384">
          <p15:clr>
            <a:srgbClr val="FBAE40"/>
          </p15:clr>
        </p15:guide>
        <p15:guide id="3" pos="374">
          <p15:clr>
            <a:srgbClr val="FBAE40"/>
          </p15:clr>
        </p15:guide>
        <p15:guide id="4" orient="horz" pos="306">
          <p15:clr>
            <a:srgbClr val="FBAE40"/>
          </p15:clr>
        </p15:guide>
        <p15:guide id="5" orient="horz" pos="972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Portfolio Showcase a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 userDrawn="1">
            <p:ph type="body" sz="quarter" idx="10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/>
          <p:cNvSpPr>
            <a:spLocks noGrp="1"/>
          </p:cNvSpPr>
          <p:nvPr userDrawn="1">
            <p:ph type="pic" sz="quarter" idx="12"/>
          </p:nvPr>
        </p:nvSpPr>
        <p:spPr>
          <a:xfrm>
            <a:off x="964263" y="2567468"/>
            <a:ext cx="1622425" cy="2889251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16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795909616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700">
          <p15:clr>
            <a:srgbClr val="FBAE40"/>
          </p15:clr>
        </p15:guide>
        <p15:guide id="2" pos="5384">
          <p15:clr>
            <a:srgbClr val="FBAE40"/>
          </p15:clr>
        </p15:guide>
        <p15:guide id="3" pos="374">
          <p15:clr>
            <a:srgbClr val="FBAE40"/>
          </p15:clr>
        </p15:guide>
        <p15:guide id="4" orient="horz" pos="306">
          <p15:clr>
            <a:srgbClr val="FBAE40"/>
          </p15:clr>
        </p15:guide>
        <p15:guide id="5" orient="horz" pos="972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ortfolio in Brows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 userDrawn="1">
            <p:ph type="pic" sz="quarter" idx="12"/>
          </p:nvPr>
        </p:nvSpPr>
        <p:spPr>
          <a:xfrm>
            <a:off x="1409701" y="2362200"/>
            <a:ext cx="9372601" cy="4495801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 userDrawn="1">
            <p:ph type="body" sz="quarter" idx="10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5028814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700">
          <p15:clr>
            <a:srgbClr val="FBAE40"/>
          </p15:clr>
        </p15:guide>
        <p15:guide id="2" pos="5384">
          <p15:clr>
            <a:srgbClr val="FBAE40"/>
          </p15:clr>
        </p15:guide>
        <p15:guide id="3" pos="374">
          <p15:clr>
            <a:srgbClr val="FBAE40"/>
          </p15:clr>
        </p15:guide>
        <p15:guide id="4" orient="horz" pos="306">
          <p15:clr>
            <a:srgbClr val="FBAE40"/>
          </p15:clr>
        </p15:guide>
        <p15:guide id="5" orient="horz" pos="972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rious Project Show 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Placeholder 9"/>
          <p:cNvSpPr>
            <a:spLocks noGrp="1"/>
          </p:cNvSpPr>
          <p:nvPr userDrawn="1">
            <p:ph type="body" sz="quarter" idx="18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5" name="Text Placeholder 9"/>
          <p:cNvSpPr>
            <a:spLocks noGrp="1"/>
          </p:cNvSpPr>
          <p:nvPr userDrawn="1">
            <p:ph type="body" sz="quarter" idx="19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46" name="Straight Connector 45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792521" y="2057400"/>
            <a:ext cx="2645664" cy="1828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600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17"/>
          <p:cNvSpPr>
            <a:spLocks noGrp="1"/>
          </p:cNvSpPr>
          <p:nvPr>
            <p:ph type="pic" sz="quarter" idx="20"/>
          </p:nvPr>
        </p:nvSpPr>
        <p:spPr>
          <a:xfrm>
            <a:off x="6082073" y="2057400"/>
            <a:ext cx="2645664" cy="1828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600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7" name="Picture Placeholder 17"/>
          <p:cNvSpPr>
            <a:spLocks noGrp="1"/>
          </p:cNvSpPr>
          <p:nvPr>
            <p:ph type="pic" sz="quarter" idx="21"/>
          </p:nvPr>
        </p:nvSpPr>
        <p:spPr>
          <a:xfrm>
            <a:off x="3437297" y="3884531"/>
            <a:ext cx="2645664" cy="1828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600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60" name="Picture Placeholder 17"/>
          <p:cNvSpPr>
            <a:spLocks noGrp="1"/>
          </p:cNvSpPr>
          <p:nvPr>
            <p:ph type="pic" sz="quarter" idx="22"/>
          </p:nvPr>
        </p:nvSpPr>
        <p:spPr>
          <a:xfrm>
            <a:off x="8726849" y="3884531"/>
            <a:ext cx="2645664" cy="1828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600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21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525864456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Testimon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Placeholder 9"/>
          <p:cNvSpPr>
            <a:spLocks noGrp="1"/>
          </p:cNvSpPr>
          <p:nvPr userDrawn="1">
            <p:ph type="body" sz="quarter" idx="18"/>
          </p:nvPr>
        </p:nvSpPr>
        <p:spPr>
          <a:xfrm>
            <a:off x="778936" y="767788"/>
            <a:ext cx="10604499" cy="51101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933" b="0" cap="all" spc="67" baseline="0">
                <a:solidFill>
                  <a:schemeClr val="bg1"/>
                </a:solidFill>
                <a:latin typeface="Lato Black" panose="020F0A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5" name="Text Placeholder 9"/>
          <p:cNvSpPr>
            <a:spLocks noGrp="1"/>
          </p:cNvSpPr>
          <p:nvPr userDrawn="1">
            <p:ph type="body" sz="quarter" idx="19"/>
          </p:nvPr>
        </p:nvSpPr>
        <p:spPr>
          <a:xfrm>
            <a:off x="791633" y="1278801"/>
            <a:ext cx="10604499" cy="1884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200" b="0" cap="none" spc="0" baseline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46" name="Straight Connector 45"/>
          <p:cNvCxnSpPr/>
          <p:nvPr userDrawn="1"/>
        </p:nvCxnSpPr>
        <p:spPr>
          <a:xfrm>
            <a:off x="791633" y="656089"/>
            <a:ext cx="12192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789254" y="4171693"/>
            <a:ext cx="760212" cy="760212"/>
          </a:xfrm>
          <a:prstGeom prst="ellipse">
            <a:avLst/>
          </a:prstGeom>
          <a:ln w="12700">
            <a:solidFill>
              <a:schemeClr val="accent3"/>
            </a:solidFill>
          </a:ln>
        </p:spPr>
        <p:txBody>
          <a:bodyPr/>
          <a:lstStyle>
            <a:lvl1pPr>
              <a:defRPr sz="1067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4699065" y="4176450"/>
            <a:ext cx="760212" cy="760212"/>
          </a:xfrm>
          <a:prstGeom prst="ellipse">
            <a:avLst/>
          </a:prstGeom>
          <a:ln w="12700">
            <a:solidFill>
              <a:schemeClr val="accent3"/>
            </a:solidFill>
          </a:ln>
        </p:spPr>
        <p:txBody>
          <a:bodyPr/>
          <a:lstStyle>
            <a:lvl1pPr>
              <a:defRPr sz="1067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9"/>
          <p:cNvSpPr>
            <a:spLocks noGrp="1"/>
          </p:cNvSpPr>
          <p:nvPr>
            <p:ph type="pic" sz="quarter" idx="21"/>
          </p:nvPr>
        </p:nvSpPr>
        <p:spPr>
          <a:xfrm>
            <a:off x="8569146" y="4176450"/>
            <a:ext cx="760212" cy="760212"/>
          </a:xfrm>
          <a:prstGeom prst="ellipse">
            <a:avLst/>
          </a:prstGeom>
          <a:ln w="12700">
            <a:solidFill>
              <a:schemeClr val="accent3"/>
            </a:solidFill>
          </a:ln>
        </p:spPr>
        <p:txBody>
          <a:bodyPr/>
          <a:lstStyle>
            <a:lvl1pPr>
              <a:defRPr sz="1067">
                <a:solidFill>
                  <a:schemeClr val="accent6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91634" y="6297122"/>
            <a:ext cx="2378073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PBRO</a:t>
            </a:r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 DESIGNS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STUDIO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8908408" y="6297122"/>
            <a:ext cx="1547245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67" b="1" spc="40" baseline="0" dirty="0" smtClean="0">
                <a:solidFill>
                  <a:schemeClr val="bg1"/>
                </a:solidFill>
                <a:latin typeface="Lato" panose="020F0502020204030203" pitchFamily="34" charset="0"/>
              </a:rPr>
              <a:t>BUSNESS</a:t>
            </a:r>
            <a:r>
              <a:rPr lang="en-US" sz="1067" b="1" spc="40" baseline="0" dirty="0" smtClean="0">
                <a:solidFill>
                  <a:schemeClr val="accent3"/>
                </a:solidFill>
                <a:latin typeface="Lato" panose="020F0502020204030203" pitchFamily="34" charset="0"/>
              </a:rPr>
              <a:t> </a:t>
            </a:r>
            <a:r>
              <a:rPr lang="en-US" sz="1067" b="1" spc="40" baseline="0" dirty="0" smtClean="0">
                <a:solidFill>
                  <a:schemeClr val="accent2"/>
                </a:solidFill>
                <a:latin typeface="Lato" panose="020F0502020204030203" pitchFamily="34" charset="0"/>
              </a:rPr>
              <a:t>PROPOSAL</a:t>
            </a:r>
            <a:endParaRPr lang="en-US" sz="1067" b="1" spc="40" baseline="0" dirty="0">
              <a:solidFill>
                <a:schemeClr val="accent2"/>
              </a:solidFill>
              <a:latin typeface="Lato" panose="020F0502020204030203" pitchFamily="34" charset="0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0585897" y="6297122"/>
            <a:ext cx="27599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27692F5A-FC14-4E83-B4CC-18F6C2D780A4}" type="slidenum">
              <a:rPr lang="en-US" sz="1067" b="0" spc="40" baseline="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‹#›</a:t>
            </a:fld>
            <a:endParaRPr lang="en-US" sz="1067" b="0" spc="40" baseline="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20" name="Freeform 5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09904" y="6284428"/>
            <a:ext cx="188345" cy="188345"/>
          </a:xfrm>
          <a:custGeom>
            <a:avLst/>
            <a:gdLst>
              <a:gd name="T0" fmla="*/ 883 w 2350"/>
              <a:gd name="T1" fmla="*/ 679 h 2350"/>
              <a:gd name="T2" fmla="*/ 1338 w 2350"/>
              <a:gd name="T3" fmla="*/ 1175 h 2350"/>
              <a:gd name="T4" fmla="*/ 883 w 2350"/>
              <a:gd name="T5" fmla="*/ 1671 h 2350"/>
              <a:gd name="T6" fmla="*/ 883 w 2350"/>
              <a:gd name="T7" fmla="*/ 1813 h 2350"/>
              <a:gd name="T8" fmla="*/ 1023 w 2350"/>
              <a:gd name="T9" fmla="*/ 1813 h 2350"/>
              <a:gd name="T10" fmla="*/ 1579 w 2350"/>
              <a:gd name="T11" fmla="*/ 1246 h 2350"/>
              <a:gd name="T12" fmla="*/ 1579 w 2350"/>
              <a:gd name="T13" fmla="*/ 1104 h 2350"/>
              <a:gd name="T14" fmla="*/ 1023 w 2350"/>
              <a:gd name="T15" fmla="*/ 537 h 2350"/>
              <a:gd name="T16" fmla="*/ 883 w 2350"/>
              <a:gd name="T17" fmla="*/ 537 h 2350"/>
              <a:gd name="T18" fmla="*/ 883 w 2350"/>
              <a:gd name="T19" fmla="*/ 679 h 2350"/>
              <a:gd name="T20" fmla="*/ 0 w 2350"/>
              <a:gd name="T21" fmla="*/ 1175 h 2350"/>
              <a:gd name="T22" fmla="*/ 1175 w 2350"/>
              <a:gd name="T23" fmla="*/ 2350 h 2350"/>
              <a:gd name="T24" fmla="*/ 2350 w 2350"/>
              <a:gd name="T25" fmla="*/ 1175 h 2350"/>
              <a:gd name="T26" fmla="*/ 1175 w 2350"/>
              <a:gd name="T27" fmla="*/ 0 h 2350"/>
              <a:gd name="T28" fmla="*/ 0 w 2350"/>
              <a:gd name="T29" fmla="*/ 1175 h 2350"/>
              <a:gd name="T30" fmla="*/ 2198 w 2350"/>
              <a:gd name="T31" fmla="*/ 1175 h 2350"/>
              <a:gd name="T32" fmla="*/ 1175 w 2350"/>
              <a:gd name="T33" fmla="*/ 2198 h 2350"/>
              <a:gd name="T34" fmla="*/ 152 w 2350"/>
              <a:gd name="T35" fmla="*/ 1175 h 2350"/>
              <a:gd name="T36" fmla="*/ 1175 w 2350"/>
              <a:gd name="T37" fmla="*/ 152 h 2350"/>
              <a:gd name="T38" fmla="*/ 2198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883" y="679"/>
                </a:moveTo>
                <a:cubicBezTo>
                  <a:pt x="1338" y="1175"/>
                  <a:pt x="1338" y="1175"/>
                  <a:pt x="1338" y="1175"/>
                </a:cubicBezTo>
                <a:cubicBezTo>
                  <a:pt x="883" y="1671"/>
                  <a:pt x="883" y="1671"/>
                  <a:pt x="883" y="1671"/>
                </a:cubicBezTo>
                <a:cubicBezTo>
                  <a:pt x="844" y="1710"/>
                  <a:pt x="844" y="1774"/>
                  <a:pt x="883" y="1813"/>
                </a:cubicBezTo>
                <a:cubicBezTo>
                  <a:pt x="922" y="1852"/>
                  <a:pt x="985" y="1852"/>
                  <a:pt x="1023" y="1813"/>
                </a:cubicBezTo>
                <a:cubicBezTo>
                  <a:pt x="1579" y="1246"/>
                  <a:pt x="1579" y="1246"/>
                  <a:pt x="1579" y="1246"/>
                </a:cubicBezTo>
                <a:cubicBezTo>
                  <a:pt x="1618" y="1207"/>
                  <a:pt x="1618" y="1143"/>
                  <a:pt x="1579" y="1104"/>
                </a:cubicBezTo>
                <a:cubicBezTo>
                  <a:pt x="1023" y="537"/>
                  <a:pt x="1023" y="537"/>
                  <a:pt x="1023" y="537"/>
                </a:cubicBezTo>
                <a:cubicBezTo>
                  <a:pt x="985" y="498"/>
                  <a:pt x="922" y="498"/>
                  <a:pt x="883" y="537"/>
                </a:cubicBezTo>
                <a:cubicBezTo>
                  <a:pt x="844" y="576"/>
                  <a:pt x="844" y="640"/>
                  <a:pt x="883" y="679"/>
                </a:cubicBezTo>
                <a:close/>
                <a:moveTo>
                  <a:pt x="0" y="1175"/>
                </a:move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lose/>
                <a:moveTo>
                  <a:pt x="2198" y="1175"/>
                </a:move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" name="Freeform 5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10992136" y="6284425"/>
            <a:ext cx="188345" cy="188345"/>
          </a:xfrm>
          <a:custGeom>
            <a:avLst/>
            <a:gdLst>
              <a:gd name="T0" fmla="*/ 1467 w 2350"/>
              <a:gd name="T1" fmla="*/ 1671 h 2350"/>
              <a:gd name="T2" fmla="*/ 1012 w 2350"/>
              <a:gd name="T3" fmla="*/ 1175 h 2350"/>
              <a:gd name="T4" fmla="*/ 1467 w 2350"/>
              <a:gd name="T5" fmla="*/ 679 h 2350"/>
              <a:gd name="T6" fmla="*/ 1467 w 2350"/>
              <a:gd name="T7" fmla="*/ 537 h 2350"/>
              <a:gd name="T8" fmla="*/ 1327 w 2350"/>
              <a:gd name="T9" fmla="*/ 537 h 2350"/>
              <a:gd name="T10" fmla="*/ 771 w 2350"/>
              <a:gd name="T11" fmla="*/ 1104 h 2350"/>
              <a:gd name="T12" fmla="*/ 771 w 2350"/>
              <a:gd name="T13" fmla="*/ 1246 h 2350"/>
              <a:gd name="T14" fmla="*/ 1327 w 2350"/>
              <a:gd name="T15" fmla="*/ 1813 h 2350"/>
              <a:gd name="T16" fmla="*/ 1467 w 2350"/>
              <a:gd name="T17" fmla="*/ 1813 h 2350"/>
              <a:gd name="T18" fmla="*/ 1467 w 2350"/>
              <a:gd name="T19" fmla="*/ 1671 h 2350"/>
              <a:gd name="T20" fmla="*/ 2350 w 2350"/>
              <a:gd name="T21" fmla="*/ 1175 h 2350"/>
              <a:gd name="T22" fmla="*/ 1175 w 2350"/>
              <a:gd name="T23" fmla="*/ 0 h 2350"/>
              <a:gd name="T24" fmla="*/ 0 w 2350"/>
              <a:gd name="T25" fmla="*/ 1175 h 2350"/>
              <a:gd name="T26" fmla="*/ 1175 w 2350"/>
              <a:gd name="T27" fmla="*/ 2350 h 2350"/>
              <a:gd name="T28" fmla="*/ 2350 w 2350"/>
              <a:gd name="T29" fmla="*/ 1175 h 2350"/>
              <a:gd name="T30" fmla="*/ 152 w 2350"/>
              <a:gd name="T31" fmla="*/ 1175 h 2350"/>
              <a:gd name="T32" fmla="*/ 1175 w 2350"/>
              <a:gd name="T33" fmla="*/ 152 h 2350"/>
              <a:gd name="T34" fmla="*/ 2198 w 2350"/>
              <a:gd name="T35" fmla="*/ 1175 h 2350"/>
              <a:gd name="T36" fmla="*/ 1175 w 2350"/>
              <a:gd name="T37" fmla="*/ 2198 h 2350"/>
              <a:gd name="T38" fmla="*/ 152 w 2350"/>
              <a:gd name="T39" fmla="*/ 1175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50" h="2350">
                <a:moveTo>
                  <a:pt x="1467" y="1671"/>
                </a:moveTo>
                <a:cubicBezTo>
                  <a:pt x="1012" y="1175"/>
                  <a:pt x="1012" y="1175"/>
                  <a:pt x="1012" y="1175"/>
                </a:cubicBezTo>
                <a:cubicBezTo>
                  <a:pt x="1467" y="679"/>
                  <a:pt x="1467" y="679"/>
                  <a:pt x="1467" y="679"/>
                </a:cubicBezTo>
                <a:cubicBezTo>
                  <a:pt x="1506" y="640"/>
                  <a:pt x="1506" y="576"/>
                  <a:pt x="1467" y="537"/>
                </a:cubicBezTo>
                <a:cubicBezTo>
                  <a:pt x="1428" y="498"/>
                  <a:pt x="1365" y="498"/>
                  <a:pt x="1327" y="537"/>
                </a:cubicBezTo>
                <a:cubicBezTo>
                  <a:pt x="771" y="1104"/>
                  <a:pt x="771" y="1104"/>
                  <a:pt x="771" y="1104"/>
                </a:cubicBezTo>
                <a:cubicBezTo>
                  <a:pt x="732" y="1143"/>
                  <a:pt x="732" y="1207"/>
                  <a:pt x="771" y="1246"/>
                </a:cubicBezTo>
                <a:cubicBezTo>
                  <a:pt x="1327" y="1813"/>
                  <a:pt x="1327" y="1813"/>
                  <a:pt x="1327" y="1813"/>
                </a:cubicBezTo>
                <a:cubicBezTo>
                  <a:pt x="1365" y="1852"/>
                  <a:pt x="1428" y="1852"/>
                  <a:pt x="1467" y="1813"/>
                </a:cubicBezTo>
                <a:cubicBezTo>
                  <a:pt x="1506" y="1774"/>
                  <a:pt x="1506" y="1710"/>
                  <a:pt x="1467" y="1671"/>
                </a:cubicBezTo>
                <a:close/>
                <a:moveTo>
                  <a:pt x="2350" y="1175"/>
                </a:moveTo>
                <a:cubicBezTo>
                  <a:pt x="2350" y="526"/>
                  <a:pt x="1824" y="0"/>
                  <a:pt x="1175" y="0"/>
                </a:cubicBezTo>
                <a:cubicBezTo>
                  <a:pt x="526" y="0"/>
                  <a:pt x="0" y="526"/>
                  <a:pt x="0" y="1175"/>
                </a:cubicBezTo>
                <a:cubicBezTo>
                  <a:pt x="0" y="1824"/>
                  <a:pt x="526" y="2350"/>
                  <a:pt x="1175" y="2350"/>
                </a:cubicBezTo>
                <a:cubicBezTo>
                  <a:pt x="1824" y="2350"/>
                  <a:pt x="2350" y="1824"/>
                  <a:pt x="2350" y="1175"/>
                </a:cubicBezTo>
                <a:close/>
                <a:moveTo>
                  <a:pt x="152" y="1175"/>
                </a:moveTo>
                <a:cubicBezTo>
                  <a:pt x="152" y="610"/>
                  <a:pt x="610" y="152"/>
                  <a:pt x="1175" y="152"/>
                </a:cubicBezTo>
                <a:cubicBezTo>
                  <a:pt x="1740" y="152"/>
                  <a:pt x="2198" y="610"/>
                  <a:pt x="2198" y="1175"/>
                </a:cubicBezTo>
                <a:cubicBezTo>
                  <a:pt x="2198" y="1740"/>
                  <a:pt x="1740" y="2198"/>
                  <a:pt x="1175" y="2198"/>
                </a:cubicBezTo>
                <a:cubicBezTo>
                  <a:pt x="610" y="2198"/>
                  <a:pt x="152" y="1740"/>
                  <a:pt x="152" y="11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345561339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880443"/>
      </p:ext>
    </p:extLst>
  </p:cSld>
  <p:clrMapOvr>
    <a:masterClrMapping/>
  </p:clrMapOvr>
  <p:transition spd="slow" advClick="0" advTm="3000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5560279"/>
      </p:ext>
    </p:extLst>
  </p:cSld>
  <p:clrMapOvr>
    <a:masterClrMapping/>
  </p:clrMapOvr>
  <p:transition spd="slow" advClick="0" advTm="3000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135433150"/>
      </p:ext>
    </p:extLst>
  </p:cSld>
  <p:clrMapOvr>
    <a:masterClrMapping/>
  </p:clrMapOvr>
  <p:transition spd="slow" advClick="0" advTm="3000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, Subtitle,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871534" y="164642"/>
            <a:ext cx="8544949" cy="96010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1534" y="932728"/>
            <a:ext cx="8544949" cy="5029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1pPr>
            <a:lvl2pPr marL="49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0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5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6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67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bg-BG" dirty="0"/>
          </a:p>
        </p:txBody>
      </p:sp>
      <p:sp>
        <p:nvSpPr>
          <p:cNvPr id="27" name="Title 1"/>
          <p:cNvSpPr txBox="1">
            <a:spLocks/>
          </p:cNvSpPr>
          <p:nvPr userDrawn="1"/>
        </p:nvSpPr>
        <p:spPr>
          <a:xfrm>
            <a:off x="794207" y="1892835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4172806" y="6437951"/>
            <a:ext cx="931217" cy="307777"/>
            <a:chOff x="1867445" y="3664855"/>
            <a:chExt cx="756614" cy="307777"/>
          </a:xfrm>
        </p:grpSpPr>
        <p:sp>
          <p:nvSpPr>
            <p:cNvPr id="34" name="TextBox 33"/>
            <p:cNvSpPr txBox="1"/>
            <p:nvPr userDrawn="1"/>
          </p:nvSpPr>
          <p:spPr>
            <a:xfrm>
              <a:off x="1867445" y="3664855"/>
              <a:ext cx="7566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400" spc="100" baseline="0" dirty="0" smtClean="0">
                  <a:solidFill>
                    <a:srgbClr val="558ED5"/>
                  </a:solidFill>
                  <a:latin typeface="GeosansLight" pitchFamily="2" charset="0"/>
                </a:rPr>
                <a:t>CC</a:t>
              </a:r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400" spc="100" baseline="0" dirty="0">
                <a:solidFill>
                  <a:srgbClr val="3D3743"/>
                </a:solidFill>
              </a:endParaRPr>
            </a:p>
          </p:txBody>
        </p:sp>
        <p:sp>
          <p:nvSpPr>
            <p:cNvPr id="37" name="TextBox 36"/>
            <p:cNvSpPr txBox="1"/>
            <p:nvPr userDrawn="1"/>
          </p:nvSpPr>
          <p:spPr>
            <a:xfrm>
              <a:off x="2175613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  <p:sp>
          <p:nvSpPr>
            <p:cNvPr id="44" name="TextBox 43"/>
            <p:cNvSpPr txBox="1"/>
            <p:nvPr userDrawn="1"/>
          </p:nvSpPr>
          <p:spPr>
            <a:xfrm>
              <a:off x="2069589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</p:grpSp>
      <p:sp>
        <p:nvSpPr>
          <p:cNvPr id="45" name="TextBox 44"/>
          <p:cNvSpPr txBox="1"/>
          <p:nvPr userDrawn="1"/>
        </p:nvSpPr>
        <p:spPr>
          <a:xfrm>
            <a:off x="3964661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46" name="TextBox 45"/>
          <p:cNvSpPr txBox="1"/>
          <p:nvPr userDrawn="1"/>
        </p:nvSpPr>
        <p:spPr>
          <a:xfrm>
            <a:off x="5089374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5507792" y="6453337"/>
            <a:ext cx="25442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mtClean="0">
                <a:solidFill>
                  <a:srgbClr val="949494"/>
                </a:solidFill>
                <a:latin typeface="New Cicle" pitchFamily="2" charset="0"/>
              </a:rPr>
              <a:t>This presentation was created by John Doe</a:t>
            </a:r>
            <a:endParaRPr lang="bg-BG" sz="1100">
              <a:solidFill>
                <a:srgbClr val="949494"/>
              </a:solidFill>
            </a:endParaRPr>
          </a:p>
        </p:txBody>
      </p:sp>
      <p:sp>
        <p:nvSpPr>
          <p:cNvPr id="48" name="TextBox 47"/>
          <p:cNvSpPr txBox="1"/>
          <p:nvPr userDrawn="1"/>
        </p:nvSpPr>
        <p:spPr>
          <a:xfrm>
            <a:off x="8190575" y="6476370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49" name="Oval 48"/>
          <p:cNvSpPr/>
          <p:nvPr userDrawn="1"/>
        </p:nvSpPr>
        <p:spPr>
          <a:xfrm>
            <a:off x="11707899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0" name="TextBox 49">
            <a:hlinkClick r:id="" action="ppaction://hlinkshowjump?jump=nextslide"/>
          </p:cNvPr>
          <p:cNvSpPr txBox="1"/>
          <p:nvPr userDrawn="1"/>
        </p:nvSpPr>
        <p:spPr>
          <a:xfrm>
            <a:off x="11714459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i="0" u="none" dirty="0" smtClean="0">
                <a:solidFill>
                  <a:schemeClr val="bg1"/>
                </a:solidFill>
                <a:latin typeface="FontAwesome" pitchFamily="2" charset="0"/>
              </a:rPr>
              <a:t></a:t>
            </a:r>
            <a:endParaRPr lang="bg-BG" sz="600" u="none" dirty="0">
              <a:solidFill>
                <a:schemeClr val="bg1"/>
              </a:solidFill>
            </a:endParaRPr>
          </a:p>
        </p:txBody>
      </p:sp>
      <p:sp>
        <p:nvSpPr>
          <p:cNvPr id="51" name="Oval 50"/>
          <p:cNvSpPr/>
          <p:nvPr userDrawn="1"/>
        </p:nvSpPr>
        <p:spPr>
          <a:xfrm>
            <a:off x="11442555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2" name="TextBox 51">
            <a:hlinkClick r:id="" action="ppaction://hlinkshowjump?jump=previousslide"/>
          </p:cNvPr>
          <p:cNvSpPr txBox="1"/>
          <p:nvPr userDrawn="1"/>
        </p:nvSpPr>
        <p:spPr>
          <a:xfrm>
            <a:off x="11427837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ctr" defTabSz="9144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FontAwesome" pitchFamily="2" charset="0"/>
              </a:rPr>
              <a:t>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217571" y="6477556"/>
            <a:ext cx="235962" cy="200055"/>
            <a:chOff x="217571" y="6481624"/>
            <a:chExt cx="235962" cy="200055"/>
          </a:xfrm>
        </p:grpSpPr>
        <p:sp>
          <p:nvSpPr>
            <p:cNvPr id="54" name="Oval 53"/>
            <p:cNvSpPr/>
            <p:nvPr userDrawn="1"/>
          </p:nvSpPr>
          <p:spPr>
            <a:xfrm>
              <a:off x="224770" y="6491641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5" name="Rectangle 54">
              <a:hlinkClick r:id="rId2"/>
            </p:cNvPr>
            <p:cNvSpPr/>
            <p:nvPr userDrawn="1"/>
          </p:nvSpPr>
          <p:spPr>
            <a:xfrm>
              <a:off x="217571" y="6481624"/>
              <a:ext cx="23596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dirty="0" smtClean="0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  <a:endParaRPr lang="en-US" sz="700" i="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453206" y="6477556"/>
            <a:ext cx="261610" cy="200055"/>
            <a:chOff x="449414" y="6473487"/>
            <a:chExt cx="261610" cy="200055"/>
          </a:xfrm>
        </p:grpSpPr>
        <p:sp>
          <p:nvSpPr>
            <p:cNvPr id="57" name="Oval 56"/>
            <p:cNvSpPr/>
            <p:nvPr userDrawn="1"/>
          </p:nvSpPr>
          <p:spPr>
            <a:xfrm>
              <a:off x="469437" y="6483504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8" name="Rectangle 57">
              <a:hlinkClick r:id="rId3"/>
            </p:cNvPr>
            <p:cNvSpPr/>
            <p:nvPr userDrawn="1"/>
          </p:nvSpPr>
          <p:spPr>
            <a:xfrm>
              <a:off x="449414" y="6473487"/>
              <a:ext cx="261610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6" name="组合 5"/>
          <p:cNvGrpSpPr/>
          <p:nvPr userDrawn="1"/>
        </p:nvGrpSpPr>
        <p:grpSpPr>
          <a:xfrm>
            <a:off x="714489" y="6477556"/>
            <a:ext cx="268022" cy="200055"/>
            <a:chOff x="714489" y="6481624"/>
            <a:chExt cx="268022" cy="200055"/>
          </a:xfrm>
        </p:grpSpPr>
        <p:sp>
          <p:nvSpPr>
            <p:cNvPr id="60" name="Oval 59"/>
            <p:cNvSpPr/>
            <p:nvPr userDrawn="1"/>
          </p:nvSpPr>
          <p:spPr>
            <a:xfrm>
              <a:off x="737719" y="6491641"/>
              <a:ext cx="221563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61" name="Rectangle 60">
              <a:hlinkClick r:id="rId4"/>
            </p:cNvPr>
            <p:cNvSpPr/>
            <p:nvPr userDrawn="1"/>
          </p:nvSpPr>
          <p:spPr>
            <a:xfrm>
              <a:off x="714489" y="6481624"/>
              <a:ext cx="26802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2393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F8B-02E1-4A16-9AE7-2811EE60974E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2EEF-7DEC-4AFF-A1C4-031FB1AD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5281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97489" y="164642"/>
            <a:ext cx="5838041" cy="96010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7487" y="932728"/>
            <a:ext cx="5838042" cy="5029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1pPr>
            <a:lvl2pPr marL="49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0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5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6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67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bg-BG" dirty="0"/>
          </a:p>
        </p:txBody>
      </p:sp>
      <p:sp>
        <p:nvSpPr>
          <p:cNvPr id="27" name="Title 1"/>
          <p:cNvSpPr txBox="1">
            <a:spLocks/>
          </p:cNvSpPr>
          <p:nvPr userDrawn="1"/>
        </p:nvSpPr>
        <p:spPr>
          <a:xfrm>
            <a:off x="2090521" y="2910659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  <p:sp>
        <p:nvSpPr>
          <p:cNvPr id="3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" y="0"/>
            <a:ext cx="5903979" cy="6858000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grpSp>
        <p:nvGrpSpPr>
          <p:cNvPr id="25" name="Group 25"/>
          <p:cNvGrpSpPr/>
          <p:nvPr userDrawn="1"/>
        </p:nvGrpSpPr>
        <p:grpSpPr>
          <a:xfrm>
            <a:off x="8689589" y="6437951"/>
            <a:ext cx="931217" cy="307777"/>
            <a:chOff x="1867445" y="3664855"/>
            <a:chExt cx="756614" cy="307777"/>
          </a:xfrm>
        </p:grpSpPr>
        <p:sp>
          <p:nvSpPr>
            <p:cNvPr id="26" name="TextBox 33"/>
            <p:cNvSpPr txBox="1"/>
            <p:nvPr userDrawn="1"/>
          </p:nvSpPr>
          <p:spPr>
            <a:xfrm>
              <a:off x="1867445" y="3664855"/>
              <a:ext cx="7566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400" spc="100" baseline="0" dirty="0" smtClean="0">
                  <a:solidFill>
                    <a:srgbClr val="558ED5"/>
                  </a:solidFill>
                  <a:latin typeface="GeosansLight" pitchFamily="2" charset="0"/>
                </a:rPr>
                <a:t>CC</a:t>
              </a:r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400" spc="100" baseline="0" dirty="0">
                <a:solidFill>
                  <a:srgbClr val="3D3743"/>
                </a:solidFill>
              </a:endParaRPr>
            </a:p>
          </p:txBody>
        </p:sp>
        <p:sp>
          <p:nvSpPr>
            <p:cNvPr id="28" name="TextBox 36"/>
            <p:cNvSpPr txBox="1"/>
            <p:nvPr userDrawn="1"/>
          </p:nvSpPr>
          <p:spPr>
            <a:xfrm>
              <a:off x="2175613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  <p:sp>
          <p:nvSpPr>
            <p:cNvPr id="29" name="TextBox 43"/>
            <p:cNvSpPr txBox="1"/>
            <p:nvPr userDrawn="1"/>
          </p:nvSpPr>
          <p:spPr>
            <a:xfrm>
              <a:off x="2069589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</p:grpSp>
      <p:sp>
        <p:nvSpPr>
          <p:cNvPr id="30" name="TextBox 44"/>
          <p:cNvSpPr txBox="1"/>
          <p:nvPr userDrawn="1"/>
        </p:nvSpPr>
        <p:spPr>
          <a:xfrm>
            <a:off x="8481444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31" name="TextBox 45"/>
          <p:cNvSpPr txBox="1"/>
          <p:nvPr userDrawn="1"/>
        </p:nvSpPr>
        <p:spPr>
          <a:xfrm>
            <a:off x="9606157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grpSp>
        <p:nvGrpSpPr>
          <p:cNvPr id="39" name="组合 38"/>
          <p:cNvGrpSpPr/>
          <p:nvPr userDrawn="1"/>
        </p:nvGrpSpPr>
        <p:grpSpPr>
          <a:xfrm>
            <a:off x="6093736" y="6477556"/>
            <a:ext cx="235962" cy="200055"/>
            <a:chOff x="217571" y="6481624"/>
            <a:chExt cx="235962" cy="200055"/>
          </a:xfrm>
        </p:grpSpPr>
        <p:sp>
          <p:nvSpPr>
            <p:cNvPr id="40" name="Oval 53"/>
            <p:cNvSpPr/>
            <p:nvPr userDrawn="1"/>
          </p:nvSpPr>
          <p:spPr>
            <a:xfrm>
              <a:off x="224770" y="6491641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1" name="Rectangle 54">
              <a:hlinkClick r:id="rId2"/>
            </p:cNvPr>
            <p:cNvSpPr/>
            <p:nvPr userDrawn="1"/>
          </p:nvSpPr>
          <p:spPr>
            <a:xfrm>
              <a:off x="217571" y="6481624"/>
              <a:ext cx="23596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dirty="0" smtClean="0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  <a:endParaRPr lang="en-US" sz="700" i="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329371" y="6477556"/>
            <a:ext cx="261610" cy="200055"/>
            <a:chOff x="449414" y="6473487"/>
            <a:chExt cx="261610" cy="200055"/>
          </a:xfrm>
        </p:grpSpPr>
        <p:sp>
          <p:nvSpPr>
            <p:cNvPr id="43" name="Oval 56"/>
            <p:cNvSpPr/>
            <p:nvPr userDrawn="1"/>
          </p:nvSpPr>
          <p:spPr>
            <a:xfrm>
              <a:off x="469437" y="6483504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4" name="Rectangle 57">
              <a:hlinkClick r:id="rId3"/>
            </p:cNvPr>
            <p:cNvSpPr/>
            <p:nvPr userDrawn="1"/>
          </p:nvSpPr>
          <p:spPr>
            <a:xfrm>
              <a:off x="449414" y="6473487"/>
              <a:ext cx="261610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6590654" y="6477556"/>
            <a:ext cx="268022" cy="200055"/>
            <a:chOff x="714489" y="6481624"/>
            <a:chExt cx="268022" cy="200055"/>
          </a:xfrm>
        </p:grpSpPr>
        <p:sp>
          <p:nvSpPr>
            <p:cNvPr id="46" name="Oval 59"/>
            <p:cNvSpPr/>
            <p:nvPr userDrawn="1"/>
          </p:nvSpPr>
          <p:spPr>
            <a:xfrm>
              <a:off x="737719" y="6491641"/>
              <a:ext cx="221563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7" name="Rectangle 60">
              <a:hlinkClick r:id="rId4"/>
            </p:cNvPr>
            <p:cNvSpPr/>
            <p:nvPr userDrawn="1"/>
          </p:nvSpPr>
          <p:spPr>
            <a:xfrm>
              <a:off x="714489" y="6481624"/>
              <a:ext cx="26802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56" name="Oval 48"/>
          <p:cNvSpPr/>
          <p:nvPr userDrawn="1"/>
        </p:nvSpPr>
        <p:spPr>
          <a:xfrm>
            <a:off x="11707899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7" name="TextBox 49">
            <a:hlinkClick r:id="" action="ppaction://hlinkshowjump?jump=nextslide"/>
          </p:cNvPr>
          <p:cNvSpPr txBox="1"/>
          <p:nvPr userDrawn="1"/>
        </p:nvSpPr>
        <p:spPr>
          <a:xfrm>
            <a:off x="11714459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i="0" u="none" dirty="0" smtClean="0">
                <a:solidFill>
                  <a:schemeClr val="bg1"/>
                </a:solidFill>
                <a:latin typeface="FontAwesome" pitchFamily="2" charset="0"/>
              </a:rPr>
              <a:t></a:t>
            </a:r>
            <a:endParaRPr lang="bg-BG" sz="600" u="none" dirty="0">
              <a:solidFill>
                <a:schemeClr val="bg1"/>
              </a:solidFill>
            </a:endParaRPr>
          </a:p>
        </p:txBody>
      </p:sp>
      <p:sp>
        <p:nvSpPr>
          <p:cNvPr id="58" name="Oval 50"/>
          <p:cNvSpPr/>
          <p:nvPr userDrawn="1"/>
        </p:nvSpPr>
        <p:spPr>
          <a:xfrm>
            <a:off x="11442555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9" name="TextBox 51">
            <a:hlinkClick r:id="" action="ppaction://hlinkshowjump?jump=previousslide"/>
          </p:cNvPr>
          <p:cNvSpPr txBox="1"/>
          <p:nvPr userDrawn="1"/>
        </p:nvSpPr>
        <p:spPr>
          <a:xfrm>
            <a:off x="11427837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ctr" defTabSz="9144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FontAwesome" pitchFamily="2" charset="0"/>
              </a:rPr>
              <a:t></a:t>
            </a:r>
          </a:p>
        </p:txBody>
      </p:sp>
    </p:spTree>
    <p:extLst>
      <p:ext uri="{BB962C8B-B14F-4D97-AF65-F5344CB8AC3E}">
        <p14:creationId xmlns:p14="http://schemas.microsoft.com/office/powerpoint/2010/main" val="37041166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27" name="Title 1"/>
          <p:cNvSpPr txBox="1">
            <a:spLocks/>
          </p:cNvSpPr>
          <p:nvPr userDrawn="1"/>
        </p:nvSpPr>
        <p:spPr>
          <a:xfrm>
            <a:off x="815413" y="2948950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1638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871534" y="164642"/>
            <a:ext cx="8544949" cy="96010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1534" y="932728"/>
            <a:ext cx="8544949" cy="5029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1pPr>
            <a:lvl2pPr marL="49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0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5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6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67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bg-BG" dirty="0"/>
          </a:p>
        </p:txBody>
      </p:sp>
      <p:sp>
        <p:nvSpPr>
          <p:cNvPr id="27" name="Title 1"/>
          <p:cNvSpPr txBox="1">
            <a:spLocks/>
          </p:cNvSpPr>
          <p:nvPr userDrawn="1"/>
        </p:nvSpPr>
        <p:spPr>
          <a:xfrm>
            <a:off x="914400" y="2840569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  <p:sp>
        <p:nvSpPr>
          <p:cNvPr id="34" name="Rectangle 33"/>
          <p:cNvSpPr/>
          <p:nvPr userDrawn="1"/>
        </p:nvSpPr>
        <p:spPr>
          <a:xfrm>
            <a:off x="1691724" y="1948992"/>
            <a:ext cx="2976331" cy="17589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558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7" name="Rectangle 36"/>
          <p:cNvSpPr/>
          <p:nvPr userDrawn="1"/>
        </p:nvSpPr>
        <p:spPr>
          <a:xfrm>
            <a:off x="1691724" y="3705502"/>
            <a:ext cx="2976331" cy="1758963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4" name="Rectangle 43"/>
          <p:cNvSpPr/>
          <p:nvPr userDrawn="1"/>
        </p:nvSpPr>
        <p:spPr>
          <a:xfrm>
            <a:off x="4668055" y="1948992"/>
            <a:ext cx="2976331" cy="1758963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5" name="Rectangle 44"/>
          <p:cNvSpPr/>
          <p:nvPr userDrawn="1"/>
        </p:nvSpPr>
        <p:spPr>
          <a:xfrm>
            <a:off x="4668055" y="3705502"/>
            <a:ext cx="2976331" cy="17589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6" name="Rectangle 45"/>
          <p:cNvSpPr/>
          <p:nvPr userDrawn="1"/>
        </p:nvSpPr>
        <p:spPr>
          <a:xfrm>
            <a:off x="7622708" y="1948992"/>
            <a:ext cx="2976331" cy="17589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7" name="Rectangle 46"/>
          <p:cNvSpPr/>
          <p:nvPr userDrawn="1"/>
        </p:nvSpPr>
        <p:spPr>
          <a:xfrm>
            <a:off x="7622708" y="3705502"/>
            <a:ext cx="2976331" cy="1758963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787955" y="204322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4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1787955" y="379973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764285" y="204322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764285" y="379973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718939" y="204322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3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7718939" y="379973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grpSp>
        <p:nvGrpSpPr>
          <p:cNvPr id="38" name="Group 25"/>
          <p:cNvGrpSpPr/>
          <p:nvPr userDrawn="1"/>
        </p:nvGrpSpPr>
        <p:grpSpPr>
          <a:xfrm>
            <a:off x="4172806" y="6437951"/>
            <a:ext cx="931217" cy="307777"/>
            <a:chOff x="1867445" y="3664855"/>
            <a:chExt cx="756614" cy="307777"/>
          </a:xfrm>
        </p:grpSpPr>
        <p:sp>
          <p:nvSpPr>
            <p:cNvPr id="39" name="TextBox 33"/>
            <p:cNvSpPr txBox="1"/>
            <p:nvPr userDrawn="1"/>
          </p:nvSpPr>
          <p:spPr>
            <a:xfrm>
              <a:off x="1867445" y="3664855"/>
              <a:ext cx="7566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400" spc="100" baseline="0" dirty="0" smtClean="0">
                  <a:solidFill>
                    <a:srgbClr val="558ED5"/>
                  </a:solidFill>
                  <a:latin typeface="GeosansLight" pitchFamily="2" charset="0"/>
                </a:rPr>
                <a:t>CC</a:t>
              </a:r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400" spc="100" baseline="0" dirty="0">
                <a:solidFill>
                  <a:srgbClr val="3D3743"/>
                </a:solidFill>
              </a:endParaRPr>
            </a:p>
          </p:txBody>
        </p:sp>
        <p:sp>
          <p:nvSpPr>
            <p:cNvPr id="40" name="TextBox 36"/>
            <p:cNvSpPr txBox="1"/>
            <p:nvPr userDrawn="1"/>
          </p:nvSpPr>
          <p:spPr>
            <a:xfrm>
              <a:off x="2175613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  <p:sp>
          <p:nvSpPr>
            <p:cNvPr id="41" name="TextBox 43"/>
            <p:cNvSpPr txBox="1"/>
            <p:nvPr userDrawn="1"/>
          </p:nvSpPr>
          <p:spPr>
            <a:xfrm>
              <a:off x="2069589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</p:grpSp>
      <p:sp>
        <p:nvSpPr>
          <p:cNvPr id="42" name="TextBox 44"/>
          <p:cNvSpPr txBox="1"/>
          <p:nvPr userDrawn="1"/>
        </p:nvSpPr>
        <p:spPr>
          <a:xfrm>
            <a:off x="3964661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43" name="TextBox 45"/>
          <p:cNvSpPr txBox="1"/>
          <p:nvPr userDrawn="1"/>
        </p:nvSpPr>
        <p:spPr>
          <a:xfrm>
            <a:off x="5089374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66" name="TextBox 46"/>
          <p:cNvSpPr txBox="1"/>
          <p:nvPr userDrawn="1"/>
        </p:nvSpPr>
        <p:spPr>
          <a:xfrm>
            <a:off x="5507792" y="6453337"/>
            <a:ext cx="25442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mtClean="0">
                <a:solidFill>
                  <a:srgbClr val="949494"/>
                </a:solidFill>
                <a:latin typeface="New Cicle" pitchFamily="2" charset="0"/>
              </a:rPr>
              <a:t>This presentation was created by John Doe</a:t>
            </a:r>
            <a:endParaRPr lang="bg-BG" sz="1100">
              <a:solidFill>
                <a:srgbClr val="949494"/>
              </a:solidFill>
            </a:endParaRPr>
          </a:p>
        </p:txBody>
      </p:sp>
      <p:sp>
        <p:nvSpPr>
          <p:cNvPr id="67" name="TextBox 47"/>
          <p:cNvSpPr txBox="1"/>
          <p:nvPr userDrawn="1"/>
        </p:nvSpPr>
        <p:spPr>
          <a:xfrm>
            <a:off x="8190575" y="6476370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grpSp>
        <p:nvGrpSpPr>
          <p:cNvPr id="72" name="组合 71"/>
          <p:cNvGrpSpPr/>
          <p:nvPr userDrawn="1"/>
        </p:nvGrpSpPr>
        <p:grpSpPr>
          <a:xfrm>
            <a:off x="217571" y="6477556"/>
            <a:ext cx="235962" cy="200055"/>
            <a:chOff x="217571" y="6481624"/>
            <a:chExt cx="235962" cy="200055"/>
          </a:xfrm>
        </p:grpSpPr>
        <p:sp>
          <p:nvSpPr>
            <p:cNvPr id="73" name="Oval 53"/>
            <p:cNvSpPr/>
            <p:nvPr userDrawn="1"/>
          </p:nvSpPr>
          <p:spPr>
            <a:xfrm>
              <a:off x="224770" y="6491641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4" name="Rectangle 54">
              <a:hlinkClick r:id="rId2"/>
            </p:cNvPr>
            <p:cNvSpPr/>
            <p:nvPr userDrawn="1"/>
          </p:nvSpPr>
          <p:spPr>
            <a:xfrm>
              <a:off x="217571" y="6481624"/>
              <a:ext cx="23596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dirty="0" smtClean="0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  <a:endParaRPr lang="en-US" sz="700" i="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75" name="组合 74"/>
          <p:cNvGrpSpPr/>
          <p:nvPr userDrawn="1"/>
        </p:nvGrpSpPr>
        <p:grpSpPr>
          <a:xfrm>
            <a:off x="453206" y="6477556"/>
            <a:ext cx="261610" cy="200055"/>
            <a:chOff x="449414" y="6473487"/>
            <a:chExt cx="261610" cy="200055"/>
          </a:xfrm>
        </p:grpSpPr>
        <p:sp>
          <p:nvSpPr>
            <p:cNvPr id="76" name="Oval 56"/>
            <p:cNvSpPr/>
            <p:nvPr userDrawn="1"/>
          </p:nvSpPr>
          <p:spPr>
            <a:xfrm>
              <a:off x="469437" y="6483504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7" name="Rectangle 57">
              <a:hlinkClick r:id="rId3"/>
            </p:cNvPr>
            <p:cNvSpPr/>
            <p:nvPr userDrawn="1"/>
          </p:nvSpPr>
          <p:spPr>
            <a:xfrm>
              <a:off x="449414" y="6473487"/>
              <a:ext cx="261610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87" name="组合 86"/>
          <p:cNvGrpSpPr/>
          <p:nvPr userDrawn="1"/>
        </p:nvGrpSpPr>
        <p:grpSpPr>
          <a:xfrm>
            <a:off x="714489" y="6477556"/>
            <a:ext cx="268022" cy="200055"/>
            <a:chOff x="714489" y="6481624"/>
            <a:chExt cx="268022" cy="200055"/>
          </a:xfrm>
        </p:grpSpPr>
        <p:sp>
          <p:nvSpPr>
            <p:cNvPr id="88" name="Oval 59"/>
            <p:cNvSpPr/>
            <p:nvPr userDrawn="1"/>
          </p:nvSpPr>
          <p:spPr>
            <a:xfrm>
              <a:off x="737719" y="6491641"/>
              <a:ext cx="221563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9" name="Rectangle 60">
              <a:hlinkClick r:id="rId4"/>
            </p:cNvPr>
            <p:cNvSpPr/>
            <p:nvPr userDrawn="1"/>
          </p:nvSpPr>
          <p:spPr>
            <a:xfrm>
              <a:off x="714489" y="6481624"/>
              <a:ext cx="26802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94" name="Oval 48"/>
          <p:cNvSpPr/>
          <p:nvPr userDrawn="1"/>
        </p:nvSpPr>
        <p:spPr>
          <a:xfrm>
            <a:off x="11707899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5" name="TextBox 49">
            <a:hlinkClick r:id="" action="ppaction://hlinkshowjump?jump=nextslide"/>
          </p:cNvPr>
          <p:cNvSpPr txBox="1"/>
          <p:nvPr userDrawn="1"/>
        </p:nvSpPr>
        <p:spPr>
          <a:xfrm>
            <a:off x="11714459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i="0" u="none" dirty="0" smtClean="0">
                <a:solidFill>
                  <a:schemeClr val="bg1"/>
                </a:solidFill>
                <a:latin typeface="FontAwesome" pitchFamily="2" charset="0"/>
              </a:rPr>
              <a:t></a:t>
            </a:r>
            <a:endParaRPr lang="bg-BG" sz="600" u="none" dirty="0">
              <a:solidFill>
                <a:schemeClr val="bg1"/>
              </a:solidFill>
            </a:endParaRPr>
          </a:p>
        </p:txBody>
      </p:sp>
      <p:sp>
        <p:nvSpPr>
          <p:cNvPr id="96" name="Oval 50"/>
          <p:cNvSpPr/>
          <p:nvPr userDrawn="1"/>
        </p:nvSpPr>
        <p:spPr>
          <a:xfrm>
            <a:off x="11442555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7" name="TextBox 51">
            <a:hlinkClick r:id="" action="ppaction://hlinkshowjump?jump=previousslide"/>
          </p:cNvPr>
          <p:cNvSpPr txBox="1"/>
          <p:nvPr userDrawn="1"/>
        </p:nvSpPr>
        <p:spPr>
          <a:xfrm>
            <a:off x="11427837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ctr" defTabSz="9144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FontAwesome" pitchFamily="2" charset="0"/>
              </a:rPr>
              <a:t></a:t>
            </a:r>
          </a:p>
        </p:txBody>
      </p:sp>
    </p:spTree>
    <p:extLst>
      <p:ext uri="{BB962C8B-B14F-4D97-AF65-F5344CB8AC3E}">
        <p14:creationId xmlns:p14="http://schemas.microsoft.com/office/powerpoint/2010/main" val="42506269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 userDrawn="1"/>
        </p:nvSpPr>
        <p:spPr>
          <a:xfrm>
            <a:off x="914400" y="2840569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  <p:grpSp>
        <p:nvGrpSpPr>
          <p:cNvPr id="24" name="Group 25"/>
          <p:cNvGrpSpPr/>
          <p:nvPr userDrawn="1"/>
        </p:nvGrpSpPr>
        <p:grpSpPr>
          <a:xfrm>
            <a:off x="4172806" y="6437951"/>
            <a:ext cx="931217" cy="307777"/>
            <a:chOff x="1867445" y="3664855"/>
            <a:chExt cx="756614" cy="307777"/>
          </a:xfrm>
        </p:grpSpPr>
        <p:sp>
          <p:nvSpPr>
            <p:cNvPr id="25" name="TextBox 33"/>
            <p:cNvSpPr txBox="1"/>
            <p:nvPr userDrawn="1"/>
          </p:nvSpPr>
          <p:spPr>
            <a:xfrm>
              <a:off x="1867445" y="3664855"/>
              <a:ext cx="7566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400" spc="100" baseline="0" dirty="0" smtClean="0">
                  <a:solidFill>
                    <a:srgbClr val="558ED5"/>
                  </a:solidFill>
                  <a:latin typeface="GeosansLight" pitchFamily="2" charset="0"/>
                </a:rPr>
                <a:t>CC</a:t>
              </a:r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400" spc="100" baseline="0" dirty="0">
                <a:solidFill>
                  <a:srgbClr val="3D3743"/>
                </a:solidFill>
              </a:endParaRPr>
            </a:p>
          </p:txBody>
        </p:sp>
        <p:sp>
          <p:nvSpPr>
            <p:cNvPr id="26" name="TextBox 36"/>
            <p:cNvSpPr txBox="1"/>
            <p:nvPr userDrawn="1"/>
          </p:nvSpPr>
          <p:spPr>
            <a:xfrm>
              <a:off x="2175613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  <p:sp>
          <p:nvSpPr>
            <p:cNvPr id="28" name="TextBox 43"/>
            <p:cNvSpPr txBox="1"/>
            <p:nvPr userDrawn="1"/>
          </p:nvSpPr>
          <p:spPr>
            <a:xfrm>
              <a:off x="2069589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</p:grpSp>
      <p:sp>
        <p:nvSpPr>
          <p:cNvPr id="29" name="TextBox 44"/>
          <p:cNvSpPr txBox="1"/>
          <p:nvPr userDrawn="1"/>
        </p:nvSpPr>
        <p:spPr>
          <a:xfrm>
            <a:off x="3964661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30" name="TextBox 45"/>
          <p:cNvSpPr txBox="1"/>
          <p:nvPr userDrawn="1"/>
        </p:nvSpPr>
        <p:spPr>
          <a:xfrm>
            <a:off x="5089374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31" name="TextBox 46"/>
          <p:cNvSpPr txBox="1"/>
          <p:nvPr userDrawn="1"/>
        </p:nvSpPr>
        <p:spPr>
          <a:xfrm>
            <a:off x="5507792" y="6453337"/>
            <a:ext cx="25442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mtClean="0">
                <a:solidFill>
                  <a:srgbClr val="949494"/>
                </a:solidFill>
                <a:latin typeface="New Cicle" pitchFamily="2" charset="0"/>
              </a:rPr>
              <a:t>This presentation was created by John Doe</a:t>
            </a:r>
            <a:endParaRPr lang="bg-BG" sz="1100">
              <a:solidFill>
                <a:srgbClr val="949494"/>
              </a:solidFill>
            </a:endParaRPr>
          </a:p>
        </p:txBody>
      </p:sp>
      <p:sp>
        <p:nvSpPr>
          <p:cNvPr id="32" name="TextBox 47"/>
          <p:cNvSpPr txBox="1"/>
          <p:nvPr userDrawn="1"/>
        </p:nvSpPr>
        <p:spPr>
          <a:xfrm>
            <a:off x="8190575" y="6476370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grpSp>
        <p:nvGrpSpPr>
          <p:cNvPr id="37" name="组合 36"/>
          <p:cNvGrpSpPr/>
          <p:nvPr userDrawn="1"/>
        </p:nvGrpSpPr>
        <p:grpSpPr>
          <a:xfrm>
            <a:off x="217571" y="6477556"/>
            <a:ext cx="235962" cy="200055"/>
            <a:chOff x="217571" y="6481624"/>
            <a:chExt cx="235962" cy="200055"/>
          </a:xfrm>
        </p:grpSpPr>
        <p:sp>
          <p:nvSpPr>
            <p:cNvPr id="38" name="Oval 53"/>
            <p:cNvSpPr/>
            <p:nvPr userDrawn="1"/>
          </p:nvSpPr>
          <p:spPr>
            <a:xfrm>
              <a:off x="224770" y="6491641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9" name="Rectangle 54">
              <a:hlinkClick r:id="rId2"/>
            </p:cNvPr>
            <p:cNvSpPr/>
            <p:nvPr userDrawn="1"/>
          </p:nvSpPr>
          <p:spPr>
            <a:xfrm>
              <a:off x="217571" y="6481624"/>
              <a:ext cx="23596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dirty="0" smtClean="0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  <a:endParaRPr lang="en-US" sz="700" i="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453206" y="6477556"/>
            <a:ext cx="261610" cy="200055"/>
            <a:chOff x="449414" y="6473487"/>
            <a:chExt cx="261610" cy="200055"/>
          </a:xfrm>
        </p:grpSpPr>
        <p:sp>
          <p:nvSpPr>
            <p:cNvPr id="41" name="Oval 56"/>
            <p:cNvSpPr/>
            <p:nvPr userDrawn="1"/>
          </p:nvSpPr>
          <p:spPr>
            <a:xfrm>
              <a:off x="469437" y="6483504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2" name="Rectangle 57">
              <a:hlinkClick r:id="rId3"/>
            </p:cNvPr>
            <p:cNvSpPr/>
            <p:nvPr userDrawn="1"/>
          </p:nvSpPr>
          <p:spPr>
            <a:xfrm>
              <a:off x="449414" y="6473487"/>
              <a:ext cx="261610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3" name="组合 42"/>
          <p:cNvGrpSpPr/>
          <p:nvPr userDrawn="1"/>
        </p:nvGrpSpPr>
        <p:grpSpPr>
          <a:xfrm>
            <a:off x="714489" y="6477556"/>
            <a:ext cx="268022" cy="200055"/>
            <a:chOff x="714489" y="6481624"/>
            <a:chExt cx="268022" cy="200055"/>
          </a:xfrm>
        </p:grpSpPr>
        <p:sp>
          <p:nvSpPr>
            <p:cNvPr id="44" name="Oval 59"/>
            <p:cNvSpPr/>
            <p:nvPr userDrawn="1"/>
          </p:nvSpPr>
          <p:spPr>
            <a:xfrm>
              <a:off x="737719" y="6491641"/>
              <a:ext cx="221563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5" name="Rectangle 60">
              <a:hlinkClick r:id="rId4"/>
            </p:cNvPr>
            <p:cNvSpPr/>
            <p:nvPr userDrawn="1"/>
          </p:nvSpPr>
          <p:spPr>
            <a:xfrm>
              <a:off x="714489" y="6481624"/>
              <a:ext cx="26802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47" name="Oval 48"/>
          <p:cNvSpPr/>
          <p:nvPr userDrawn="1"/>
        </p:nvSpPr>
        <p:spPr>
          <a:xfrm>
            <a:off x="11707899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8" name="TextBox 49">
            <a:hlinkClick r:id="" action="ppaction://hlinkshowjump?jump=nextslide"/>
          </p:cNvPr>
          <p:cNvSpPr txBox="1"/>
          <p:nvPr userDrawn="1"/>
        </p:nvSpPr>
        <p:spPr>
          <a:xfrm>
            <a:off x="11714459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i="0" u="none" dirty="0" smtClean="0">
                <a:solidFill>
                  <a:schemeClr val="bg1"/>
                </a:solidFill>
                <a:latin typeface="FontAwesome" pitchFamily="2" charset="0"/>
              </a:rPr>
              <a:t></a:t>
            </a:r>
            <a:endParaRPr lang="bg-BG" sz="600" u="none" dirty="0">
              <a:solidFill>
                <a:schemeClr val="bg1"/>
              </a:solidFill>
            </a:endParaRPr>
          </a:p>
        </p:txBody>
      </p:sp>
      <p:sp>
        <p:nvSpPr>
          <p:cNvPr id="49" name="Oval 50"/>
          <p:cNvSpPr/>
          <p:nvPr userDrawn="1"/>
        </p:nvSpPr>
        <p:spPr>
          <a:xfrm>
            <a:off x="11442555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0" name="TextBox 51">
            <a:hlinkClick r:id="" action="ppaction://hlinkshowjump?jump=previousslide"/>
          </p:cNvPr>
          <p:cNvSpPr txBox="1"/>
          <p:nvPr userDrawn="1"/>
        </p:nvSpPr>
        <p:spPr>
          <a:xfrm>
            <a:off x="11427837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ctr" defTabSz="9144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FontAwesome" pitchFamily="2" charset="0"/>
              </a:rPr>
              <a:t></a:t>
            </a:r>
          </a:p>
        </p:txBody>
      </p:sp>
    </p:spTree>
    <p:extLst>
      <p:ext uri="{BB962C8B-B14F-4D97-AF65-F5344CB8AC3E}">
        <p14:creationId xmlns:p14="http://schemas.microsoft.com/office/powerpoint/2010/main" val="13923324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 userDrawn="1"/>
        </p:nvSpPr>
        <p:spPr>
          <a:xfrm>
            <a:off x="914400" y="2840569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4570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64528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F8B-02E1-4A16-9AE7-2811EE60974E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2EEF-7DEC-4AFF-A1C4-031FB1AD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181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F8B-02E1-4A16-9AE7-2811EE60974E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2EEF-7DEC-4AFF-A1C4-031FB1AD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709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F8B-02E1-4A16-9AE7-2811EE60974E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2EEF-7DEC-4AFF-A1C4-031FB1AD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072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F8B-02E1-4A16-9AE7-2811EE60974E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2EEF-7DEC-4AFF-A1C4-031FB1AD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9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F8B-02E1-4A16-9AE7-2811EE60974E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2EEF-7DEC-4AFF-A1C4-031FB1AD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449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D4F8B-02E1-4A16-9AE7-2811EE60974E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C2EEF-7DEC-4AFF-A1C4-031FB1ADE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660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7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758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</p:sldLayoutIdLst>
  <p:transition spd="slow" advClick="0" advTm="3000">
    <p:fade/>
  </p:transition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7680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7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5pPr>
      <a:lvl6pPr marL="495298"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6pPr>
      <a:lvl7pPr marL="990595"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7pPr>
      <a:lvl8pPr marL="1485891"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8pPr>
      <a:lvl9pPr marL="1981189"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9pPr>
    </p:titleStyle>
    <p:bodyStyle>
      <a:lvl1pPr marL="371473" indent="-371473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1pPr>
      <a:lvl2pPr marL="804858" indent="-309561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3033" kern="1200">
          <a:solidFill>
            <a:schemeClr val="tx1"/>
          </a:solidFill>
          <a:latin typeface="+mn-lt"/>
          <a:ea typeface="+mn-ea"/>
          <a:cs typeface="+mn-cs"/>
        </a:defRPr>
      </a:lvl2pPr>
      <a:lvl3pPr marL="1238243" indent="-247648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3540" indent="-247648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28837" indent="-247648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4134" indent="-247648" algn="l" defTabSz="990595" rtl="0" eaLnBrk="1" latinLnBrk="0" hangingPunct="1">
        <a:spcBef>
          <a:spcPct val="20000"/>
        </a:spcBef>
        <a:buFont typeface="Arial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19431" indent="-247648" algn="l" defTabSz="990595" rtl="0" eaLnBrk="1" latinLnBrk="0" hangingPunct="1">
        <a:spcBef>
          <a:spcPct val="20000"/>
        </a:spcBef>
        <a:buFont typeface="Arial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4729" indent="-247648" algn="l" defTabSz="990595" rtl="0" eaLnBrk="1" latinLnBrk="0" hangingPunct="1">
        <a:spcBef>
          <a:spcPct val="20000"/>
        </a:spcBef>
        <a:buFont typeface="Arial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0026" indent="-247648" algn="l" defTabSz="990595" rtl="0" eaLnBrk="1" latinLnBrk="0" hangingPunct="1">
        <a:spcBef>
          <a:spcPct val="20000"/>
        </a:spcBef>
        <a:buFont typeface="Arial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1pPr>
      <a:lvl2pPr marL="495298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90595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485891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4pPr>
      <a:lvl5pPr marL="1981189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5pPr>
      <a:lvl6pPr marL="2476486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7pPr>
      <a:lvl8pPr marL="3467080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8pPr>
      <a:lvl9pPr marL="3962377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2" b="5487"/>
          <a:stretch/>
        </p:blipFill>
        <p:spPr>
          <a:xfrm>
            <a:off x="0" y="-133350"/>
            <a:ext cx="12222480" cy="6991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49530" y="-133350"/>
            <a:ext cx="12241530" cy="6991350"/>
          </a:xfrm>
          <a:prstGeom prst="rect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996052" y="1022509"/>
            <a:ext cx="6199897" cy="2254091"/>
            <a:chOff x="2925053" y="1117759"/>
            <a:chExt cx="6199897" cy="2254091"/>
          </a:xfrm>
        </p:grpSpPr>
        <p:sp>
          <p:nvSpPr>
            <p:cNvPr id="7" name="文本框 6"/>
            <p:cNvSpPr txBox="1"/>
            <p:nvPr/>
          </p:nvSpPr>
          <p:spPr>
            <a:xfrm>
              <a:off x="2925053" y="1155859"/>
              <a:ext cx="113504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Segoe UI Semibold" panose="020B0702040204020203" pitchFamily="34" charset="0"/>
                  <a:ea typeface="Roboto Bk" pitchFamily="2" charset="0"/>
                </a:rPr>
                <a:t>P</a:t>
              </a:r>
              <a:endParaRPr kumimoji="0" lang="zh-CN" altLang="en-US" sz="1380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46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Segoe UI Semibold" panose="020B0702040204020203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664737" y="1136809"/>
              <a:ext cx="135103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Segoe UI Semibold" panose="020B0702040204020203" pitchFamily="34" charset="0"/>
                  <a:ea typeface="Roboto Bk" pitchFamily="2" charset="0"/>
                </a:rPr>
                <a:t>B</a:t>
              </a:r>
              <a:endParaRPr kumimoji="0" lang="zh-CN" altLang="en-US" sz="1380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46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Segoe UI Semibold" panose="020B0702040204020203" pitchFamily="34" charset="0"/>
                <a:ea typeface="Roboto Bk" pitchFamily="2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455374" y="1117759"/>
              <a:ext cx="130404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Segoe UI Semibold" panose="020B0702040204020203" pitchFamily="34" charset="0"/>
                  <a:ea typeface="Roboto Bk" pitchFamily="2" charset="0"/>
                </a:rPr>
                <a:t>R</a:t>
              </a:r>
              <a:endParaRPr kumimoji="0" lang="zh-CN" altLang="en-US" sz="1380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46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Segoe UI Semibold" panose="020B0702040204020203" pitchFamily="34" charset="0"/>
                <a:ea typeface="Roboto Bk" pitchFamily="2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242049" y="1155859"/>
              <a:ext cx="144780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latin typeface="Segoe UI Semibold" panose="020B0702040204020203" pitchFamily="34" charset="0"/>
                  <a:ea typeface="Roboto Bk" pitchFamily="2" charset="0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Segoe UI Semibold" panose="020B0702040204020203" pitchFamily="34" charset="0"/>
                  <a:ea typeface="Roboto Bk" pitchFamily="2" charset="0"/>
                </a:rPr>
                <a:t>O</a:t>
              </a:r>
              <a:endParaRPr kumimoji="0" lang="zh-CN" altLang="en-US" sz="1380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46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Segoe UI Semibold" panose="020B0702040204020203" pitchFamily="34" charset="0"/>
                <a:ea typeface="Roboto Bk" pitchFamily="2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296936" y="1117759"/>
              <a:ext cx="1170664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latin typeface="Segoe UI Semibold" panose="020B0702040204020203" pitchFamily="34" charset="0"/>
                  <a:ea typeface="Roboto Bk" pitchFamily="2" charset="0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Segoe UI Semibold" panose="020B0702040204020203" pitchFamily="34" charset="0"/>
                  <a:ea typeface="Roboto Bk" pitchFamily="2" charset="0"/>
                </a:rPr>
                <a:t>P</a:t>
              </a:r>
              <a:endParaRPr kumimoji="0" lang="zh-CN" altLang="en-US" sz="1380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46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Segoe UI Semibold" panose="020B0702040204020203" pitchFamily="34" charset="0"/>
                <a:ea typeface="Roboto Bk" pitchFamily="2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085123" y="1136809"/>
              <a:ext cx="120728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latin typeface="Segoe UI Semibold" panose="020B0702040204020203" pitchFamily="34" charset="0"/>
                  <a:ea typeface="Roboto Bk" pitchFamily="2" charset="0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Segoe UI Semibold" panose="020B0702040204020203" pitchFamily="34" charset="0"/>
                  <a:ea typeface="Roboto Bk" pitchFamily="2" charset="0"/>
                </a:rPr>
                <a:t>P</a:t>
              </a:r>
              <a:endParaRPr kumimoji="0" lang="zh-CN" altLang="en-US" sz="1380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46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Segoe UI Semibold" panose="020B0702040204020203" pitchFamily="34" charset="0"/>
                <a:ea typeface="Roboto Bk" pitchFamily="2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911410" y="1155859"/>
              <a:ext cx="121354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latin typeface="Segoe UI Semibold" panose="020B0702040204020203" pitchFamily="34" charset="0"/>
                  <a:ea typeface="Roboto Bk" pitchFamily="2" charset="0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Segoe UI Semibold" panose="020B0702040204020203" pitchFamily="34" charset="0"/>
                  <a:ea typeface="Roboto Bk" pitchFamily="2" charset="0"/>
                </a:rPr>
                <a:t>T</a:t>
              </a:r>
              <a:endParaRPr kumimoji="0" lang="zh-CN" altLang="en-US" sz="1380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46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Segoe UI Semibold" panose="020B0702040204020203" pitchFamily="34" charset="0"/>
                <a:ea typeface="Roboto Bk" pitchFamily="2" charset="0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4284875" y="3238500"/>
            <a:ext cx="3622251" cy="476250"/>
          </a:xfrm>
          <a:prstGeom prst="roundRect">
            <a:avLst>
              <a:gd name="adj" fmla="val 32000"/>
            </a:avLst>
          </a:prstGeom>
          <a:solidFill>
            <a:srgbClr val="19B49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34514" y="3308509"/>
            <a:ext cx="3122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哥说荣誉出品渐变叠字模板</a:t>
            </a:r>
          </a:p>
        </p:txBody>
      </p:sp>
    </p:spTree>
    <p:extLst>
      <p:ext uri="{BB962C8B-B14F-4D97-AF65-F5344CB8AC3E}">
        <p14:creationId xmlns:p14="http://schemas.microsoft.com/office/powerpoint/2010/main" val="30381008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Our web design </a:t>
            </a:r>
            <a:r>
              <a:rPr lang="en-US" dirty="0" smtClean="0">
                <a:solidFill>
                  <a:schemeClr val="accent2"/>
                </a:solidFill>
              </a:rPr>
              <a:t>process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some short and brief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explanatory text about title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91" name="TextBox 90"/>
          <p:cNvSpPr txBox="1"/>
          <p:nvPr/>
        </p:nvSpPr>
        <p:spPr>
          <a:xfrm>
            <a:off x="791635" y="5189232"/>
            <a:ext cx="10591800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natus error sit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volup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tatem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accus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antium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dolor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emque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lauda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nt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ium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,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totam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rem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aperiam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,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eaque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ipsa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quae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ab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illo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inventore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very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tatis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et 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quasi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architecto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beatae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vitae 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dicta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sunt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explicabo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. 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Sed dolor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sitae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veitae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kerol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betut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iatis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natus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architecto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beatae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vitae.</a:t>
            </a:r>
            <a:endParaRPr kumimoji="0" lang="en-US" sz="1067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91634" y="4565237"/>
            <a:ext cx="10604500" cy="33979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942128" y="2206773"/>
            <a:ext cx="10256416" cy="2619740"/>
            <a:chOff x="706596" y="1655079"/>
            <a:chExt cx="7692312" cy="1964805"/>
          </a:xfrm>
        </p:grpSpPr>
        <p:sp>
          <p:nvSpPr>
            <p:cNvPr id="25" name="Isosceles Triangle 24"/>
            <p:cNvSpPr/>
            <p:nvPr/>
          </p:nvSpPr>
          <p:spPr>
            <a:xfrm>
              <a:off x="726360" y="3018841"/>
              <a:ext cx="469900" cy="405086"/>
            </a:xfrm>
            <a:prstGeom prst="triangl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158877" y="2897724"/>
              <a:ext cx="610396" cy="526203"/>
            </a:xfrm>
            <a:prstGeom prst="triangl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628776" y="2564350"/>
              <a:ext cx="997111" cy="859578"/>
            </a:xfrm>
            <a:prstGeom prst="triangl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06596" y="2383474"/>
              <a:ext cx="509430" cy="2500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Initial Meeting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797967" y="1951747"/>
              <a:ext cx="658726" cy="1231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1" i="0" u="none" strike="noStrike" kern="0" cap="all" spc="27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research</a:t>
              </a:r>
              <a:endParaRPr kumimoji="0" lang="en-US" sz="1067" b="1" i="0" u="none" strike="noStrike" kern="0" cap="all" spc="27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cxnSp>
          <p:nvCxnSpPr>
            <p:cNvPr id="37" name="Straight Connector 36"/>
            <p:cNvCxnSpPr/>
            <p:nvPr/>
          </p:nvCxnSpPr>
          <p:spPr>
            <a:xfrm flipV="1">
              <a:off x="961310" y="2675706"/>
              <a:ext cx="1" cy="327260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1204254" y="2221064"/>
              <a:ext cx="509430" cy="2500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Customer Feedback</a:t>
              </a:r>
            </a:p>
          </p:txBody>
        </p:sp>
        <p:cxnSp>
          <p:nvCxnSpPr>
            <p:cNvPr id="42" name="Straight Connector 41"/>
            <p:cNvCxnSpPr/>
            <p:nvPr/>
          </p:nvCxnSpPr>
          <p:spPr>
            <a:xfrm flipH="1" flipV="1">
              <a:off x="1458969" y="2560938"/>
              <a:ext cx="5106" cy="327261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V="1">
              <a:off x="2127330" y="2113499"/>
              <a:ext cx="0" cy="421315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Isosceles Triangle 45"/>
            <p:cNvSpPr/>
            <p:nvPr/>
          </p:nvSpPr>
          <p:spPr>
            <a:xfrm>
              <a:off x="2494278" y="3018841"/>
              <a:ext cx="469900" cy="405086"/>
            </a:xfrm>
            <a:prstGeom prst="triangl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Isosceles Triangle 46"/>
            <p:cNvSpPr/>
            <p:nvPr/>
          </p:nvSpPr>
          <p:spPr>
            <a:xfrm>
              <a:off x="2926795" y="2897724"/>
              <a:ext cx="610396" cy="526203"/>
            </a:xfrm>
            <a:prstGeom prst="triangl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474514" y="2383474"/>
              <a:ext cx="509430" cy="2500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Site </a:t>
              </a:r>
            </a:p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Outline</a:t>
              </a:r>
            </a:p>
          </p:txBody>
        </p:sp>
        <p:cxnSp>
          <p:nvCxnSpPr>
            <p:cNvPr id="49" name="Straight Connector 48"/>
            <p:cNvCxnSpPr/>
            <p:nvPr/>
          </p:nvCxnSpPr>
          <p:spPr>
            <a:xfrm flipV="1">
              <a:off x="2729228" y="2675706"/>
              <a:ext cx="1" cy="327260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2972172" y="2221064"/>
              <a:ext cx="509430" cy="2500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Site</a:t>
              </a:r>
            </a:p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Map</a:t>
              </a:r>
            </a:p>
          </p:txBody>
        </p:sp>
        <p:cxnSp>
          <p:nvCxnSpPr>
            <p:cNvPr id="51" name="Straight Connector 50"/>
            <p:cNvCxnSpPr/>
            <p:nvPr/>
          </p:nvCxnSpPr>
          <p:spPr>
            <a:xfrm flipH="1" flipV="1">
              <a:off x="3226887" y="2560938"/>
              <a:ext cx="5106" cy="327261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Isosceles Triangle 51"/>
            <p:cNvSpPr/>
            <p:nvPr/>
          </p:nvSpPr>
          <p:spPr>
            <a:xfrm>
              <a:off x="3411515" y="2564350"/>
              <a:ext cx="997111" cy="859578"/>
            </a:xfrm>
            <a:prstGeom prst="triangl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543413" y="1951747"/>
              <a:ext cx="733312" cy="1231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1" i="0" u="none" strike="noStrike" kern="0" cap="all" spc="27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wireframes</a:t>
              </a:r>
              <a:endParaRPr kumimoji="0" lang="en-US" sz="1067" b="1" i="0" u="none" strike="noStrike" kern="0" cap="all" spc="27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cxnSp>
          <p:nvCxnSpPr>
            <p:cNvPr id="54" name="Straight Connector 53"/>
            <p:cNvCxnSpPr/>
            <p:nvPr/>
          </p:nvCxnSpPr>
          <p:spPr>
            <a:xfrm flipV="1">
              <a:off x="3910069" y="2113499"/>
              <a:ext cx="0" cy="421315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Isosceles Triangle 54"/>
            <p:cNvSpPr/>
            <p:nvPr/>
          </p:nvSpPr>
          <p:spPr>
            <a:xfrm>
              <a:off x="4282950" y="2897724"/>
              <a:ext cx="610396" cy="526203"/>
            </a:xfrm>
            <a:prstGeom prst="triangl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328327" y="2221064"/>
              <a:ext cx="509430" cy="2500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Content Outline</a:t>
              </a:r>
            </a:p>
          </p:txBody>
        </p:sp>
        <p:cxnSp>
          <p:nvCxnSpPr>
            <p:cNvPr id="57" name="Straight Connector 56"/>
            <p:cNvCxnSpPr/>
            <p:nvPr/>
          </p:nvCxnSpPr>
          <p:spPr>
            <a:xfrm flipH="1" flipV="1">
              <a:off x="4583042" y="2560938"/>
              <a:ext cx="5106" cy="327261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Isosceles Triangle 60"/>
            <p:cNvSpPr/>
            <p:nvPr/>
          </p:nvSpPr>
          <p:spPr>
            <a:xfrm>
              <a:off x="4805623" y="3018841"/>
              <a:ext cx="469900" cy="405086"/>
            </a:xfrm>
            <a:prstGeom prst="triangl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Isosceles Triangle 61"/>
            <p:cNvSpPr/>
            <p:nvPr/>
          </p:nvSpPr>
          <p:spPr>
            <a:xfrm>
              <a:off x="5238140" y="2897724"/>
              <a:ext cx="610396" cy="526203"/>
            </a:xfrm>
            <a:prstGeom prst="triangl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785859" y="2480580"/>
              <a:ext cx="509430" cy="1250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Coding</a:t>
              </a:r>
            </a:p>
          </p:txBody>
        </p:sp>
        <p:cxnSp>
          <p:nvCxnSpPr>
            <p:cNvPr id="64" name="Straight Connector 63"/>
            <p:cNvCxnSpPr/>
            <p:nvPr/>
          </p:nvCxnSpPr>
          <p:spPr>
            <a:xfrm flipV="1">
              <a:off x="5040573" y="2675706"/>
              <a:ext cx="1" cy="327260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5283517" y="2221064"/>
              <a:ext cx="509430" cy="2500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Coding Validation</a:t>
              </a:r>
            </a:p>
          </p:txBody>
        </p:sp>
        <p:cxnSp>
          <p:nvCxnSpPr>
            <p:cNvPr id="66" name="Straight Connector 65"/>
            <p:cNvCxnSpPr/>
            <p:nvPr/>
          </p:nvCxnSpPr>
          <p:spPr>
            <a:xfrm flipH="1" flipV="1">
              <a:off x="5538232" y="2560938"/>
              <a:ext cx="5106" cy="327261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Isosceles Triangle 69"/>
            <p:cNvSpPr/>
            <p:nvPr/>
          </p:nvSpPr>
          <p:spPr>
            <a:xfrm>
              <a:off x="6527606" y="3018841"/>
              <a:ext cx="469900" cy="405086"/>
            </a:xfrm>
            <a:prstGeom prst="triangl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507842" y="2480580"/>
              <a:ext cx="509430" cy="1250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Review</a:t>
              </a:r>
            </a:p>
          </p:txBody>
        </p:sp>
        <p:cxnSp>
          <p:nvCxnSpPr>
            <p:cNvPr id="72" name="Straight Connector 71"/>
            <p:cNvCxnSpPr/>
            <p:nvPr/>
          </p:nvCxnSpPr>
          <p:spPr>
            <a:xfrm flipV="1">
              <a:off x="6762556" y="2675706"/>
              <a:ext cx="1" cy="327260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Isosceles Triangle 76"/>
            <p:cNvSpPr/>
            <p:nvPr/>
          </p:nvSpPr>
          <p:spPr>
            <a:xfrm>
              <a:off x="7401797" y="2564350"/>
              <a:ext cx="997111" cy="859578"/>
            </a:xfrm>
            <a:prstGeom prst="triangl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533695" y="1901016"/>
              <a:ext cx="733312" cy="1231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1" i="0" u="none" strike="noStrike" kern="0" cap="all" spc="27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launch</a:t>
              </a:r>
              <a:endParaRPr kumimoji="0" lang="en-US" sz="1067" b="1" i="0" u="none" strike="noStrike" kern="0" cap="all" spc="27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cxnSp>
          <p:nvCxnSpPr>
            <p:cNvPr id="79" name="Straight Connector 78"/>
            <p:cNvCxnSpPr/>
            <p:nvPr/>
          </p:nvCxnSpPr>
          <p:spPr>
            <a:xfrm flipV="1">
              <a:off x="7900351" y="2113499"/>
              <a:ext cx="0" cy="421315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Isosceles Triangle 79"/>
            <p:cNvSpPr/>
            <p:nvPr/>
          </p:nvSpPr>
          <p:spPr>
            <a:xfrm>
              <a:off x="6932072" y="2897724"/>
              <a:ext cx="610396" cy="526203"/>
            </a:xfrm>
            <a:prstGeom prst="triangl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977449" y="2376998"/>
              <a:ext cx="509430" cy="1250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Refinement</a:t>
              </a:r>
            </a:p>
          </p:txBody>
        </p:sp>
        <p:cxnSp>
          <p:nvCxnSpPr>
            <p:cNvPr id="82" name="Straight Connector 81"/>
            <p:cNvCxnSpPr/>
            <p:nvPr/>
          </p:nvCxnSpPr>
          <p:spPr>
            <a:xfrm flipH="1" flipV="1">
              <a:off x="7232164" y="2560938"/>
              <a:ext cx="5106" cy="327261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941545" y="3494850"/>
              <a:ext cx="509430" cy="1250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1</a:t>
              </a:r>
              <a:r>
                <a:rPr kumimoji="0" lang="en-US" sz="1067" b="0" i="0" u="none" strike="noStrike" kern="0" cap="none" spc="0" normalizeH="0" baseline="3000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st</a:t>
              </a: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Step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2474514" y="3494850"/>
              <a:ext cx="509430" cy="1250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2</a:t>
              </a:r>
              <a:r>
                <a:rPr kumimoji="0" lang="en-US" sz="1067" b="0" i="0" u="none" strike="noStrike" kern="0" cap="none" spc="0" normalizeH="0" baseline="3000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nd</a:t>
              </a: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Step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690557" y="3494850"/>
              <a:ext cx="509430" cy="1250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3</a:t>
              </a:r>
              <a:r>
                <a:rPr kumimoji="0" lang="en-US" sz="1067" b="0" i="0" u="none" strike="noStrike" kern="0" cap="none" spc="0" normalizeH="0" baseline="3000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rd</a:t>
              </a: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Step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4837757" y="3494850"/>
              <a:ext cx="509430" cy="1250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4</a:t>
              </a:r>
              <a:r>
                <a:rPr kumimoji="0" lang="en-US" sz="1067" b="0" i="0" u="none" strike="noStrike" kern="0" cap="none" spc="0" normalizeH="0" baseline="3000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th</a:t>
              </a: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Step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809046" y="3494850"/>
              <a:ext cx="509430" cy="1250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5</a:t>
              </a:r>
              <a:r>
                <a:rPr kumimoji="0" lang="en-US" sz="1067" b="0" i="0" u="none" strike="noStrike" kern="0" cap="none" spc="0" normalizeH="0" baseline="3000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th</a:t>
              </a: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Step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7675821" y="3494850"/>
              <a:ext cx="509430" cy="1250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ts val="133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6</a:t>
              </a:r>
              <a:r>
                <a:rPr kumimoji="0" lang="en-US" sz="1067" b="0" i="0" u="none" strike="noStrike" kern="0" cap="none" spc="0" normalizeH="0" baseline="3000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th</a:t>
              </a: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Step</a:t>
              </a:r>
            </a:p>
          </p:txBody>
        </p:sp>
        <p:sp>
          <p:nvSpPr>
            <p:cNvPr id="92" name="Freeform 181"/>
            <p:cNvSpPr>
              <a:spLocks noEditPoints="1"/>
            </p:cNvSpPr>
            <p:nvPr/>
          </p:nvSpPr>
          <p:spPr bwMode="auto">
            <a:xfrm>
              <a:off x="7768845" y="1655079"/>
              <a:ext cx="203576" cy="203574"/>
            </a:xfrm>
            <a:custGeom>
              <a:avLst/>
              <a:gdLst/>
              <a:ahLst/>
              <a:cxnLst>
                <a:cxn ang="0">
                  <a:pos x="252" y="2"/>
                </a:cxn>
                <a:cxn ang="0">
                  <a:pos x="252" y="2"/>
                </a:cxn>
                <a:cxn ang="0">
                  <a:pos x="248" y="0"/>
                </a:cxn>
                <a:cxn ang="0">
                  <a:pos x="248" y="0"/>
                </a:cxn>
                <a:cxn ang="0">
                  <a:pos x="244" y="2"/>
                </a:cxn>
                <a:cxn ang="0">
                  <a:pos x="4" y="162"/>
                </a:cxn>
                <a:cxn ang="0">
                  <a:pos x="4" y="162"/>
                </a:cxn>
                <a:cxn ang="0">
                  <a:pos x="0" y="164"/>
                </a:cxn>
                <a:cxn ang="0">
                  <a:pos x="0" y="168"/>
                </a:cxn>
                <a:cxn ang="0">
                  <a:pos x="0" y="168"/>
                </a:cxn>
                <a:cxn ang="0">
                  <a:pos x="2" y="172"/>
                </a:cxn>
                <a:cxn ang="0">
                  <a:pos x="6" y="176"/>
                </a:cxn>
                <a:cxn ang="0">
                  <a:pos x="68" y="200"/>
                </a:cxn>
                <a:cxn ang="0">
                  <a:pos x="98" y="252"/>
                </a:cxn>
                <a:cxn ang="0">
                  <a:pos x="98" y="252"/>
                </a:cxn>
                <a:cxn ang="0">
                  <a:pos x="100" y="254"/>
                </a:cxn>
                <a:cxn ang="0">
                  <a:pos x="104" y="256"/>
                </a:cxn>
                <a:cxn ang="0">
                  <a:pos x="104" y="256"/>
                </a:cxn>
                <a:cxn ang="0">
                  <a:pos x="104" y="256"/>
                </a:cxn>
                <a:cxn ang="0">
                  <a:pos x="108" y="254"/>
                </a:cxn>
                <a:cxn ang="0">
                  <a:pos x="110" y="252"/>
                </a:cxn>
                <a:cxn ang="0">
                  <a:pos x="128" y="224"/>
                </a:cxn>
                <a:cxn ang="0">
                  <a:pos x="206" y="256"/>
                </a:cxn>
                <a:cxn ang="0">
                  <a:pos x="206" y="256"/>
                </a:cxn>
                <a:cxn ang="0">
                  <a:pos x="208" y="256"/>
                </a:cxn>
                <a:cxn ang="0">
                  <a:pos x="208" y="256"/>
                </a:cxn>
                <a:cxn ang="0">
                  <a:pos x="212" y="254"/>
                </a:cxn>
                <a:cxn ang="0">
                  <a:pos x="212" y="254"/>
                </a:cxn>
                <a:cxn ang="0">
                  <a:pos x="214" y="252"/>
                </a:cxn>
                <a:cxn ang="0">
                  <a:pos x="216" y="250"/>
                </a:cxn>
                <a:cxn ang="0">
                  <a:pos x="256" y="10"/>
                </a:cxn>
                <a:cxn ang="0">
                  <a:pos x="256" y="10"/>
                </a:cxn>
                <a:cxn ang="0">
                  <a:pos x="256" y="4"/>
                </a:cxn>
                <a:cxn ang="0">
                  <a:pos x="252" y="2"/>
                </a:cxn>
                <a:cxn ang="0">
                  <a:pos x="26" y="166"/>
                </a:cxn>
                <a:cxn ang="0">
                  <a:pos x="210" y="42"/>
                </a:cxn>
                <a:cxn ang="0">
                  <a:pos x="76" y="186"/>
                </a:cxn>
                <a:cxn ang="0">
                  <a:pos x="76" y="186"/>
                </a:cxn>
                <a:cxn ang="0">
                  <a:pos x="74" y="186"/>
                </a:cxn>
                <a:cxn ang="0">
                  <a:pos x="26" y="166"/>
                </a:cxn>
                <a:cxn ang="0">
                  <a:pos x="82" y="192"/>
                </a:cxn>
                <a:cxn ang="0">
                  <a:pos x="82" y="192"/>
                </a:cxn>
                <a:cxn ang="0">
                  <a:pos x="82" y="192"/>
                </a:cxn>
                <a:cxn ang="0">
                  <a:pos x="234" y="30"/>
                </a:cxn>
                <a:cxn ang="0">
                  <a:pos x="104" y="232"/>
                </a:cxn>
                <a:cxn ang="0">
                  <a:pos x="82" y="192"/>
                </a:cxn>
                <a:cxn ang="0">
                  <a:pos x="202" y="236"/>
                </a:cxn>
                <a:cxn ang="0">
                  <a:pos x="134" y="210"/>
                </a:cxn>
                <a:cxn ang="0">
                  <a:pos x="134" y="210"/>
                </a:cxn>
                <a:cxn ang="0">
                  <a:pos x="128" y="208"/>
                </a:cxn>
                <a:cxn ang="0">
                  <a:pos x="234" y="46"/>
                </a:cxn>
                <a:cxn ang="0">
                  <a:pos x="202" y="236"/>
                </a:cxn>
              </a:cxnLst>
              <a:rect l="0" t="0" r="r" b="b"/>
              <a:pathLst>
                <a:path w="256" h="256">
                  <a:moveTo>
                    <a:pt x="252" y="2"/>
                  </a:moveTo>
                  <a:lnTo>
                    <a:pt x="252" y="2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4" y="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0" y="16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72"/>
                  </a:lnTo>
                  <a:lnTo>
                    <a:pt x="6" y="176"/>
                  </a:lnTo>
                  <a:lnTo>
                    <a:pt x="68" y="200"/>
                  </a:lnTo>
                  <a:lnTo>
                    <a:pt x="98" y="252"/>
                  </a:lnTo>
                  <a:lnTo>
                    <a:pt x="98" y="252"/>
                  </a:lnTo>
                  <a:lnTo>
                    <a:pt x="100" y="254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8" y="254"/>
                  </a:lnTo>
                  <a:lnTo>
                    <a:pt x="110" y="252"/>
                  </a:lnTo>
                  <a:lnTo>
                    <a:pt x="128" y="224"/>
                  </a:lnTo>
                  <a:lnTo>
                    <a:pt x="206" y="256"/>
                  </a:lnTo>
                  <a:lnTo>
                    <a:pt x="206" y="256"/>
                  </a:lnTo>
                  <a:lnTo>
                    <a:pt x="208" y="256"/>
                  </a:lnTo>
                  <a:lnTo>
                    <a:pt x="208" y="256"/>
                  </a:lnTo>
                  <a:lnTo>
                    <a:pt x="212" y="254"/>
                  </a:lnTo>
                  <a:lnTo>
                    <a:pt x="212" y="254"/>
                  </a:lnTo>
                  <a:lnTo>
                    <a:pt x="214" y="252"/>
                  </a:lnTo>
                  <a:lnTo>
                    <a:pt x="216" y="250"/>
                  </a:lnTo>
                  <a:lnTo>
                    <a:pt x="256" y="10"/>
                  </a:lnTo>
                  <a:lnTo>
                    <a:pt x="256" y="10"/>
                  </a:lnTo>
                  <a:lnTo>
                    <a:pt x="256" y="4"/>
                  </a:lnTo>
                  <a:lnTo>
                    <a:pt x="252" y="2"/>
                  </a:lnTo>
                  <a:close/>
                  <a:moveTo>
                    <a:pt x="26" y="166"/>
                  </a:moveTo>
                  <a:lnTo>
                    <a:pt x="210" y="42"/>
                  </a:lnTo>
                  <a:lnTo>
                    <a:pt x="76" y="186"/>
                  </a:lnTo>
                  <a:lnTo>
                    <a:pt x="76" y="186"/>
                  </a:lnTo>
                  <a:lnTo>
                    <a:pt x="74" y="186"/>
                  </a:lnTo>
                  <a:lnTo>
                    <a:pt x="26" y="166"/>
                  </a:lnTo>
                  <a:close/>
                  <a:moveTo>
                    <a:pt x="82" y="192"/>
                  </a:moveTo>
                  <a:lnTo>
                    <a:pt x="82" y="192"/>
                  </a:lnTo>
                  <a:lnTo>
                    <a:pt x="82" y="192"/>
                  </a:lnTo>
                  <a:lnTo>
                    <a:pt x="234" y="30"/>
                  </a:lnTo>
                  <a:lnTo>
                    <a:pt x="104" y="232"/>
                  </a:lnTo>
                  <a:lnTo>
                    <a:pt x="82" y="192"/>
                  </a:lnTo>
                  <a:close/>
                  <a:moveTo>
                    <a:pt x="202" y="236"/>
                  </a:moveTo>
                  <a:lnTo>
                    <a:pt x="134" y="210"/>
                  </a:lnTo>
                  <a:lnTo>
                    <a:pt x="134" y="210"/>
                  </a:lnTo>
                  <a:lnTo>
                    <a:pt x="128" y="208"/>
                  </a:lnTo>
                  <a:lnTo>
                    <a:pt x="234" y="46"/>
                  </a:lnTo>
                  <a:lnTo>
                    <a:pt x="202" y="236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24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grpSp>
          <p:nvGrpSpPr>
            <p:cNvPr id="98" name="Group 97"/>
            <p:cNvGrpSpPr/>
            <p:nvPr/>
          </p:nvGrpSpPr>
          <p:grpSpPr>
            <a:xfrm>
              <a:off x="6095198" y="1694486"/>
              <a:ext cx="203576" cy="203574"/>
              <a:chOff x="3149600" y="2774950"/>
              <a:chExt cx="406400" cy="406400"/>
            </a:xfrm>
            <a:solidFill>
              <a:schemeClr val="accent1"/>
            </a:solidFill>
          </p:grpSpPr>
          <p:sp>
            <p:nvSpPr>
              <p:cNvPr id="99" name="Freeform 110"/>
              <p:cNvSpPr>
                <a:spLocks noEditPoints="1"/>
              </p:cNvSpPr>
              <p:nvPr/>
            </p:nvSpPr>
            <p:spPr bwMode="auto">
              <a:xfrm>
                <a:off x="3327400" y="2978150"/>
                <a:ext cx="63500" cy="63500"/>
              </a:xfrm>
              <a:custGeom>
                <a:avLst/>
                <a:gdLst/>
                <a:ahLst/>
                <a:cxnLst>
                  <a:cxn ang="0">
                    <a:pos x="20" y="40"/>
                  </a:cxn>
                  <a:cxn ang="0">
                    <a:pos x="20" y="40"/>
                  </a:cxn>
                  <a:cxn ang="0">
                    <a:pos x="28" y="38"/>
                  </a:cxn>
                  <a:cxn ang="0">
                    <a:pos x="34" y="34"/>
                  </a:cxn>
                  <a:cxn ang="0">
                    <a:pos x="38" y="28"/>
                  </a:cxn>
                  <a:cxn ang="0">
                    <a:pos x="40" y="20"/>
                  </a:cxn>
                  <a:cxn ang="0">
                    <a:pos x="40" y="20"/>
                  </a:cxn>
                  <a:cxn ang="0">
                    <a:pos x="38" y="12"/>
                  </a:cxn>
                  <a:cxn ang="0">
                    <a:pos x="34" y="6"/>
                  </a:cxn>
                  <a:cxn ang="0">
                    <a:pos x="28" y="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6" y="6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8"/>
                  </a:cxn>
                  <a:cxn ang="0">
                    <a:pos x="6" y="34"/>
                  </a:cxn>
                  <a:cxn ang="0">
                    <a:pos x="12" y="38"/>
                  </a:cxn>
                  <a:cxn ang="0">
                    <a:pos x="20" y="40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4" y="8"/>
                  </a:cxn>
                  <a:cxn ang="0">
                    <a:pos x="28" y="12"/>
                  </a:cxn>
                  <a:cxn ang="0">
                    <a:pos x="32" y="16"/>
                  </a:cxn>
                  <a:cxn ang="0">
                    <a:pos x="32" y="20"/>
                  </a:cxn>
                  <a:cxn ang="0">
                    <a:pos x="32" y="20"/>
                  </a:cxn>
                  <a:cxn ang="0">
                    <a:pos x="32" y="24"/>
                  </a:cxn>
                  <a:cxn ang="0">
                    <a:pos x="28" y="28"/>
                  </a:cxn>
                  <a:cxn ang="0">
                    <a:pos x="24" y="32"/>
                  </a:cxn>
                  <a:cxn ang="0">
                    <a:pos x="20" y="32"/>
                  </a:cxn>
                  <a:cxn ang="0">
                    <a:pos x="20" y="32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8" y="24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8" y="16"/>
                  </a:cxn>
                  <a:cxn ang="0">
                    <a:pos x="12" y="12"/>
                  </a:cxn>
                  <a:cxn ang="0">
                    <a:pos x="16" y="8"/>
                  </a:cxn>
                  <a:cxn ang="0">
                    <a:pos x="20" y="8"/>
                  </a:cxn>
                </a:cxnLst>
                <a:rect l="0" t="0" r="r" b="b"/>
                <a:pathLst>
                  <a:path w="40" h="40">
                    <a:moveTo>
                      <a:pt x="20" y="40"/>
                    </a:moveTo>
                    <a:lnTo>
                      <a:pt x="20" y="40"/>
                    </a:lnTo>
                    <a:lnTo>
                      <a:pt x="28" y="38"/>
                    </a:lnTo>
                    <a:lnTo>
                      <a:pt x="34" y="34"/>
                    </a:lnTo>
                    <a:lnTo>
                      <a:pt x="38" y="28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12"/>
                    </a:lnTo>
                    <a:lnTo>
                      <a:pt x="34" y="6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6" y="34"/>
                    </a:lnTo>
                    <a:lnTo>
                      <a:pt x="12" y="38"/>
                    </a:lnTo>
                    <a:lnTo>
                      <a:pt x="20" y="40"/>
                    </a:lnTo>
                    <a:close/>
                    <a:moveTo>
                      <a:pt x="20" y="8"/>
                    </a:moveTo>
                    <a:lnTo>
                      <a:pt x="20" y="8"/>
                    </a:lnTo>
                    <a:lnTo>
                      <a:pt x="24" y="8"/>
                    </a:lnTo>
                    <a:lnTo>
                      <a:pt x="28" y="12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32" y="24"/>
                    </a:lnTo>
                    <a:lnTo>
                      <a:pt x="28" y="28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16" y="32"/>
                    </a:lnTo>
                    <a:lnTo>
                      <a:pt x="12" y="28"/>
                    </a:lnTo>
                    <a:lnTo>
                      <a:pt x="8" y="24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16"/>
                    </a:lnTo>
                    <a:lnTo>
                      <a:pt x="12" y="12"/>
                    </a:lnTo>
                    <a:lnTo>
                      <a:pt x="16" y="8"/>
                    </a:lnTo>
                    <a:lnTo>
                      <a:pt x="2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2400" b="0" i="0" u="none" strike="noStrike" kern="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Freeform 113"/>
              <p:cNvSpPr>
                <a:spLocks noEditPoints="1"/>
              </p:cNvSpPr>
              <p:nvPr/>
            </p:nvSpPr>
            <p:spPr bwMode="auto">
              <a:xfrm>
                <a:off x="3492500" y="2774950"/>
                <a:ext cx="63500" cy="6350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6" y="6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8"/>
                  </a:cxn>
                  <a:cxn ang="0">
                    <a:pos x="6" y="34"/>
                  </a:cxn>
                  <a:cxn ang="0">
                    <a:pos x="12" y="38"/>
                  </a:cxn>
                  <a:cxn ang="0">
                    <a:pos x="20" y="40"/>
                  </a:cxn>
                  <a:cxn ang="0">
                    <a:pos x="20" y="40"/>
                  </a:cxn>
                  <a:cxn ang="0">
                    <a:pos x="28" y="38"/>
                  </a:cxn>
                  <a:cxn ang="0">
                    <a:pos x="34" y="34"/>
                  </a:cxn>
                  <a:cxn ang="0">
                    <a:pos x="38" y="28"/>
                  </a:cxn>
                  <a:cxn ang="0">
                    <a:pos x="40" y="20"/>
                  </a:cxn>
                  <a:cxn ang="0">
                    <a:pos x="40" y="20"/>
                  </a:cxn>
                  <a:cxn ang="0">
                    <a:pos x="38" y="12"/>
                  </a:cxn>
                  <a:cxn ang="0">
                    <a:pos x="34" y="6"/>
                  </a:cxn>
                  <a:cxn ang="0">
                    <a:pos x="28" y="2"/>
                  </a:cxn>
                  <a:cxn ang="0">
                    <a:pos x="20" y="0"/>
                  </a:cxn>
                  <a:cxn ang="0">
                    <a:pos x="20" y="32"/>
                  </a:cxn>
                  <a:cxn ang="0">
                    <a:pos x="20" y="32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8" y="24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8" y="16"/>
                  </a:cxn>
                  <a:cxn ang="0">
                    <a:pos x="12" y="12"/>
                  </a:cxn>
                  <a:cxn ang="0">
                    <a:pos x="16" y="8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4" y="8"/>
                  </a:cxn>
                  <a:cxn ang="0">
                    <a:pos x="28" y="12"/>
                  </a:cxn>
                  <a:cxn ang="0">
                    <a:pos x="32" y="16"/>
                  </a:cxn>
                  <a:cxn ang="0">
                    <a:pos x="32" y="20"/>
                  </a:cxn>
                  <a:cxn ang="0">
                    <a:pos x="32" y="20"/>
                  </a:cxn>
                  <a:cxn ang="0">
                    <a:pos x="32" y="24"/>
                  </a:cxn>
                  <a:cxn ang="0">
                    <a:pos x="28" y="28"/>
                  </a:cxn>
                  <a:cxn ang="0">
                    <a:pos x="24" y="32"/>
                  </a:cxn>
                  <a:cxn ang="0">
                    <a:pos x="20" y="32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6" y="34"/>
                    </a:lnTo>
                    <a:lnTo>
                      <a:pt x="12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8" y="38"/>
                    </a:lnTo>
                    <a:lnTo>
                      <a:pt x="34" y="34"/>
                    </a:lnTo>
                    <a:lnTo>
                      <a:pt x="38" y="28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12"/>
                    </a:lnTo>
                    <a:lnTo>
                      <a:pt x="34" y="6"/>
                    </a:lnTo>
                    <a:lnTo>
                      <a:pt x="28" y="2"/>
                    </a:lnTo>
                    <a:lnTo>
                      <a:pt x="20" y="0"/>
                    </a:lnTo>
                    <a:close/>
                    <a:moveTo>
                      <a:pt x="20" y="32"/>
                    </a:moveTo>
                    <a:lnTo>
                      <a:pt x="20" y="32"/>
                    </a:lnTo>
                    <a:lnTo>
                      <a:pt x="16" y="32"/>
                    </a:lnTo>
                    <a:lnTo>
                      <a:pt x="12" y="28"/>
                    </a:lnTo>
                    <a:lnTo>
                      <a:pt x="8" y="24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16"/>
                    </a:lnTo>
                    <a:lnTo>
                      <a:pt x="12" y="12"/>
                    </a:lnTo>
                    <a:lnTo>
                      <a:pt x="16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8" y="12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32" y="24"/>
                    </a:lnTo>
                    <a:lnTo>
                      <a:pt x="28" y="28"/>
                    </a:lnTo>
                    <a:lnTo>
                      <a:pt x="24" y="32"/>
                    </a:lnTo>
                    <a:lnTo>
                      <a:pt x="20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2400" b="0" i="0" u="none" strike="noStrike" kern="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116"/>
              <p:cNvSpPr>
                <a:spLocks noEditPoints="1"/>
              </p:cNvSpPr>
              <p:nvPr/>
            </p:nvSpPr>
            <p:spPr bwMode="auto">
              <a:xfrm>
                <a:off x="3251200" y="2965450"/>
                <a:ext cx="50800" cy="50800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4" y="28"/>
                  </a:cxn>
                  <a:cxn ang="0">
                    <a:pos x="10" y="30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22" y="30"/>
                  </a:cxn>
                  <a:cxn ang="0">
                    <a:pos x="28" y="28"/>
                  </a:cxn>
                  <a:cxn ang="0">
                    <a:pos x="30" y="22"/>
                  </a:cxn>
                  <a:cxn ang="0">
                    <a:pos x="32" y="16"/>
                  </a:cxn>
                  <a:cxn ang="0">
                    <a:pos x="32" y="16"/>
                  </a:cxn>
                  <a:cxn ang="0">
                    <a:pos x="30" y="10"/>
                  </a:cxn>
                  <a:cxn ang="0">
                    <a:pos x="28" y="4"/>
                  </a:cxn>
                  <a:cxn ang="0">
                    <a:pos x="22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2"/>
                  </a:cxn>
                  <a:cxn ang="0">
                    <a:pos x="4" y="4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20" y="8"/>
                  </a:cxn>
                  <a:cxn ang="0">
                    <a:pos x="22" y="10"/>
                  </a:cxn>
                  <a:cxn ang="0">
                    <a:pos x="24" y="12"/>
                  </a:cxn>
                  <a:cxn ang="0">
                    <a:pos x="24" y="16"/>
                  </a:cxn>
                  <a:cxn ang="0">
                    <a:pos x="24" y="16"/>
                  </a:cxn>
                  <a:cxn ang="0">
                    <a:pos x="24" y="20"/>
                  </a:cxn>
                  <a:cxn ang="0">
                    <a:pos x="22" y="22"/>
                  </a:cxn>
                  <a:cxn ang="0">
                    <a:pos x="20" y="24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2" y="24"/>
                  </a:cxn>
                  <a:cxn ang="0">
                    <a:pos x="10" y="22"/>
                  </a:cxn>
                  <a:cxn ang="0">
                    <a:pos x="8" y="20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2"/>
                  </a:cxn>
                  <a:cxn ang="0">
                    <a:pos x="10" y="10"/>
                  </a:cxn>
                  <a:cxn ang="0">
                    <a:pos x="12" y="8"/>
                  </a:cxn>
                  <a:cxn ang="0">
                    <a:pos x="16" y="8"/>
                  </a:cxn>
                </a:cxnLst>
                <a:rect l="0" t="0" r="r" b="b"/>
                <a:pathLst>
                  <a:path w="32" h="32">
                    <a:moveTo>
                      <a:pt x="0" y="16"/>
                    </a:moveTo>
                    <a:lnTo>
                      <a:pt x="0" y="16"/>
                    </a:lnTo>
                    <a:lnTo>
                      <a:pt x="2" y="22"/>
                    </a:lnTo>
                    <a:lnTo>
                      <a:pt x="4" y="28"/>
                    </a:lnTo>
                    <a:lnTo>
                      <a:pt x="10" y="30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22" y="30"/>
                    </a:lnTo>
                    <a:lnTo>
                      <a:pt x="28" y="28"/>
                    </a:lnTo>
                    <a:lnTo>
                      <a:pt x="30" y="22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0" y="10"/>
                    </a:lnTo>
                    <a:lnTo>
                      <a:pt x="28" y="4"/>
                    </a:lnTo>
                    <a:lnTo>
                      <a:pt x="22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6"/>
                    </a:lnTo>
                    <a:close/>
                    <a:moveTo>
                      <a:pt x="16" y="8"/>
                    </a:moveTo>
                    <a:lnTo>
                      <a:pt x="16" y="8"/>
                    </a:lnTo>
                    <a:lnTo>
                      <a:pt x="20" y="8"/>
                    </a:lnTo>
                    <a:lnTo>
                      <a:pt x="22" y="10"/>
                    </a:lnTo>
                    <a:lnTo>
                      <a:pt x="24" y="12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4" y="20"/>
                    </a:lnTo>
                    <a:lnTo>
                      <a:pt x="22" y="22"/>
                    </a:lnTo>
                    <a:lnTo>
                      <a:pt x="20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2" y="24"/>
                    </a:lnTo>
                    <a:lnTo>
                      <a:pt x="10" y="22"/>
                    </a:lnTo>
                    <a:lnTo>
                      <a:pt x="8" y="20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2" y="8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2400" b="0" i="0" u="none" strike="noStrike" kern="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119"/>
              <p:cNvSpPr>
                <a:spLocks/>
              </p:cNvSpPr>
              <p:nvPr/>
            </p:nvSpPr>
            <p:spPr bwMode="auto">
              <a:xfrm>
                <a:off x="3302000" y="30543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2400" b="0" i="0" u="none" strike="noStrike" kern="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Freeform 121"/>
              <p:cNvSpPr>
                <a:spLocks/>
              </p:cNvSpPr>
              <p:nvPr/>
            </p:nvSpPr>
            <p:spPr bwMode="auto">
              <a:xfrm>
                <a:off x="3505200" y="28638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2400" b="0" i="0" u="none" strike="noStrike" kern="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106"/>
              <p:cNvSpPr>
                <a:spLocks noEditPoints="1"/>
              </p:cNvSpPr>
              <p:nvPr/>
            </p:nvSpPr>
            <p:spPr bwMode="auto">
              <a:xfrm>
                <a:off x="3149600" y="2813050"/>
                <a:ext cx="371475" cy="368300"/>
              </a:xfrm>
              <a:custGeom>
                <a:avLst/>
                <a:gdLst/>
                <a:ahLst/>
                <a:cxnLst>
                  <a:cxn ang="0">
                    <a:pos x="166" y="6"/>
                  </a:cxn>
                  <a:cxn ang="0">
                    <a:pos x="152" y="0"/>
                  </a:cxn>
                  <a:cxn ang="0">
                    <a:pos x="144" y="2"/>
                  </a:cxn>
                  <a:cxn ang="0">
                    <a:pos x="126" y="18"/>
                  </a:cxn>
                  <a:cxn ang="0">
                    <a:pos x="122" y="24"/>
                  </a:cxn>
                  <a:cxn ang="0">
                    <a:pos x="120" y="32"/>
                  </a:cxn>
                  <a:cxn ang="0">
                    <a:pos x="122" y="42"/>
                  </a:cxn>
                  <a:cxn ang="0">
                    <a:pos x="14" y="86"/>
                  </a:cxn>
                  <a:cxn ang="0">
                    <a:pos x="6" y="92"/>
                  </a:cxn>
                  <a:cxn ang="0">
                    <a:pos x="0" y="102"/>
                  </a:cxn>
                  <a:cxn ang="0">
                    <a:pos x="0" y="108"/>
                  </a:cxn>
                  <a:cxn ang="0">
                    <a:pos x="4" y="120"/>
                  </a:cxn>
                  <a:cxn ang="0">
                    <a:pos x="108" y="224"/>
                  </a:cxn>
                  <a:cxn ang="0">
                    <a:pos x="116" y="230"/>
                  </a:cxn>
                  <a:cxn ang="0">
                    <a:pos x="126" y="232"/>
                  </a:cxn>
                  <a:cxn ang="0">
                    <a:pos x="126" y="232"/>
                  </a:cxn>
                  <a:cxn ang="0">
                    <a:pos x="130" y="232"/>
                  </a:cxn>
                  <a:cxn ang="0">
                    <a:pos x="142" y="226"/>
                  </a:cxn>
                  <a:cxn ang="0">
                    <a:pos x="148" y="216"/>
                  </a:cxn>
                  <a:cxn ang="0">
                    <a:pos x="190" y="110"/>
                  </a:cxn>
                  <a:cxn ang="0">
                    <a:pos x="202" y="114"/>
                  </a:cxn>
                  <a:cxn ang="0">
                    <a:pos x="210" y="112"/>
                  </a:cxn>
                  <a:cxn ang="0">
                    <a:pos x="228" y="96"/>
                  </a:cxn>
                  <a:cxn ang="0">
                    <a:pos x="232" y="90"/>
                  </a:cxn>
                  <a:cxn ang="0">
                    <a:pos x="234" y="82"/>
                  </a:cxn>
                  <a:cxn ang="0">
                    <a:pos x="228" y="68"/>
                  </a:cxn>
                  <a:cxn ang="0">
                    <a:pos x="134" y="210"/>
                  </a:cxn>
                  <a:cxn ang="0">
                    <a:pos x="130" y="214"/>
                  </a:cxn>
                  <a:cxn ang="0">
                    <a:pos x="128" y="216"/>
                  </a:cxn>
                  <a:cxn ang="0">
                    <a:pos x="126" y="216"/>
                  </a:cxn>
                  <a:cxn ang="0">
                    <a:pos x="18" y="112"/>
                  </a:cxn>
                  <a:cxn ang="0">
                    <a:pos x="16" y="110"/>
                  </a:cxn>
                  <a:cxn ang="0">
                    <a:pos x="16" y="106"/>
                  </a:cxn>
                  <a:cxn ang="0">
                    <a:pos x="20" y="100"/>
                  </a:cxn>
                  <a:cxn ang="0">
                    <a:pos x="70" y="80"/>
                  </a:cxn>
                  <a:cxn ang="0">
                    <a:pos x="96" y="86"/>
                  </a:cxn>
                  <a:cxn ang="0">
                    <a:pos x="134" y="92"/>
                  </a:cxn>
                  <a:cxn ang="0">
                    <a:pos x="158" y="104"/>
                  </a:cxn>
                  <a:cxn ang="0">
                    <a:pos x="134" y="210"/>
                  </a:cxn>
                  <a:cxn ang="0">
                    <a:pos x="204" y="96"/>
                  </a:cxn>
                  <a:cxn ang="0">
                    <a:pos x="202" y="98"/>
                  </a:cxn>
                  <a:cxn ang="0">
                    <a:pos x="184" y="82"/>
                  </a:cxn>
                  <a:cxn ang="0">
                    <a:pos x="174" y="108"/>
                  </a:cxn>
                  <a:cxn ang="0">
                    <a:pos x="166" y="100"/>
                  </a:cxn>
                  <a:cxn ang="0">
                    <a:pos x="138" y="86"/>
                  </a:cxn>
                  <a:cxn ang="0">
                    <a:pos x="104" y="78"/>
                  </a:cxn>
                  <a:cxn ang="0">
                    <a:pos x="82" y="76"/>
                  </a:cxn>
                  <a:cxn ang="0">
                    <a:pos x="138" y="34"/>
                  </a:cxn>
                  <a:cxn ang="0">
                    <a:pos x="136" y="32"/>
                  </a:cxn>
                  <a:cxn ang="0">
                    <a:pos x="148" y="18"/>
                  </a:cxn>
                  <a:cxn ang="0">
                    <a:pos x="152" y="16"/>
                  </a:cxn>
                  <a:cxn ang="0">
                    <a:pos x="216" y="78"/>
                  </a:cxn>
                  <a:cxn ang="0">
                    <a:pos x="218" y="82"/>
                  </a:cxn>
                </a:cxnLst>
                <a:rect l="0" t="0" r="r" b="b"/>
                <a:pathLst>
                  <a:path w="234" h="232">
                    <a:moveTo>
                      <a:pt x="166" y="6"/>
                    </a:moveTo>
                    <a:lnTo>
                      <a:pt x="166" y="6"/>
                    </a:lnTo>
                    <a:lnTo>
                      <a:pt x="158" y="2"/>
                    </a:lnTo>
                    <a:lnTo>
                      <a:pt x="152" y="0"/>
                    </a:lnTo>
                    <a:lnTo>
                      <a:pt x="152" y="0"/>
                    </a:lnTo>
                    <a:lnTo>
                      <a:pt x="144" y="2"/>
                    </a:lnTo>
                    <a:lnTo>
                      <a:pt x="138" y="6"/>
                    </a:lnTo>
                    <a:lnTo>
                      <a:pt x="126" y="18"/>
                    </a:lnTo>
                    <a:lnTo>
                      <a:pt x="126" y="18"/>
                    </a:lnTo>
                    <a:lnTo>
                      <a:pt x="122" y="24"/>
                    </a:lnTo>
                    <a:lnTo>
                      <a:pt x="120" y="32"/>
                    </a:lnTo>
                    <a:lnTo>
                      <a:pt x="120" y="32"/>
                    </a:lnTo>
                    <a:lnTo>
                      <a:pt x="120" y="36"/>
                    </a:lnTo>
                    <a:lnTo>
                      <a:pt x="122" y="42"/>
                    </a:lnTo>
                    <a:lnTo>
                      <a:pt x="14" y="86"/>
                    </a:lnTo>
                    <a:lnTo>
                      <a:pt x="14" y="86"/>
                    </a:lnTo>
                    <a:lnTo>
                      <a:pt x="10" y="88"/>
                    </a:lnTo>
                    <a:lnTo>
                      <a:pt x="6" y="92"/>
                    </a:lnTo>
                    <a:lnTo>
                      <a:pt x="2" y="98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0" y="108"/>
                    </a:lnTo>
                    <a:lnTo>
                      <a:pt x="2" y="114"/>
                    </a:lnTo>
                    <a:lnTo>
                      <a:pt x="4" y="120"/>
                    </a:lnTo>
                    <a:lnTo>
                      <a:pt x="8" y="124"/>
                    </a:lnTo>
                    <a:lnTo>
                      <a:pt x="108" y="224"/>
                    </a:lnTo>
                    <a:lnTo>
                      <a:pt x="108" y="224"/>
                    </a:lnTo>
                    <a:lnTo>
                      <a:pt x="116" y="230"/>
                    </a:lnTo>
                    <a:lnTo>
                      <a:pt x="126" y="232"/>
                    </a:lnTo>
                    <a:lnTo>
                      <a:pt x="126" y="232"/>
                    </a:lnTo>
                    <a:lnTo>
                      <a:pt x="126" y="232"/>
                    </a:lnTo>
                    <a:lnTo>
                      <a:pt x="126" y="232"/>
                    </a:lnTo>
                    <a:lnTo>
                      <a:pt x="130" y="232"/>
                    </a:lnTo>
                    <a:lnTo>
                      <a:pt x="130" y="232"/>
                    </a:lnTo>
                    <a:lnTo>
                      <a:pt x="136" y="230"/>
                    </a:lnTo>
                    <a:lnTo>
                      <a:pt x="142" y="226"/>
                    </a:lnTo>
                    <a:lnTo>
                      <a:pt x="146" y="222"/>
                    </a:lnTo>
                    <a:lnTo>
                      <a:pt x="148" y="216"/>
                    </a:lnTo>
                    <a:lnTo>
                      <a:pt x="190" y="110"/>
                    </a:lnTo>
                    <a:lnTo>
                      <a:pt x="190" y="110"/>
                    </a:lnTo>
                    <a:lnTo>
                      <a:pt x="196" y="112"/>
                    </a:lnTo>
                    <a:lnTo>
                      <a:pt x="202" y="114"/>
                    </a:lnTo>
                    <a:lnTo>
                      <a:pt x="202" y="114"/>
                    </a:lnTo>
                    <a:lnTo>
                      <a:pt x="210" y="112"/>
                    </a:lnTo>
                    <a:lnTo>
                      <a:pt x="216" y="108"/>
                    </a:lnTo>
                    <a:lnTo>
                      <a:pt x="228" y="96"/>
                    </a:lnTo>
                    <a:lnTo>
                      <a:pt x="228" y="96"/>
                    </a:lnTo>
                    <a:lnTo>
                      <a:pt x="232" y="90"/>
                    </a:lnTo>
                    <a:lnTo>
                      <a:pt x="234" y="82"/>
                    </a:lnTo>
                    <a:lnTo>
                      <a:pt x="234" y="82"/>
                    </a:lnTo>
                    <a:lnTo>
                      <a:pt x="232" y="74"/>
                    </a:lnTo>
                    <a:lnTo>
                      <a:pt x="228" y="68"/>
                    </a:lnTo>
                    <a:lnTo>
                      <a:pt x="166" y="6"/>
                    </a:lnTo>
                    <a:close/>
                    <a:moveTo>
                      <a:pt x="134" y="210"/>
                    </a:moveTo>
                    <a:lnTo>
                      <a:pt x="134" y="210"/>
                    </a:lnTo>
                    <a:lnTo>
                      <a:pt x="130" y="214"/>
                    </a:lnTo>
                    <a:lnTo>
                      <a:pt x="128" y="216"/>
                    </a:lnTo>
                    <a:lnTo>
                      <a:pt x="128" y="216"/>
                    </a:lnTo>
                    <a:lnTo>
                      <a:pt x="126" y="216"/>
                    </a:lnTo>
                    <a:lnTo>
                      <a:pt x="126" y="216"/>
                    </a:lnTo>
                    <a:lnTo>
                      <a:pt x="120" y="214"/>
                    </a:lnTo>
                    <a:lnTo>
                      <a:pt x="18" y="112"/>
                    </a:lnTo>
                    <a:lnTo>
                      <a:pt x="18" y="112"/>
                    </a:lnTo>
                    <a:lnTo>
                      <a:pt x="16" y="110"/>
                    </a:lnTo>
                    <a:lnTo>
                      <a:pt x="16" y="106"/>
                    </a:lnTo>
                    <a:lnTo>
                      <a:pt x="16" y="106"/>
                    </a:lnTo>
                    <a:lnTo>
                      <a:pt x="18" y="102"/>
                    </a:lnTo>
                    <a:lnTo>
                      <a:pt x="20" y="100"/>
                    </a:lnTo>
                    <a:lnTo>
                      <a:pt x="70" y="80"/>
                    </a:lnTo>
                    <a:lnTo>
                      <a:pt x="70" y="80"/>
                    </a:lnTo>
                    <a:lnTo>
                      <a:pt x="84" y="84"/>
                    </a:lnTo>
                    <a:lnTo>
                      <a:pt x="96" y="86"/>
                    </a:lnTo>
                    <a:lnTo>
                      <a:pt x="120" y="88"/>
                    </a:lnTo>
                    <a:lnTo>
                      <a:pt x="134" y="92"/>
                    </a:lnTo>
                    <a:lnTo>
                      <a:pt x="146" y="98"/>
                    </a:lnTo>
                    <a:lnTo>
                      <a:pt x="158" y="104"/>
                    </a:lnTo>
                    <a:lnTo>
                      <a:pt x="172" y="116"/>
                    </a:lnTo>
                    <a:lnTo>
                      <a:pt x="134" y="210"/>
                    </a:lnTo>
                    <a:close/>
                    <a:moveTo>
                      <a:pt x="216" y="84"/>
                    </a:moveTo>
                    <a:lnTo>
                      <a:pt x="204" y="96"/>
                    </a:lnTo>
                    <a:lnTo>
                      <a:pt x="204" y="96"/>
                    </a:lnTo>
                    <a:lnTo>
                      <a:pt x="202" y="98"/>
                    </a:lnTo>
                    <a:lnTo>
                      <a:pt x="198" y="96"/>
                    </a:lnTo>
                    <a:lnTo>
                      <a:pt x="184" y="82"/>
                    </a:lnTo>
                    <a:lnTo>
                      <a:pt x="174" y="110"/>
                    </a:lnTo>
                    <a:lnTo>
                      <a:pt x="174" y="108"/>
                    </a:lnTo>
                    <a:lnTo>
                      <a:pt x="174" y="108"/>
                    </a:lnTo>
                    <a:lnTo>
                      <a:pt x="166" y="100"/>
                    </a:lnTo>
                    <a:lnTo>
                      <a:pt x="156" y="94"/>
                    </a:lnTo>
                    <a:lnTo>
                      <a:pt x="138" y="86"/>
                    </a:lnTo>
                    <a:lnTo>
                      <a:pt x="120" y="80"/>
                    </a:lnTo>
                    <a:lnTo>
                      <a:pt x="104" y="78"/>
                    </a:lnTo>
                    <a:lnTo>
                      <a:pt x="104" y="78"/>
                    </a:lnTo>
                    <a:lnTo>
                      <a:pt x="82" y="76"/>
                    </a:lnTo>
                    <a:lnTo>
                      <a:pt x="150" y="48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8" y="18"/>
                    </a:lnTo>
                    <a:lnTo>
                      <a:pt x="148" y="18"/>
                    </a:lnTo>
                    <a:lnTo>
                      <a:pt x="152" y="16"/>
                    </a:lnTo>
                    <a:lnTo>
                      <a:pt x="154" y="18"/>
                    </a:lnTo>
                    <a:lnTo>
                      <a:pt x="216" y="78"/>
                    </a:lnTo>
                    <a:lnTo>
                      <a:pt x="216" y="78"/>
                    </a:lnTo>
                    <a:lnTo>
                      <a:pt x="218" y="82"/>
                    </a:lnTo>
                    <a:lnTo>
                      <a:pt x="216" y="84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2400" b="0" i="0" u="none" strike="noStrike" kern="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3808281" y="1669085"/>
              <a:ext cx="203576" cy="203574"/>
              <a:chOff x="5588000" y="1962150"/>
              <a:chExt cx="406400" cy="406400"/>
            </a:xfrm>
            <a:solidFill>
              <a:schemeClr val="accent1"/>
            </a:solidFill>
          </p:grpSpPr>
          <p:sp>
            <p:nvSpPr>
              <p:cNvPr id="110" name="Freeform 106"/>
              <p:cNvSpPr>
                <a:spLocks noEditPoints="1"/>
              </p:cNvSpPr>
              <p:nvPr/>
            </p:nvSpPr>
            <p:spPr bwMode="auto">
              <a:xfrm>
                <a:off x="55880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214" y="86"/>
                  </a:cxn>
                  <a:cxn ang="0">
                    <a:pos x="230" y="54"/>
                  </a:cxn>
                  <a:cxn ang="0">
                    <a:pos x="210" y="30"/>
                  </a:cxn>
                  <a:cxn ang="0">
                    <a:pos x="194" y="26"/>
                  </a:cxn>
                  <a:cxn ang="0">
                    <a:pos x="160" y="38"/>
                  </a:cxn>
                  <a:cxn ang="0">
                    <a:pos x="150" y="4"/>
                  </a:cxn>
                  <a:cxn ang="0">
                    <a:pos x="118" y="0"/>
                  </a:cxn>
                  <a:cxn ang="0">
                    <a:pos x="102" y="12"/>
                  </a:cxn>
                  <a:cxn ang="0">
                    <a:pos x="66" y="28"/>
                  </a:cxn>
                  <a:cxn ang="0">
                    <a:pos x="56" y="26"/>
                  </a:cxn>
                  <a:cxn ang="0">
                    <a:pos x="30" y="46"/>
                  </a:cxn>
                  <a:cxn ang="0">
                    <a:pos x="28" y="66"/>
                  </a:cxn>
                  <a:cxn ang="0">
                    <a:pos x="12" y="102"/>
                  </a:cxn>
                  <a:cxn ang="0">
                    <a:pos x="0" y="112"/>
                  </a:cxn>
                  <a:cxn ang="0">
                    <a:pos x="0" y="144"/>
                  </a:cxn>
                  <a:cxn ang="0">
                    <a:pos x="38" y="160"/>
                  </a:cxn>
                  <a:cxn ang="0">
                    <a:pos x="28" y="190"/>
                  </a:cxn>
                  <a:cxn ang="0">
                    <a:pos x="30" y="210"/>
                  </a:cxn>
                  <a:cxn ang="0">
                    <a:pos x="56" y="230"/>
                  </a:cxn>
                  <a:cxn ang="0">
                    <a:pos x="86" y="214"/>
                  </a:cxn>
                  <a:cxn ang="0">
                    <a:pos x="102" y="244"/>
                  </a:cxn>
                  <a:cxn ang="0">
                    <a:pos x="118" y="256"/>
                  </a:cxn>
                  <a:cxn ang="0">
                    <a:pos x="150" y="252"/>
                  </a:cxn>
                  <a:cxn ang="0">
                    <a:pos x="160" y="218"/>
                  </a:cxn>
                  <a:cxn ang="0">
                    <a:pos x="194" y="230"/>
                  </a:cxn>
                  <a:cxn ang="0">
                    <a:pos x="210" y="226"/>
                  </a:cxn>
                  <a:cxn ang="0">
                    <a:pos x="230" y="202"/>
                  </a:cxn>
                  <a:cxn ang="0">
                    <a:pos x="214" y="170"/>
                  </a:cxn>
                  <a:cxn ang="0">
                    <a:pos x="248" y="152"/>
                  </a:cxn>
                  <a:cxn ang="0">
                    <a:pos x="256" y="118"/>
                  </a:cxn>
                  <a:cxn ang="0">
                    <a:pos x="248" y="104"/>
                  </a:cxn>
                  <a:cxn ang="0">
                    <a:pos x="208" y="148"/>
                  </a:cxn>
                  <a:cxn ang="0">
                    <a:pos x="200" y="162"/>
                  </a:cxn>
                  <a:cxn ang="0">
                    <a:pos x="200" y="214"/>
                  </a:cxn>
                  <a:cxn ang="0">
                    <a:pos x="170" y="198"/>
                  </a:cxn>
                  <a:cxn ang="0">
                    <a:pos x="154" y="204"/>
                  </a:cxn>
                  <a:cxn ang="0">
                    <a:pos x="138" y="240"/>
                  </a:cxn>
                  <a:cxn ang="0">
                    <a:pos x="108" y="208"/>
                  </a:cxn>
                  <a:cxn ang="0">
                    <a:pos x="94" y="200"/>
                  </a:cxn>
                  <a:cxn ang="0">
                    <a:pos x="78" y="202"/>
                  </a:cxn>
                  <a:cxn ang="0">
                    <a:pos x="54" y="178"/>
                  </a:cxn>
                  <a:cxn ang="0">
                    <a:pos x="52" y="154"/>
                  </a:cxn>
                  <a:cxn ang="0">
                    <a:pos x="16" y="138"/>
                  </a:cxn>
                  <a:cxn ang="0">
                    <a:pos x="48" y="108"/>
                  </a:cxn>
                  <a:cxn ang="0">
                    <a:pos x="56" y="94"/>
                  </a:cxn>
                  <a:cxn ang="0">
                    <a:pos x="56" y="42"/>
                  </a:cxn>
                  <a:cxn ang="0">
                    <a:pos x="86" y="58"/>
                  </a:cxn>
                  <a:cxn ang="0">
                    <a:pos x="102" y="52"/>
                  </a:cxn>
                  <a:cxn ang="0">
                    <a:pos x="118" y="16"/>
                  </a:cxn>
                  <a:cxn ang="0">
                    <a:pos x="148" y="48"/>
                  </a:cxn>
                  <a:cxn ang="0">
                    <a:pos x="162" y="56"/>
                  </a:cxn>
                  <a:cxn ang="0">
                    <a:pos x="178" y="54"/>
                  </a:cxn>
                  <a:cxn ang="0">
                    <a:pos x="202" y="78"/>
                  </a:cxn>
                  <a:cxn ang="0">
                    <a:pos x="204" y="102"/>
                  </a:cxn>
                  <a:cxn ang="0">
                    <a:pos x="240" y="118"/>
                  </a:cxn>
                </a:cxnLst>
                <a:rect l="0" t="0" r="r" b="b"/>
                <a:pathLst>
                  <a:path w="256" h="256">
                    <a:moveTo>
                      <a:pt x="244" y="102"/>
                    </a:moveTo>
                    <a:lnTo>
                      <a:pt x="218" y="96"/>
                    </a:lnTo>
                    <a:lnTo>
                      <a:pt x="218" y="96"/>
                    </a:lnTo>
                    <a:lnTo>
                      <a:pt x="214" y="86"/>
                    </a:lnTo>
                    <a:lnTo>
                      <a:pt x="228" y="66"/>
                    </a:lnTo>
                    <a:lnTo>
                      <a:pt x="228" y="66"/>
                    </a:lnTo>
                    <a:lnTo>
                      <a:pt x="230" y="60"/>
                    </a:lnTo>
                    <a:lnTo>
                      <a:pt x="230" y="54"/>
                    </a:lnTo>
                    <a:lnTo>
                      <a:pt x="230" y="50"/>
                    </a:lnTo>
                    <a:lnTo>
                      <a:pt x="226" y="46"/>
                    </a:lnTo>
                    <a:lnTo>
                      <a:pt x="210" y="30"/>
                    </a:lnTo>
                    <a:lnTo>
                      <a:pt x="210" y="30"/>
                    </a:lnTo>
                    <a:lnTo>
                      <a:pt x="206" y="26"/>
                    </a:lnTo>
                    <a:lnTo>
                      <a:pt x="200" y="26"/>
                    </a:lnTo>
                    <a:lnTo>
                      <a:pt x="200" y="26"/>
                    </a:lnTo>
                    <a:lnTo>
                      <a:pt x="194" y="26"/>
                    </a:lnTo>
                    <a:lnTo>
                      <a:pt x="190" y="28"/>
                    </a:lnTo>
                    <a:lnTo>
                      <a:pt x="170" y="42"/>
                    </a:lnTo>
                    <a:lnTo>
                      <a:pt x="170" y="42"/>
                    </a:lnTo>
                    <a:lnTo>
                      <a:pt x="160" y="38"/>
                    </a:lnTo>
                    <a:lnTo>
                      <a:pt x="154" y="12"/>
                    </a:lnTo>
                    <a:lnTo>
                      <a:pt x="154" y="12"/>
                    </a:lnTo>
                    <a:lnTo>
                      <a:pt x="152" y="8"/>
                    </a:lnTo>
                    <a:lnTo>
                      <a:pt x="150" y="4"/>
                    </a:lnTo>
                    <a:lnTo>
                      <a:pt x="144" y="0"/>
                    </a:lnTo>
                    <a:lnTo>
                      <a:pt x="138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06" y="4"/>
                    </a:lnTo>
                    <a:lnTo>
                      <a:pt x="104" y="8"/>
                    </a:lnTo>
                    <a:lnTo>
                      <a:pt x="102" y="12"/>
                    </a:lnTo>
                    <a:lnTo>
                      <a:pt x="96" y="38"/>
                    </a:lnTo>
                    <a:lnTo>
                      <a:pt x="96" y="38"/>
                    </a:lnTo>
                    <a:lnTo>
                      <a:pt x="86" y="42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62" y="26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0" y="26"/>
                    </a:lnTo>
                    <a:lnTo>
                      <a:pt x="46" y="30"/>
                    </a:lnTo>
                    <a:lnTo>
                      <a:pt x="30" y="46"/>
                    </a:lnTo>
                    <a:lnTo>
                      <a:pt x="30" y="46"/>
                    </a:lnTo>
                    <a:lnTo>
                      <a:pt x="26" y="50"/>
                    </a:lnTo>
                    <a:lnTo>
                      <a:pt x="26" y="54"/>
                    </a:lnTo>
                    <a:lnTo>
                      <a:pt x="26" y="60"/>
                    </a:lnTo>
                    <a:lnTo>
                      <a:pt x="28" y="66"/>
                    </a:lnTo>
                    <a:lnTo>
                      <a:pt x="42" y="86"/>
                    </a:lnTo>
                    <a:lnTo>
                      <a:pt x="42" y="86"/>
                    </a:lnTo>
                    <a:lnTo>
                      <a:pt x="38" y="96"/>
                    </a:lnTo>
                    <a:lnTo>
                      <a:pt x="12" y="102"/>
                    </a:lnTo>
                    <a:lnTo>
                      <a:pt x="12" y="102"/>
                    </a:lnTo>
                    <a:lnTo>
                      <a:pt x="8" y="104"/>
                    </a:lnTo>
                    <a:lnTo>
                      <a:pt x="4" y="106"/>
                    </a:lnTo>
                    <a:lnTo>
                      <a:pt x="0" y="112"/>
                    </a:lnTo>
                    <a:lnTo>
                      <a:pt x="0" y="118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44"/>
                    </a:lnTo>
                    <a:lnTo>
                      <a:pt x="4" y="150"/>
                    </a:lnTo>
                    <a:lnTo>
                      <a:pt x="8" y="152"/>
                    </a:lnTo>
                    <a:lnTo>
                      <a:pt x="12" y="154"/>
                    </a:lnTo>
                    <a:lnTo>
                      <a:pt x="38" y="160"/>
                    </a:lnTo>
                    <a:lnTo>
                      <a:pt x="38" y="160"/>
                    </a:lnTo>
                    <a:lnTo>
                      <a:pt x="42" y="170"/>
                    </a:lnTo>
                    <a:lnTo>
                      <a:pt x="28" y="190"/>
                    </a:lnTo>
                    <a:lnTo>
                      <a:pt x="28" y="190"/>
                    </a:lnTo>
                    <a:lnTo>
                      <a:pt x="26" y="196"/>
                    </a:lnTo>
                    <a:lnTo>
                      <a:pt x="26" y="202"/>
                    </a:lnTo>
                    <a:lnTo>
                      <a:pt x="26" y="206"/>
                    </a:lnTo>
                    <a:lnTo>
                      <a:pt x="30" y="210"/>
                    </a:lnTo>
                    <a:lnTo>
                      <a:pt x="46" y="226"/>
                    </a:lnTo>
                    <a:lnTo>
                      <a:pt x="46" y="226"/>
                    </a:lnTo>
                    <a:lnTo>
                      <a:pt x="50" y="230"/>
                    </a:lnTo>
                    <a:lnTo>
                      <a:pt x="56" y="230"/>
                    </a:lnTo>
                    <a:lnTo>
                      <a:pt x="56" y="230"/>
                    </a:lnTo>
                    <a:lnTo>
                      <a:pt x="62" y="230"/>
                    </a:lnTo>
                    <a:lnTo>
                      <a:pt x="66" y="228"/>
                    </a:lnTo>
                    <a:lnTo>
                      <a:pt x="86" y="214"/>
                    </a:lnTo>
                    <a:lnTo>
                      <a:pt x="86" y="214"/>
                    </a:lnTo>
                    <a:lnTo>
                      <a:pt x="96" y="218"/>
                    </a:lnTo>
                    <a:lnTo>
                      <a:pt x="102" y="244"/>
                    </a:lnTo>
                    <a:lnTo>
                      <a:pt x="102" y="244"/>
                    </a:lnTo>
                    <a:lnTo>
                      <a:pt x="104" y="248"/>
                    </a:lnTo>
                    <a:lnTo>
                      <a:pt x="106" y="252"/>
                    </a:lnTo>
                    <a:lnTo>
                      <a:pt x="112" y="256"/>
                    </a:lnTo>
                    <a:lnTo>
                      <a:pt x="118" y="256"/>
                    </a:lnTo>
                    <a:lnTo>
                      <a:pt x="138" y="256"/>
                    </a:lnTo>
                    <a:lnTo>
                      <a:pt x="138" y="256"/>
                    </a:lnTo>
                    <a:lnTo>
                      <a:pt x="144" y="256"/>
                    </a:lnTo>
                    <a:lnTo>
                      <a:pt x="150" y="252"/>
                    </a:lnTo>
                    <a:lnTo>
                      <a:pt x="152" y="248"/>
                    </a:lnTo>
                    <a:lnTo>
                      <a:pt x="154" y="244"/>
                    </a:lnTo>
                    <a:lnTo>
                      <a:pt x="160" y="218"/>
                    </a:lnTo>
                    <a:lnTo>
                      <a:pt x="160" y="218"/>
                    </a:lnTo>
                    <a:lnTo>
                      <a:pt x="170" y="214"/>
                    </a:lnTo>
                    <a:lnTo>
                      <a:pt x="190" y="228"/>
                    </a:lnTo>
                    <a:lnTo>
                      <a:pt x="190" y="228"/>
                    </a:lnTo>
                    <a:lnTo>
                      <a:pt x="194" y="230"/>
                    </a:lnTo>
                    <a:lnTo>
                      <a:pt x="200" y="230"/>
                    </a:lnTo>
                    <a:lnTo>
                      <a:pt x="200" y="230"/>
                    </a:lnTo>
                    <a:lnTo>
                      <a:pt x="206" y="230"/>
                    </a:lnTo>
                    <a:lnTo>
                      <a:pt x="210" y="226"/>
                    </a:lnTo>
                    <a:lnTo>
                      <a:pt x="226" y="210"/>
                    </a:lnTo>
                    <a:lnTo>
                      <a:pt x="226" y="210"/>
                    </a:lnTo>
                    <a:lnTo>
                      <a:pt x="230" y="206"/>
                    </a:lnTo>
                    <a:lnTo>
                      <a:pt x="230" y="202"/>
                    </a:lnTo>
                    <a:lnTo>
                      <a:pt x="230" y="196"/>
                    </a:lnTo>
                    <a:lnTo>
                      <a:pt x="228" y="190"/>
                    </a:lnTo>
                    <a:lnTo>
                      <a:pt x="214" y="170"/>
                    </a:lnTo>
                    <a:lnTo>
                      <a:pt x="214" y="170"/>
                    </a:lnTo>
                    <a:lnTo>
                      <a:pt x="218" y="160"/>
                    </a:lnTo>
                    <a:lnTo>
                      <a:pt x="244" y="154"/>
                    </a:lnTo>
                    <a:lnTo>
                      <a:pt x="244" y="154"/>
                    </a:lnTo>
                    <a:lnTo>
                      <a:pt x="248" y="152"/>
                    </a:lnTo>
                    <a:lnTo>
                      <a:pt x="252" y="150"/>
                    </a:lnTo>
                    <a:lnTo>
                      <a:pt x="256" y="144"/>
                    </a:lnTo>
                    <a:lnTo>
                      <a:pt x="256" y="138"/>
                    </a:lnTo>
                    <a:lnTo>
                      <a:pt x="256" y="118"/>
                    </a:lnTo>
                    <a:lnTo>
                      <a:pt x="256" y="118"/>
                    </a:lnTo>
                    <a:lnTo>
                      <a:pt x="256" y="112"/>
                    </a:lnTo>
                    <a:lnTo>
                      <a:pt x="252" y="106"/>
                    </a:lnTo>
                    <a:lnTo>
                      <a:pt x="248" y="104"/>
                    </a:lnTo>
                    <a:lnTo>
                      <a:pt x="244" y="102"/>
                    </a:lnTo>
                    <a:close/>
                    <a:moveTo>
                      <a:pt x="216" y="144"/>
                    </a:moveTo>
                    <a:lnTo>
                      <a:pt x="216" y="144"/>
                    </a:lnTo>
                    <a:lnTo>
                      <a:pt x="208" y="148"/>
                    </a:lnTo>
                    <a:lnTo>
                      <a:pt x="204" y="154"/>
                    </a:lnTo>
                    <a:lnTo>
                      <a:pt x="204" y="154"/>
                    </a:lnTo>
                    <a:lnTo>
                      <a:pt x="200" y="162"/>
                    </a:lnTo>
                    <a:lnTo>
                      <a:pt x="200" y="162"/>
                    </a:lnTo>
                    <a:lnTo>
                      <a:pt x="198" y="170"/>
                    </a:lnTo>
                    <a:lnTo>
                      <a:pt x="202" y="178"/>
                    </a:lnTo>
                    <a:lnTo>
                      <a:pt x="214" y="200"/>
                    </a:lnTo>
                    <a:lnTo>
                      <a:pt x="200" y="214"/>
                    </a:lnTo>
                    <a:lnTo>
                      <a:pt x="178" y="202"/>
                    </a:lnTo>
                    <a:lnTo>
                      <a:pt x="178" y="202"/>
                    </a:lnTo>
                    <a:lnTo>
                      <a:pt x="174" y="198"/>
                    </a:lnTo>
                    <a:lnTo>
                      <a:pt x="170" y="198"/>
                    </a:lnTo>
                    <a:lnTo>
                      <a:pt x="170" y="198"/>
                    </a:lnTo>
                    <a:lnTo>
                      <a:pt x="162" y="200"/>
                    </a:lnTo>
                    <a:lnTo>
                      <a:pt x="162" y="200"/>
                    </a:lnTo>
                    <a:lnTo>
                      <a:pt x="154" y="204"/>
                    </a:lnTo>
                    <a:lnTo>
                      <a:pt x="154" y="204"/>
                    </a:lnTo>
                    <a:lnTo>
                      <a:pt x="148" y="208"/>
                    </a:lnTo>
                    <a:lnTo>
                      <a:pt x="144" y="216"/>
                    </a:lnTo>
                    <a:lnTo>
                      <a:pt x="138" y="240"/>
                    </a:lnTo>
                    <a:lnTo>
                      <a:pt x="118" y="240"/>
                    </a:lnTo>
                    <a:lnTo>
                      <a:pt x="112" y="216"/>
                    </a:lnTo>
                    <a:lnTo>
                      <a:pt x="112" y="216"/>
                    </a:lnTo>
                    <a:lnTo>
                      <a:pt x="108" y="208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4" y="200"/>
                    </a:lnTo>
                    <a:lnTo>
                      <a:pt x="94" y="200"/>
                    </a:lnTo>
                    <a:lnTo>
                      <a:pt x="86" y="198"/>
                    </a:lnTo>
                    <a:lnTo>
                      <a:pt x="86" y="198"/>
                    </a:lnTo>
                    <a:lnTo>
                      <a:pt x="82" y="198"/>
                    </a:lnTo>
                    <a:lnTo>
                      <a:pt x="78" y="202"/>
                    </a:lnTo>
                    <a:lnTo>
                      <a:pt x="56" y="214"/>
                    </a:lnTo>
                    <a:lnTo>
                      <a:pt x="42" y="200"/>
                    </a:lnTo>
                    <a:lnTo>
                      <a:pt x="54" y="178"/>
                    </a:lnTo>
                    <a:lnTo>
                      <a:pt x="54" y="178"/>
                    </a:lnTo>
                    <a:lnTo>
                      <a:pt x="58" y="170"/>
                    </a:lnTo>
                    <a:lnTo>
                      <a:pt x="56" y="162"/>
                    </a:lnTo>
                    <a:lnTo>
                      <a:pt x="56" y="162"/>
                    </a:lnTo>
                    <a:lnTo>
                      <a:pt x="52" y="154"/>
                    </a:lnTo>
                    <a:lnTo>
                      <a:pt x="52" y="154"/>
                    </a:lnTo>
                    <a:lnTo>
                      <a:pt x="48" y="148"/>
                    </a:lnTo>
                    <a:lnTo>
                      <a:pt x="40" y="144"/>
                    </a:lnTo>
                    <a:lnTo>
                      <a:pt x="16" y="138"/>
                    </a:lnTo>
                    <a:lnTo>
                      <a:pt x="16" y="118"/>
                    </a:lnTo>
                    <a:lnTo>
                      <a:pt x="40" y="112"/>
                    </a:lnTo>
                    <a:lnTo>
                      <a:pt x="40" y="112"/>
                    </a:lnTo>
                    <a:lnTo>
                      <a:pt x="48" y="108"/>
                    </a:lnTo>
                    <a:lnTo>
                      <a:pt x="52" y="102"/>
                    </a:lnTo>
                    <a:lnTo>
                      <a:pt x="52" y="102"/>
                    </a:lnTo>
                    <a:lnTo>
                      <a:pt x="56" y="94"/>
                    </a:lnTo>
                    <a:lnTo>
                      <a:pt x="56" y="94"/>
                    </a:lnTo>
                    <a:lnTo>
                      <a:pt x="58" y="86"/>
                    </a:lnTo>
                    <a:lnTo>
                      <a:pt x="54" y="78"/>
                    </a:lnTo>
                    <a:lnTo>
                      <a:pt x="42" y="56"/>
                    </a:lnTo>
                    <a:lnTo>
                      <a:pt x="56" y="42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82" y="58"/>
                    </a:lnTo>
                    <a:lnTo>
                      <a:pt x="86" y="58"/>
                    </a:lnTo>
                    <a:lnTo>
                      <a:pt x="86" y="58"/>
                    </a:lnTo>
                    <a:lnTo>
                      <a:pt x="94" y="56"/>
                    </a:lnTo>
                    <a:lnTo>
                      <a:pt x="94" y="56"/>
                    </a:lnTo>
                    <a:lnTo>
                      <a:pt x="102" y="52"/>
                    </a:lnTo>
                    <a:lnTo>
                      <a:pt x="102" y="52"/>
                    </a:lnTo>
                    <a:lnTo>
                      <a:pt x="108" y="48"/>
                    </a:lnTo>
                    <a:lnTo>
                      <a:pt x="112" y="40"/>
                    </a:lnTo>
                    <a:lnTo>
                      <a:pt x="118" y="16"/>
                    </a:lnTo>
                    <a:lnTo>
                      <a:pt x="138" y="16"/>
                    </a:lnTo>
                    <a:lnTo>
                      <a:pt x="144" y="40"/>
                    </a:lnTo>
                    <a:lnTo>
                      <a:pt x="144" y="40"/>
                    </a:lnTo>
                    <a:lnTo>
                      <a:pt x="148" y="48"/>
                    </a:lnTo>
                    <a:lnTo>
                      <a:pt x="154" y="52"/>
                    </a:lnTo>
                    <a:lnTo>
                      <a:pt x="154" y="52"/>
                    </a:lnTo>
                    <a:lnTo>
                      <a:pt x="162" y="56"/>
                    </a:lnTo>
                    <a:lnTo>
                      <a:pt x="162" y="56"/>
                    </a:lnTo>
                    <a:lnTo>
                      <a:pt x="170" y="58"/>
                    </a:lnTo>
                    <a:lnTo>
                      <a:pt x="170" y="58"/>
                    </a:lnTo>
                    <a:lnTo>
                      <a:pt x="174" y="58"/>
                    </a:lnTo>
                    <a:lnTo>
                      <a:pt x="178" y="54"/>
                    </a:lnTo>
                    <a:lnTo>
                      <a:pt x="200" y="42"/>
                    </a:lnTo>
                    <a:lnTo>
                      <a:pt x="214" y="56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198" y="86"/>
                    </a:lnTo>
                    <a:lnTo>
                      <a:pt x="200" y="94"/>
                    </a:lnTo>
                    <a:lnTo>
                      <a:pt x="200" y="94"/>
                    </a:lnTo>
                    <a:lnTo>
                      <a:pt x="204" y="102"/>
                    </a:lnTo>
                    <a:lnTo>
                      <a:pt x="204" y="102"/>
                    </a:lnTo>
                    <a:lnTo>
                      <a:pt x="208" y="108"/>
                    </a:lnTo>
                    <a:lnTo>
                      <a:pt x="216" y="112"/>
                    </a:lnTo>
                    <a:lnTo>
                      <a:pt x="240" y="118"/>
                    </a:lnTo>
                    <a:lnTo>
                      <a:pt x="240" y="138"/>
                    </a:lnTo>
                    <a:lnTo>
                      <a:pt x="216" y="144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2400" b="0" i="0" u="none" strike="noStrike" kern="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Freeform 109"/>
              <p:cNvSpPr>
                <a:spLocks noEditPoints="1"/>
              </p:cNvSpPr>
              <p:nvPr/>
            </p:nvSpPr>
            <p:spPr bwMode="auto">
              <a:xfrm>
                <a:off x="5702300" y="2076450"/>
                <a:ext cx="177800" cy="17780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34" y="4"/>
                  </a:cxn>
                  <a:cxn ang="0">
                    <a:pos x="16" y="16"/>
                  </a:cxn>
                  <a:cxn ang="0">
                    <a:pos x="4" y="34"/>
                  </a:cxn>
                  <a:cxn ang="0">
                    <a:pos x="0" y="56"/>
                  </a:cxn>
                  <a:cxn ang="0">
                    <a:pos x="2" y="68"/>
                  </a:cxn>
                  <a:cxn ang="0">
                    <a:pos x="10" y="88"/>
                  </a:cxn>
                  <a:cxn ang="0">
                    <a:pos x="24" y="102"/>
                  </a:cxn>
                  <a:cxn ang="0">
                    <a:pos x="44" y="110"/>
                  </a:cxn>
                  <a:cxn ang="0">
                    <a:pos x="56" y="112"/>
                  </a:cxn>
                  <a:cxn ang="0">
                    <a:pos x="78" y="108"/>
                  </a:cxn>
                  <a:cxn ang="0">
                    <a:pos x="96" y="96"/>
                  </a:cxn>
                  <a:cxn ang="0">
                    <a:pos x="108" y="78"/>
                  </a:cxn>
                  <a:cxn ang="0">
                    <a:pos x="112" y="56"/>
                  </a:cxn>
                  <a:cxn ang="0">
                    <a:pos x="110" y="44"/>
                  </a:cxn>
                  <a:cxn ang="0">
                    <a:pos x="102" y="24"/>
                  </a:cxn>
                  <a:cxn ang="0">
                    <a:pos x="88" y="10"/>
                  </a:cxn>
                  <a:cxn ang="0">
                    <a:pos x="68" y="2"/>
                  </a:cxn>
                  <a:cxn ang="0">
                    <a:pos x="56" y="104"/>
                  </a:cxn>
                  <a:cxn ang="0">
                    <a:pos x="46" y="104"/>
                  </a:cxn>
                  <a:cxn ang="0">
                    <a:pos x="28" y="96"/>
                  </a:cxn>
                  <a:cxn ang="0">
                    <a:pos x="16" y="84"/>
                  </a:cxn>
                  <a:cxn ang="0">
                    <a:pos x="8" y="66"/>
                  </a:cxn>
                  <a:cxn ang="0">
                    <a:pos x="8" y="56"/>
                  </a:cxn>
                  <a:cxn ang="0">
                    <a:pos x="10" y="36"/>
                  </a:cxn>
                  <a:cxn ang="0">
                    <a:pos x="22" y="22"/>
                  </a:cxn>
                  <a:cxn ang="0">
                    <a:pos x="36" y="10"/>
                  </a:cxn>
                  <a:cxn ang="0">
                    <a:pos x="56" y="6"/>
                  </a:cxn>
                  <a:cxn ang="0">
                    <a:pos x="66" y="8"/>
                  </a:cxn>
                  <a:cxn ang="0">
                    <a:pos x="84" y="16"/>
                  </a:cxn>
                  <a:cxn ang="0">
                    <a:pos x="96" y="28"/>
                  </a:cxn>
                  <a:cxn ang="0">
                    <a:pos x="104" y="46"/>
                  </a:cxn>
                  <a:cxn ang="0">
                    <a:pos x="106" y="56"/>
                  </a:cxn>
                  <a:cxn ang="0">
                    <a:pos x="102" y="76"/>
                  </a:cxn>
                  <a:cxn ang="0">
                    <a:pos x="90" y="90"/>
                  </a:cxn>
                  <a:cxn ang="0">
                    <a:pos x="76" y="102"/>
                  </a:cxn>
                  <a:cxn ang="0">
                    <a:pos x="56" y="104"/>
                  </a:cxn>
                </a:cxnLst>
                <a:rect l="0" t="0" r="r" b="b"/>
                <a:pathLst>
                  <a:path w="112" h="112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68"/>
                    </a:lnTo>
                    <a:lnTo>
                      <a:pt x="4" y="78"/>
                    </a:lnTo>
                    <a:lnTo>
                      <a:pt x="10" y="88"/>
                    </a:lnTo>
                    <a:lnTo>
                      <a:pt x="16" y="96"/>
                    </a:lnTo>
                    <a:lnTo>
                      <a:pt x="24" y="102"/>
                    </a:lnTo>
                    <a:lnTo>
                      <a:pt x="34" y="108"/>
                    </a:lnTo>
                    <a:lnTo>
                      <a:pt x="44" y="110"/>
                    </a:lnTo>
                    <a:lnTo>
                      <a:pt x="56" y="112"/>
                    </a:lnTo>
                    <a:lnTo>
                      <a:pt x="56" y="112"/>
                    </a:lnTo>
                    <a:lnTo>
                      <a:pt x="68" y="110"/>
                    </a:lnTo>
                    <a:lnTo>
                      <a:pt x="78" y="108"/>
                    </a:lnTo>
                    <a:lnTo>
                      <a:pt x="88" y="102"/>
                    </a:lnTo>
                    <a:lnTo>
                      <a:pt x="96" y="96"/>
                    </a:lnTo>
                    <a:lnTo>
                      <a:pt x="102" y="88"/>
                    </a:lnTo>
                    <a:lnTo>
                      <a:pt x="108" y="78"/>
                    </a:lnTo>
                    <a:lnTo>
                      <a:pt x="110" y="68"/>
                    </a:lnTo>
                    <a:lnTo>
                      <a:pt x="112" y="56"/>
                    </a:lnTo>
                    <a:lnTo>
                      <a:pt x="112" y="56"/>
                    </a:lnTo>
                    <a:lnTo>
                      <a:pt x="110" y="44"/>
                    </a:lnTo>
                    <a:lnTo>
                      <a:pt x="108" y="34"/>
                    </a:lnTo>
                    <a:lnTo>
                      <a:pt x="102" y="24"/>
                    </a:lnTo>
                    <a:lnTo>
                      <a:pt x="96" y="16"/>
                    </a:lnTo>
                    <a:lnTo>
                      <a:pt x="88" y="10"/>
                    </a:lnTo>
                    <a:lnTo>
                      <a:pt x="78" y="4"/>
                    </a:lnTo>
                    <a:lnTo>
                      <a:pt x="68" y="2"/>
                    </a:lnTo>
                    <a:lnTo>
                      <a:pt x="56" y="0"/>
                    </a:lnTo>
                    <a:close/>
                    <a:moveTo>
                      <a:pt x="56" y="104"/>
                    </a:moveTo>
                    <a:lnTo>
                      <a:pt x="56" y="104"/>
                    </a:lnTo>
                    <a:lnTo>
                      <a:pt x="46" y="104"/>
                    </a:lnTo>
                    <a:lnTo>
                      <a:pt x="36" y="102"/>
                    </a:lnTo>
                    <a:lnTo>
                      <a:pt x="28" y="96"/>
                    </a:lnTo>
                    <a:lnTo>
                      <a:pt x="22" y="90"/>
                    </a:lnTo>
                    <a:lnTo>
                      <a:pt x="16" y="84"/>
                    </a:lnTo>
                    <a:lnTo>
                      <a:pt x="10" y="76"/>
                    </a:lnTo>
                    <a:lnTo>
                      <a:pt x="8" y="66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0" y="36"/>
                    </a:lnTo>
                    <a:lnTo>
                      <a:pt x="16" y="28"/>
                    </a:lnTo>
                    <a:lnTo>
                      <a:pt x="22" y="22"/>
                    </a:lnTo>
                    <a:lnTo>
                      <a:pt x="28" y="16"/>
                    </a:lnTo>
                    <a:lnTo>
                      <a:pt x="36" y="10"/>
                    </a:lnTo>
                    <a:lnTo>
                      <a:pt x="46" y="8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66" y="8"/>
                    </a:lnTo>
                    <a:lnTo>
                      <a:pt x="76" y="10"/>
                    </a:lnTo>
                    <a:lnTo>
                      <a:pt x="84" y="16"/>
                    </a:lnTo>
                    <a:lnTo>
                      <a:pt x="90" y="22"/>
                    </a:lnTo>
                    <a:lnTo>
                      <a:pt x="96" y="28"/>
                    </a:lnTo>
                    <a:lnTo>
                      <a:pt x="102" y="36"/>
                    </a:lnTo>
                    <a:lnTo>
                      <a:pt x="104" y="46"/>
                    </a:lnTo>
                    <a:lnTo>
                      <a:pt x="106" y="56"/>
                    </a:lnTo>
                    <a:lnTo>
                      <a:pt x="106" y="56"/>
                    </a:lnTo>
                    <a:lnTo>
                      <a:pt x="104" y="66"/>
                    </a:lnTo>
                    <a:lnTo>
                      <a:pt x="102" y="76"/>
                    </a:lnTo>
                    <a:lnTo>
                      <a:pt x="96" y="84"/>
                    </a:lnTo>
                    <a:lnTo>
                      <a:pt x="90" y="90"/>
                    </a:lnTo>
                    <a:lnTo>
                      <a:pt x="84" y="96"/>
                    </a:lnTo>
                    <a:lnTo>
                      <a:pt x="76" y="102"/>
                    </a:lnTo>
                    <a:lnTo>
                      <a:pt x="66" y="104"/>
                    </a:lnTo>
                    <a:lnTo>
                      <a:pt x="56" y="104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2400" b="0" i="0" u="none" strike="noStrike" kern="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Freeform 112"/>
              <p:cNvSpPr>
                <a:spLocks noEditPoints="1"/>
              </p:cNvSpPr>
              <p:nvPr/>
            </p:nvSpPr>
            <p:spPr bwMode="auto">
              <a:xfrm>
                <a:off x="5740400" y="2114550"/>
                <a:ext cx="101600" cy="101600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20" y="2"/>
                  </a:cxn>
                  <a:cxn ang="0">
                    <a:pos x="10" y="10"/>
                  </a:cxn>
                  <a:cxn ang="0">
                    <a:pos x="2" y="20"/>
                  </a:cxn>
                  <a:cxn ang="0">
                    <a:pos x="0" y="26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38"/>
                  </a:cxn>
                  <a:cxn ang="0">
                    <a:pos x="2" y="44"/>
                  </a:cxn>
                  <a:cxn ang="0">
                    <a:pos x="10" y="54"/>
                  </a:cxn>
                  <a:cxn ang="0">
                    <a:pos x="20" y="62"/>
                  </a:cxn>
                  <a:cxn ang="0">
                    <a:pos x="26" y="64"/>
                  </a:cxn>
                  <a:cxn ang="0">
                    <a:pos x="32" y="64"/>
                  </a:cxn>
                  <a:cxn ang="0">
                    <a:pos x="32" y="64"/>
                  </a:cxn>
                  <a:cxn ang="0">
                    <a:pos x="38" y="64"/>
                  </a:cxn>
                  <a:cxn ang="0">
                    <a:pos x="44" y="62"/>
                  </a:cxn>
                  <a:cxn ang="0">
                    <a:pos x="54" y="54"/>
                  </a:cxn>
                  <a:cxn ang="0">
                    <a:pos x="62" y="44"/>
                  </a:cxn>
                  <a:cxn ang="0">
                    <a:pos x="64" y="38"/>
                  </a:cxn>
                  <a:cxn ang="0">
                    <a:pos x="64" y="32"/>
                  </a:cxn>
                  <a:cxn ang="0">
                    <a:pos x="64" y="32"/>
                  </a:cxn>
                  <a:cxn ang="0">
                    <a:pos x="64" y="26"/>
                  </a:cxn>
                  <a:cxn ang="0">
                    <a:pos x="62" y="20"/>
                  </a:cxn>
                  <a:cxn ang="0">
                    <a:pos x="54" y="10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32" y="0"/>
                  </a:cxn>
                  <a:cxn ang="0">
                    <a:pos x="32" y="56"/>
                  </a:cxn>
                  <a:cxn ang="0">
                    <a:pos x="32" y="56"/>
                  </a:cxn>
                  <a:cxn ang="0">
                    <a:pos x="22" y="54"/>
                  </a:cxn>
                  <a:cxn ang="0">
                    <a:pos x="16" y="48"/>
                  </a:cxn>
                  <a:cxn ang="0">
                    <a:pos x="10" y="4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0" y="22"/>
                  </a:cxn>
                  <a:cxn ang="0">
                    <a:pos x="16" y="16"/>
                  </a:cxn>
                  <a:cxn ang="0">
                    <a:pos x="22" y="10"/>
                  </a:cxn>
                  <a:cxn ang="0">
                    <a:pos x="32" y="8"/>
                  </a:cxn>
                  <a:cxn ang="0">
                    <a:pos x="32" y="8"/>
                  </a:cxn>
                  <a:cxn ang="0">
                    <a:pos x="42" y="10"/>
                  </a:cxn>
                  <a:cxn ang="0">
                    <a:pos x="48" y="16"/>
                  </a:cxn>
                  <a:cxn ang="0">
                    <a:pos x="54" y="22"/>
                  </a:cxn>
                  <a:cxn ang="0">
                    <a:pos x="56" y="32"/>
                  </a:cxn>
                  <a:cxn ang="0">
                    <a:pos x="56" y="32"/>
                  </a:cxn>
                  <a:cxn ang="0">
                    <a:pos x="54" y="42"/>
                  </a:cxn>
                  <a:cxn ang="0">
                    <a:pos x="48" y="48"/>
                  </a:cxn>
                  <a:cxn ang="0">
                    <a:pos x="42" y="54"/>
                  </a:cxn>
                  <a:cxn ang="0">
                    <a:pos x="32" y="56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lnTo>
                      <a:pt x="32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0" y="10"/>
                    </a:lnTo>
                    <a:lnTo>
                      <a:pt x="2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2" y="44"/>
                    </a:lnTo>
                    <a:lnTo>
                      <a:pt x="10" y="54"/>
                    </a:lnTo>
                    <a:lnTo>
                      <a:pt x="20" y="62"/>
                    </a:lnTo>
                    <a:lnTo>
                      <a:pt x="26" y="64"/>
                    </a:lnTo>
                    <a:lnTo>
                      <a:pt x="32" y="64"/>
                    </a:lnTo>
                    <a:lnTo>
                      <a:pt x="32" y="64"/>
                    </a:lnTo>
                    <a:lnTo>
                      <a:pt x="38" y="64"/>
                    </a:lnTo>
                    <a:lnTo>
                      <a:pt x="44" y="62"/>
                    </a:lnTo>
                    <a:lnTo>
                      <a:pt x="54" y="54"/>
                    </a:lnTo>
                    <a:lnTo>
                      <a:pt x="62" y="44"/>
                    </a:lnTo>
                    <a:lnTo>
                      <a:pt x="64" y="38"/>
                    </a:lnTo>
                    <a:lnTo>
                      <a:pt x="64" y="32"/>
                    </a:lnTo>
                    <a:lnTo>
                      <a:pt x="64" y="32"/>
                    </a:lnTo>
                    <a:lnTo>
                      <a:pt x="64" y="26"/>
                    </a:lnTo>
                    <a:lnTo>
                      <a:pt x="62" y="20"/>
                    </a:lnTo>
                    <a:lnTo>
                      <a:pt x="54" y="10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32" y="0"/>
                    </a:lnTo>
                    <a:close/>
                    <a:moveTo>
                      <a:pt x="32" y="56"/>
                    </a:moveTo>
                    <a:lnTo>
                      <a:pt x="32" y="56"/>
                    </a:lnTo>
                    <a:lnTo>
                      <a:pt x="22" y="54"/>
                    </a:lnTo>
                    <a:lnTo>
                      <a:pt x="16" y="48"/>
                    </a:lnTo>
                    <a:lnTo>
                      <a:pt x="10" y="4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22"/>
                    </a:lnTo>
                    <a:lnTo>
                      <a:pt x="16" y="16"/>
                    </a:lnTo>
                    <a:lnTo>
                      <a:pt x="22" y="10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42" y="10"/>
                    </a:lnTo>
                    <a:lnTo>
                      <a:pt x="48" y="16"/>
                    </a:lnTo>
                    <a:lnTo>
                      <a:pt x="54" y="22"/>
                    </a:lnTo>
                    <a:lnTo>
                      <a:pt x="56" y="32"/>
                    </a:lnTo>
                    <a:lnTo>
                      <a:pt x="56" y="32"/>
                    </a:lnTo>
                    <a:lnTo>
                      <a:pt x="54" y="42"/>
                    </a:lnTo>
                    <a:lnTo>
                      <a:pt x="48" y="48"/>
                    </a:lnTo>
                    <a:lnTo>
                      <a:pt x="42" y="54"/>
                    </a:lnTo>
                    <a:lnTo>
                      <a:pt x="32" y="5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2400" b="0" i="0" u="none" strike="noStrike" kern="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3" name="Group 112"/>
            <p:cNvGrpSpPr/>
            <p:nvPr/>
          </p:nvGrpSpPr>
          <p:grpSpPr>
            <a:xfrm>
              <a:off x="2058293" y="1669085"/>
              <a:ext cx="203576" cy="203574"/>
              <a:chOff x="4775200" y="1962150"/>
              <a:chExt cx="406400" cy="406400"/>
            </a:xfrm>
            <a:solidFill>
              <a:schemeClr val="accent1"/>
            </a:solidFill>
          </p:grpSpPr>
          <p:sp>
            <p:nvSpPr>
              <p:cNvPr id="114" name="Freeform 115"/>
              <p:cNvSpPr>
                <a:spLocks noEditPoints="1"/>
              </p:cNvSpPr>
              <p:nvPr/>
            </p:nvSpPr>
            <p:spPr bwMode="auto">
              <a:xfrm>
                <a:off x="47752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22" y="8"/>
                  </a:cxn>
                  <a:cxn ang="0">
                    <a:pos x="92" y="28"/>
                  </a:cxn>
                  <a:cxn ang="0">
                    <a:pos x="72" y="58"/>
                  </a:cxn>
                  <a:cxn ang="0">
                    <a:pos x="64" y="96"/>
                  </a:cxn>
                  <a:cxn ang="0">
                    <a:pos x="64" y="108"/>
                  </a:cxn>
                  <a:cxn ang="0">
                    <a:pos x="70" y="130"/>
                  </a:cxn>
                  <a:cxn ang="0">
                    <a:pos x="8" y="208"/>
                  </a:cxn>
                  <a:cxn ang="0">
                    <a:pos x="8" y="208"/>
                  </a:cxn>
                  <a:cxn ang="0">
                    <a:pos x="0" y="228"/>
                  </a:cxn>
                  <a:cxn ang="0">
                    <a:pos x="2" y="238"/>
                  </a:cxn>
                  <a:cxn ang="0">
                    <a:pos x="18" y="254"/>
                  </a:cxn>
                  <a:cxn ang="0">
                    <a:pos x="28" y="256"/>
                  </a:cxn>
                  <a:cxn ang="0">
                    <a:pos x="48" y="248"/>
                  </a:cxn>
                  <a:cxn ang="0">
                    <a:pos x="116" y="180"/>
                  </a:cxn>
                  <a:cxn ang="0">
                    <a:pos x="126" y="186"/>
                  </a:cxn>
                  <a:cxn ang="0">
                    <a:pos x="148" y="192"/>
                  </a:cxn>
                  <a:cxn ang="0">
                    <a:pos x="160" y="192"/>
                  </a:cxn>
                  <a:cxn ang="0">
                    <a:pos x="198" y="184"/>
                  </a:cxn>
                  <a:cxn ang="0">
                    <a:pos x="228" y="164"/>
                  </a:cxn>
                  <a:cxn ang="0">
                    <a:pos x="248" y="134"/>
                  </a:cxn>
                  <a:cxn ang="0">
                    <a:pos x="256" y="96"/>
                  </a:cxn>
                  <a:cxn ang="0">
                    <a:pos x="254" y="76"/>
                  </a:cxn>
                  <a:cxn ang="0">
                    <a:pos x="240" y="42"/>
                  </a:cxn>
                  <a:cxn ang="0">
                    <a:pos x="214" y="16"/>
                  </a:cxn>
                  <a:cxn ang="0">
                    <a:pos x="180" y="2"/>
                  </a:cxn>
                  <a:cxn ang="0">
                    <a:pos x="38" y="238"/>
                  </a:cxn>
                  <a:cxn ang="0">
                    <a:pos x="34" y="240"/>
                  </a:cxn>
                  <a:cxn ang="0">
                    <a:pos x="28" y="242"/>
                  </a:cxn>
                  <a:cxn ang="0">
                    <a:pos x="18" y="238"/>
                  </a:cxn>
                  <a:cxn ang="0">
                    <a:pos x="14" y="228"/>
                  </a:cxn>
                  <a:cxn ang="0">
                    <a:pos x="16" y="222"/>
                  </a:cxn>
                  <a:cxn ang="0">
                    <a:pos x="18" y="218"/>
                  </a:cxn>
                  <a:cxn ang="0">
                    <a:pos x="82" y="154"/>
                  </a:cxn>
                  <a:cxn ang="0">
                    <a:pos x="102" y="174"/>
                  </a:cxn>
                  <a:cxn ang="0">
                    <a:pos x="160" y="176"/>
                  </a:cxn>
                  <a:cxn ang="0">
                    <a:pos x="144" y="174"/>
                  </a:cxn>
                  <a:cxn ang="0">
                    <a:pos x="116" y="162"/>
                  </a:cxn>
                  <a:cxn ang="0">
                    <a:pos x="94" y="140"/>
                  </a:cxn>
                  <a:cxn ang="0">
                    <a:pos x="82" y="112"/>
                  </a:cxn>
                  <a:cxn ang="0">
                    <a:pos x="80" y="96"/>
                  </a:cxn>
                  <a:cxn ang="0">
                    <a:pos x="86" y="64"/>
                  </a:cxn>
                  <a:cxn ang="0">
                    <a:pos x="104" y="40"/>
                  </a:cxn>
                  <a:cxn ang="0">
                    <a:pos x="128" y="22"/>
                  </a:cxn>
                  <a:cxn ang="0">
                    <a:pos x="160" y="16"/>
                  </a:cxn>
                  <a:cxn ang="0">
                    <a:pos x="176" y="18"/>
                  </a:cxn>
                  <a:cxn ang="0">
                    <a:pos x="204" y="30"/>
                  </a:cxn>
                  <a:cxn ang="0">
                    <a:pos x="226" y="52"/>
                  </a:cxn>
                  <a:cxn ang="0">
                    <a:pos x="238" y="80"/>
                  </a:cxn>
                  <a:cxn ang="0">
                    <a:pos x="240" y="96"/>
                  </a:cxn>
                  <a:cxn ang="0">
                    <a:pos x="234" y="128"/>
                  </a:cxn>
                  <a:cxn ang="0">
                    <a:pos x="216" y="152"/>
                  </a:cxn>
                  <a:cxn ang="0">
                    <a:pos x="192" y="170"/>
                  </a:cxn>
                  <a:cxn ang="0">
                    <a:pos x="160" y="176"/>
                  </a:cxn>
                </a:cxnLst>
                <a:rect l="0" t="0" r="r" b="b"/>
                <a:pathLst>
                  <a:path w="256" h="256">
                    <a:moveTo>
                      <a:pt x="160" y="0"/>
                    </a:moveTo>
                    <a:lnTo>
                      <a:pt x="160" y="0"/>
                    </a:lnTo>
                    <a:lnTo>
                      <a:pt x="140" y="2"/>
                    </a:lnTo>
                    <a:lnTo>
                      <a:pt x="122" y="8"/>
                    </a:lnTo>
                    <a:lnTo>
                      <a:pt x="106" y="16"/>
                    </a:lnTo>
                    <a:lnTo>
                      <a:pt x="92" y="28"/>
                    </a:lnTo>
                    <a:lnTo>
                      <a:pt x="80" y="42"/>
                    </a:lnTo>
                    <a:lnTo>
                      <a:pt x="72" y="58"/>
                    </a:lnTo>
                    <a:lnTo>
                      <a:pt x="66" y="76"/>
                    </a:lnTo>
                    <a:lnTo>
                      <a:pt x="64" y="96"/>
                    </a:lnTo>
                    <a:lnTo>
                      <a:pt x="64" y="96"/>
                    </a:lnTo>
                    <a:lnTo>
                      <a:pt x="64" y="108"/>
                    </a:lnTo>
                    <a:lnTo>
                      <a:pt x="66" y="120"/>
                    </a:lnTo>
                    <a:lnTo>
                      <a:pt x="70" y="130"/>
                    </a:lnTo>
                    <a:lnTo>
                      <a:pt x="76" y="140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2" y="216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38"/>
                    </a:lnTo>
                    <a:lnTo>
                      <a:pt x="8" y="248"/>
                    </a:lnTo>
                    <a:lnTo>
                      <a:pt x="18" y="254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40" y="254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116" y="180"/>
                    </a:lnTo>
                    <a:lnTo>
                      <a:pt x="116" y="180"/>
                    </a:lnTo>
                    <a:lnTo>
                      <a:pt x="126" y="186"/>
                    </a:lnTo>
                    <a:lnTo>
                      <a:pt x="136" y="190"/>
                    </a:lnTo>
                    <a:lnTo>
                      <a:pt x="148" y="192"/>
                    </a:lnTo>
                    <a:lnTo>
                      <a:pt x="160" y="192"/>
                    </a:lnTo>
                    <a:lnTo>
                      <a:pt x="160" y="192"/>
                    </a:lnTo>
                    <a:lnTo>
                      <a:pt x="180" y="190"/>
                    </a:lnTo>
                    <a:lnTo>
                      <a:pt x="198" y="184"/>
                    </a:lnTo>
                    <a:lnTo>
                      <a:pt x="214" y="176"/>
                    </a:lnTo>
                    <a:lnTo>
                      <a:pt x="228" y="164"/>
                    </a:lnTo>
                    <a:lnTo>
                      <a:pt x="240" y="150"/>
                    </a:lnTo>
                    <a:lnTo>
                      <a:pt x="248" y="134"/>
                    </a:lnTo>
                    <a:lnTo>
                      <a:pt x="254" y="116"/>
                    </a:lnTo>
                    <a:lnTo>
                      <a:pt x="256" y="96"/>
                    </a:lnTo>
                    <a:lnTo>
                      <a:pt x="256" y="96"/>
                    </a:lnTo>
                    <a:lnTo>
                      <a:pt x="254" y="76"/>
                    </a:lnTo>
                    <a:lnTo>
                      <a:pt x="248" y="58"/>
                    </a:lnTo>
                    <a:lnTo>
                      <a:pt x="240" y="42"/>
                    </a:lnTo>
                    <a:lnTo>
                      <a:pt x="228" y="28"/>
                    </a:lnTo>
                    <a:lnTo>
                      <a:pt x="214" y="16"/>
                    </a:lnTo>
                    <a:lnTo>
                      <a:pt x="198" y="8"/>
                    </a:lnTo>
                    <a:lnTo>
                      <a:pt x="180" y="2"/>
                    </a:lnTo>
                    <a:lnTo>
                      <a:pt x="160" y="0"/>
                    </a:lnTo>
                    <a:close/>
                    <a:moveTo>
                      <a:pt x="38" y="238"/>
                    </a:moveTo>
                    <a:lnTo>
                      <a:pt x="38" y="238"/>
                    </a:lnTo>
                    <a:lnTo>
                      <a:pt x="34" y="240"/>
                    </a:lnTo>
                    <a:lnTo>
                      <a:pt x="28" y="242"/>
                    </a:lnTo>
                    <a:lnTo>
                      <a:pt x="28" y="242"/>
                    </a:lnTo>
                    <a:lnTo>
                      <a:pt x="22" y="240"/>
                    </a:lnTo>
                    <a:lnTo>
                      <a:pt x="18" y="238"/>
                    </a:lnTo>
                    <a:lnTo>
                      <a:pt x="16" y="234"/>
                    </a:lnTo>
                    <a:lnTo>
                      <a:pt x="14" y="228"/>
                    </a:lnTo>
                    <a:lnTo>
                      <a:pt x="14" y="228"/>
                    </a:lnTo>
                    <a:lnTo>
                      <a:pt x="16" y="222"/>
                    </a:lnTo>
                    <a:lnTo>
                      <a:pt x="18" y="218"/>
                    </a:lnTo>
                    <a:lnTo>
                      <a:pt x="18" y="218"/>
                    </a:lnTo>
                    <a:lnTo>
                      <a:pt x="82" y="154"/>
                    </a:lnTo>
                    <a:lnTo>
                      <a:pt x="82" y="154"/>
                    </a:lnTo>
                    <a:lnTo>
                      <a:pt x="92" y="164"/>
                    </a:lnTo>
                    <a:lnTo>
                      <a:pt x="102" y="174"/>
                    </a:lnTo>
                    <a:lnTo>
                      <a:pt x="38" y="238"/>
                    </a:lnTo>
                    <a:close/>
                    <a:moveTo>
                      <a:pt x="160" y="176"/>
                    </a:moveTo>
                    <a:lnTo>
                      <a:pt x="160" y="176"/>
                    </a:lnTo>
                    <a:lnTo>
                      <a:pt x="144" y="174"/>
                    </a:lnTo>
                    <a:lnTo>
                      <a:pt x="128" y="170"/>
                    </a:lnTo>
                    <a:lnTo>
                      <a:pt x="116" y="162"/>
                    </a:lnTo>
                    <a:lnTo>
                      <a:pt x="104" y="152"/>
                    </a:lnTo>
                    <a:lnTo>
                      <a:pt x="94" y="140"/>
                    </a:lnTo>
                    <a:lnTo>
                      <a:pt x="86" y="128"/>
                    </a:lnTo>
                    <a:lnTo>
                      <a:pt x="82" y="112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2" y="80"/>
                    </a:lnTo>
                    <a:lnTo>
                      <a:pt x="86" y="64"/>
                    </a:lnTo>
                    <a:lnTo>
                      <a:pt x="94" y="52"/>
                    </a:lnTo>
                    <a:lnTo>
                      <a:pt x="104" y="40"/>
                    </a:lnTo>
                    <a:lnTo>
                      <a:pt x="116" y="30"/>
                    </a:lnTo>
                    <a:lnTo>
                      <a:pt x="128" y="22"/>
                    </a:lnTo>
                    <a:lnTo>
                      <a:pt x="144" y="18"/>
                    </a:lnTo>
                    <a:lnTo>
                      <a:pt x="160" y="16"/>
                    </a:lnTo>
                    <a:lnTo>
                      <a:pt x="160" y="16"/>
                    </a:lnTo>
                    <a:lnTo>
                      <a:pt x="176" y="18"/>
                    </a:lnTo>
                    <a:lnTo>
                      <a:pt x="192" y="22"/>
                    </a:lnTo>
                    <a:lnTo>
                      <a:pt x="204" y="30"/>
                    </a:lnTo>
                    <a:lnTo>
                      <a:pt x="216" y="40"/>
                    </a:lnTo>
                    <a:lnTo>
                      <a:pt x="226" y="52"/>
                    </a:lnTo>
                    <a:lnTo>
                      <a:pt x="234" y="64"/>
                    </a:lnTo>
                    <a:lnTo>
                      <a:pt x="238" y="80"/>
                    </a:lnTo>
                    <a:lnTo>
                      <a:pt x="240" y="96"/>
                    </a:lnTo>
                    <a:lnTo>
                      <a:pt x="240" y="96"/>
                    </a:lnTo>
                    <a:lnTo>
                      <a:pt x="238" y="112"/>
                    </a:lnTo>
                    <a:lnTo>
                      <a:pt x="234" y="128"/>
                    </a:lnTo>
                    <a:lnTo>
                      <a:pt x="226" y="140"/>
                    </a:lnTo>
                    <a:lnTo>
                      <a:pt x="216" y="152"/>
                    </a:lnTo>
                    <a:lnTo>
                      <a:pt x="204" y="162"/>
                    </a:lnTo>
                    <a:lnTo>
                      <a:pt x="192" y="170"/>
                    </a:lnTo>
                    <a:lnTo>
                      <a:pt x="176" y="174"/>
                    </a:lnTo>
                    <a:lnTo>
                      <a:pt x="160" y="17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2400" b="0" i="0" u="none" strike="noStrike" kern="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119"/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2400" b="0" i="0" u="none" strike="noStrike" kern="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120"/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2400" b="0" i="0" u="none" strike="noStrike" kern="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7" name="Isosceles Triangle 116"/>
            <p:cNvSpPr/>
            <p:nvPr/>
          </p:nvSpPr>
          <p:spPr>
            <a:xfrm>
              <a:off x="5680788" y="2564350"/>
              <a:ext cx="997111" cy="859578"/>
            </a:xfrm>
            <a:prstGeom prst="triangl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5773734" y="1951747"/>
              <a:ext cx="811216" cy="1231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1" i="0" u="none" strike="noStrike" kern="0" cap="all" spc="27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Development</a:t>
              </a:r>
              <a:endParaRPr kumimoji="0" lang="en-US" sz="1067" b="1" i="0" u="none" strike="noStrike" kern="0" cap="all" spc="27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cxnSp>
          <p:nvCxnSpPr>
            <p:cNvPr id="119" name="Straight Connector 118"/>
            <p:cNvCxnSpPr/>
            <p:nvPr/>
          </p:nvCxnSpPr>
          <p:spPr>
            <a:xfrm flipV="1">
              <a:off x="6179342" y="2113499"/>
              <a:ext cx="0" cy="421315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40439792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Creative </a:t>
            </a:r>
            <a:r>
              <a:rPr lang="en-US" dirty="0" smtClean="0">
                <a:solidFill>
                  <a:schemeClr val="accent2"/>
                </a:solidFill>
              </a:rPr>
              <a:t>demographic analysis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some short and brief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explanatory text about title </a:t>
            </a:r>
            <a:r>
              <a:rPr lang="en-US" dirty="0" smtClean="0"/>
              <a:t>here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150992" y="2265789"/>
            <a:ext cx="2636363" cy="475440"/>
            <a:chOff x="3113244" y="1699342"/>
            <a:chExt cx="1977272" cy="356580"/>
          </a:xfrm>
        </p:grpSpPr>
        <p:sp>
          <p:nvSpPr>
            <p:cNvPr id="81" name="TextBox 80"/>
            <p:cNvSpPr txBox="1"/>
            <p:nvPr/>
          </p:nvSpPr>
          <p:spPr>
            <a:xfrm>
              <a:off x="3117445" y="1873180"/>
              <a:ext cx="1973070" cy="1827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1219170" eaLnBrk="1" fontAlgn="auto" latinLnBrk="0" hangingPunct="1">
                <a:lnSpc>
                  <a:spcPts val="1867"/>
                </a:lnSpc>
                <a:spcBef>
                  <a:spcPts val="0"/>
                </a:spcBef>
                <a:spcAft>
                  <a:spcPts val="1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Sed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ut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perspiciatis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unde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omnis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iste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natus</a:t>
              </a:r>
              <a:endPara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3113244" y="1699342"/>
              <a:ext cx="1977272" cy="192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121917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all" spc="27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Large business users</a:t>
              </a:r>
              <a:endParaRPr kumimoji="0" lang="en-US" sz="1200" b="1" i="0" u="none" strike="noStrike" kern="0" cap="all" spc="27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7258888" y="2246407"/>
            <a:ext cx="3224616" cy="498640"/>
            <a:chOff x="5444166" y="1659051"/>
            <a:chExt cx="2418462" cy="373980"/>
          </a:xfrm>
        </p:grpSpPr>
        <p:sp>
          <p:nvSpPr>
            <p:cNvPr id="71" name="Freeform 70"/>
            <p:cNvSpPr>
              <a:spLocks noChangeArrowheads="1"/>
            </p:cNvSpPr>
            <p:nvPr/>
          </p:nvSpPr>
          <p:spPr bwMode="auto">
            <a:xfrm>
              <a:off x="5444166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71"/>
            <p:cNvSpPr>
              <a:spLocks noChangeArrowheads="1"/>
            </p:cNvSpPr>
            <p:nvPr/>
          </p:nvSpPr>
          <p:spPr bwMode="auto">
            <a:xfrm>
              <a:off x="5633493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72"/>
            <p:cNvSpPr>
              <a:spLocks noChangeArrowheads="1"/>
            </p:cNvSpPr>
            <p:nvPr/>
          </p:nvSpPr>
          <p:spPr bwMode="auto">
            <a:xfrm>
              <a:off x="5822820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73"/>
            <p:cNvSpPr>
              <a:spLocks noChangeArrowheads="1"/>
            </p:cNvSpPr>
            <p:nvPr/>
          </p:nvSpPr>
          <p:spPr bwMode="auto">
            <a:xfrm>
              <a:off x="6012147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74"/>
            <p:cNvSpPr>
              <a:spLocks noChangeArrowheads="1"/>
            </p:cNvSpPr>
            <p:nvPr/>
          </p:nvSpPr>
          <p:spPr bwMode="auto">
            <a:xfrm>
              <a:off x="6201474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75"/>
            <p:cNvSpPr>
              <a:spLocks noChangeArrowheads="1"/>
            </p:cNvSpPr>
            <p:nvPr/>
          </p:nvSpPr>
          <p:spPr bwMode="auto">
            <a:xfrm>
              <a:off x="6390801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76"/>
            <p:cNvSpPr>
              <a:spLocks noChangeArrowheads="1"/>
            </p:cNvSpPr>
            <p:nvPr/>
          </p:nvSpPr>
          <p:spPr bwMode="auto">
            <a:xfrm>
              <a:off x="6580128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77"/>
            <p:cNvSpPr>
              <a:spLocks noChangeArrowheads="1"/>
            </p:cNvSpPr>
            <p:nvPr/>
          </p:nvSpPr>
          <p:spPr bwMode="auto">
            <a:xfrm>
              <a:off x="6769455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78"/>
            <p:cNvSpPr>
              <a:spLocks noChangeArrowheads="1"/>
            </p:cNvSpPr>
            <p:nvPr/>
          </p:nvSpPr>
          <p:spPr bwMode="auto">
            <a:xfrm>
              <a:off x="6958782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79"/>
            <p:cNvSpPr>
              <a:spLocks noChangeArrowheads="1"/>
            </p:cNvSpPr>
            <p:nvPr/>
          </p:nvSpPr>
          <p:spPr bwMode="auto">
            <a:xfrm>
              <a:off x="7148109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116"/>
            <p:cNvSpPr>
              <a:spLocks noChangeArrowheads="1"/>
            </p:cNvSpPr>
            <p:nvPr/>
          </p:nvSpPr>
          <p:spPr bwMode="auto">
            <a:xfrm>
              <a:off x="7337436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Freeform 117"/>
            <p:cNvSpPr>
              <a:spLocks noChangeArrowheads="1"/>
            </p:cNvSpPr>
            <p:nvPr/>
          </p:nvSpPr>
          <p:spPr bwMode="auto">
            <a:xfrm>
              <a:off x="7526763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Freeform 118"/>
            <p:cNvSpPr>
              <a:spLocks noChangeArrowheads="1"/>
            </p:cNvSpPr>
            <p:nvPr/>
          </p:nvSpPr>
          <p:spPr bwMode="auto">
            <a:xfrm>
              <a:off x="7716086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23" name="TextBox 222"/>
          <p:cNvSpPr txBox="1"/>
          <p:nvPr/>
        </p:nvSpPr>
        <p:spPr>
          <a:xfrm>
            <a:off x="10776278" y="2331580"/>
            <a:ext cx="607157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 Black" panose="020F0A02020204030203" pitchFamily="34" charset="0"/>
              </a:rPr>
              <a:t>65%</a:t>
            </a:r>
            <a:endParaRPr kumimoji="0" lang="en-US" sz="2133" b="0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 Black" panose="020F0A02020204030203" pitchFamily="34" charset="0"/>
            </a:endParaRPr>
          </a:p>
        </p:txBody>
      </p:sp>
      <p:cxnSp>
        <p:nvCxnSpPr>
          <p:cNvPr id="226" name="Straight Connector 225"/>
          <p:cNvCxnSpPr/>
          <p:nvPr/>
        </p:nvCxnSpPr>
        <p:spPr>
          <a:xfrm>
            <a:off x="3893615" y="2057400"/>
            <a:ext cx="0" cy="3657600"/>
          </a:xfrm>
          <a:prstGeom prst="line">
            <a:avLst/>
          </a:prstGeom>
          <a:ln w="952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9" name="Chart 228"/>
          <p:cNvGraphicFramePr/>
          <p:nvPr>
            <p:extLst/>
          </p:nvPr>
        </p:nvGraphicFramePr>
        <p:xfrm>
          <a:off x="528075" y="2074333"/>
          <a:ext cx="3368839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4150992" y="3184261"/>
            <a:ext cx="2636363" cy="475440"/>
            <a:chOff x="3113244" y="2388196"/>
            <a:chExt cx="1977272" cy="356580"/>
          </a:xfrm>
        </p:grpSpPr>
        <p:sp>
          <p:nvSpPr>
            <p:cNvPr id="217" name="TextBox 216"/>
            <p:cNvSpPr txBox="1"/>
            <p:nvPr/>
          </p:nvSpPr>
          <p:spPr>
            <a:xfrm>
              <a:off x="3117445" y="2562034"/>
              <a:ext cx="1973070" cy="1827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1219170" eaLnBrk="1" fontAlgn="auto" latinLnBrk="0" hangingPunct="1">
                <a:lnSpc>
                  <a:spcPts val="1867"/>
                </a:lnSpc>
                <a:spcBef>
                  <a:spcPts val="0"/>
                </a:spcBef>
                <a:spcAft>
                  <a:spcPts val="1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Sed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ut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perspiciatis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unde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omnis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iste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natus</a:t>
              </a:r>
              <a:endPara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18" name="TextBox 217"/>
            <p:cNvSpPr txBox="1"/>
            <p:nvPr/>
          </p:nvSpPr>
          <p:spPr>
            <a:xfrm>
              <a:off x="3113244" y="2388196"/>
              <a:ext cx="1977272" cy="192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121917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all" spc="27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medium business users</a:t>
              </a:r>
              <a:endParaRPr kumimoji="0" lang="en-US" sz="1200" b="1" i="0" u="none" strike="noStrike" kern="0" cap="all" spc="27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sp>
        <p:nvSpPr>
          <p:cNvPr id="230" name="TextBox 229"/>
          <p:cNvSpPr txBox="1"/>
          <p:nvPr/>
        </p:nvSpPr>
        <p:spPr>
          <a:xfrm>
            <a:off x="10776278" y="3250052"/>
            <a:ext cx="607157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 Black" panose="020F0A02020204030203" pitchFamily="34" charset="0"/>
              </a:rPr>
              <a:t>47%</a:t>
            </a:r>
            <a:endParaRPr kumimoji="0" lang="en-US" sz="2133" b="0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 Black" panose="020F0A02020204030203" pitchFamily="34" charset="0"/>
            </a:endParaRPr>
          </a:p>
        </p:txBody>
      </p:sp>
      <p:grpSp>
        <p:nvGrpSpPr>
          <p:cNvPr id="234" name="Group 233"/>
          <p:cNvGrpSpPr/>
          <p:nvPr/>
        </p:nvGrpSpPr>
        <p:grpSpPr>
          <a:xfrm>
            <a:off x="7258888" y="3164879"/>
            <a:ext cx="3224616" cy="498640"/>
            <a:chOff x="5444166" y="1659051"/>
            <a:chExt cx="2418462" cy="373980"/>
          </a:xfrm>
        </p:grpSpPr>
        <p:sp>
          <p:nvSpPr>
            <p:cNvPr id="235" name="Freeform 234"/>
            <p:cNvSpPr>
              <a:spLocks noChangeArrowheads="1"/>
            </p:cNvSpPr>
            <p:nvPr/>
          </p:nvSpPr>
          <p:spPr bwMode="auto">
            <a:xfrm>
              <a:off x="5444166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Freeform 235"/>
            <p:cNvSpPr>
              <a:spLocks noChangeArrowheads="1"/>
            </p:cNvSpPr>
            <p:nvPr/>
          </p:nvSpPr>
          <p:spPr bwMode="auto">
            <a:xfrm>
              <a:off x="5633493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Freeform 236"/>
            <p:cNvSpPr>
              <a:spLocks noChangeArrowheads="1"/>
            </p:cNvSpPr>
            <p:nvPr/>
          </p:nvSpPr>
          <p:spPr bwMode="auto">
            <a:xfrm>
              <a:off x="5822820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Freeform 237"/>
            <p:cNvSpPr>
              <a:spLocks noChangeArrowheads="1"/>
            </p:cNvSpPr>
            <p:nvPr/>
          </p:nvSpPr>
          <p:spPr bwMode="auto">
            <a:xfrm>
              <a:off x="6012147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/>
            <p:cNvSpPr>
              <a:spLocks noChangeArrowheads="1"/>
            </p:cNvSpPr>
            <p:nvPr/>
          </p:nvSpPr>
          <p:spPr bwMode="auto">
            <a:xfrm>
              <a:off x="6201474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/>
            <p:cNvSpPr>
              <a:spLocks noChangeArrowheads="1"/>
            </p:cNvSpPr>
            <p:nvPr/>
          </p:nvSpPr>
          <p:spPr bwMode="auto">
            <a:xfrm>
              <a:off x="6390801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/>
            <p:cNvSpPr>
              <a:spLocks noChangeArrowheads="1"/>
            </p:cNvSpPr>
            <p:nvPr/>
          </p:nvSpPr>
          <p:spPr bwMode="auto">
            <a:xfrm>
              <a:off x="6580128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/>
            <p:cNvSpPr>
              <a:spLocks noChangeArrowheads="1"/>
            </p:cNvSpPr>
            <p:nvPr/>
          </p:nvSpPr>
          <p:spPr bwMode="auto">
            <a:xfrm>
              <a:off x="6769455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/>
            <p:cNvSpPr>
              <a:spLocks noChangeArrowheads="1"/>
            </p:cNvSpPr>
            <p:nvPr/>
          </p:nvSpPr>
          <p:spPr bwMode="auto">
            <a:xfrm>
              <a:off x="6958782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/>
            <p:cNvSpPr>
              <a:spLocks noChangeArrowheads="1"/>
            </p:cNvSpPr>
            <p:nvPr/>
          </p:nvSpPr>
          <p:spPr bwMode="auto">
            <a:xfrm>
              <a:off x="7148109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/>
            <p:cNvSpPr>
              <a:spLocks noChangeArrowheads="1"/>
            </p:cNvSpPr>
            <p:nvPr/>
          </p:nvSpPr>
          <p:spPr bwMode="auto">
            <a:xfrm>
              <a:off x="7337436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/>
            <p:cNvSpPr>
              <a:spLocks noChangeArrowheads="1"/>
            </p:cNvSpPr>
            <p:nvPr/>
          </p:nvSpPr>
          <p:spPr bwMode="auto">
            <a:xfrm>
              <a:off x="7526763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/>
            <p:cNvSpPr>
              <a:spLocks noChangeArrowheads="1"/>
            </p:cNvSpPr>
            <p:nvPr/>
          </p:nvSpPr>
          <p:spPr bwMode="auto">
            <a:xfrm>
              <a:off x="7716086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150992" y="4102732"/>
            <a:ext cx="2636363" cy="475440"/>
            <a:chOff x="3113244" y="3077050"/>
            <a:chExt cx="1977272" cy="356580"/>
          </a:xfrm>
        </p:grpSpPr>
        <p:sp>
          <p:nvSpPr>
            <p:cNvPr id="219" name="TextBox 218"/>
            <p:cNvSpPr txBox="1"/>
            <p:nvPr/>
          </p:nvSpPr>
          <p:spPr>
            <a:xfrm>
              <a:off x="3117445" y="3250888"/>
              <a:ext cx="1973070" cy="1827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1219170" eaLnBrk="1" fontAlgn="auto" latinLnBrk="0" hangingPunct="1">
                <a:lnSpc>
                  <a:spcPts val="1867"/>
                </a:lnSpc>
                <a:spcBef>
                  <a:spcPts val="0"/>
                </a:spcBef>
                <a:spcAft>
                  <a:spcPts val="1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Sed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ut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perspiciatis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unde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omnis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iste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natus</a:t>
              </a:r>
              <a:endPara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20" name="TextBox 219"/>
            <p:cNvSpPr txBox="1"/>
            <p:nvPr/>
          </p:nvSpPr>
          <p:spPr>
            <a:xfrm>
              <a:off x="3113244" y="3077050"/>
              <a:ext cx="1977272" cy="192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121917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all" spc="27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small business users</a:t>
              </a:r>
              <a:endParaRPr kumimoji="0" lang="en-US" sz="1200" b="1" i="0" u="none" strike="noStrike" kern="0" cap="all" spc="27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sp>
        <p:nvSpPr>
          <p:cNvPr id="231" name="TextBox 230"/>
          <p:cNvSpPr txBox="1"/>
          <p:nvPr/>
        </p:nvSpPr>
        <p:spPr>
          <a:xfrm>
            <a:off x="10776278" y="4168524"/>
            <a:ext cx="607157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 Black" panose="020F0A02020204030203" pitchFamily="34" charset="0"/>
              </a:rPr>
              <a:t>37%</a:t>
            </a:r>
            <a:endParaRPr kumimoji="0" lang="en-US" sz="2133" b="0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 Black" panose="020F0A02020204030203" pitchFamily="34" charset="0"/>
            </a:endParaRPr>
          </a:p>
        </p:txBody>
      </p:sp>
      <p:grpSp>
        <p:nvGrpSpPr>
          <p:cNvPr id="248" name="Group 247"/>
          <p:cNvGrpSpPr/>
          <p:nvPr/>
        </p:nvGrpSpPr>
        <p:grpSpPr>
          <a:xfrm>
            <a:off x="7258888" y="4083351"/>
            <a:ext cx="3224616" cy="498640"/>
            <a:chOff x="5444166" y="1659051"/>
            <a:chExt cx="2418462" cy="373980"/>
          </a:xfrm>
        </p:grpSpPr>
        <p:sp>
          <p:nvSpPr>
            <p:cNvPr id="249" name="Freeform 248"/>
            <p:cNvSpPr>
              <a:spLocks noChangeArrowheads="1"/>
            </p:cNvSpPr>
            <p:nvPr/>
          </p:nvSpPr>
          <p:spPr bwMode="auto">
            <a:xfrm>
              <a:off x="5444166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Freeform 249"/>
            <p:cNvSpPr>
              <a:spLocks noChangeArrowheads="1"/>
            </p:cNvSpPr>
            <p:nvPr/>
          </p:nvSpPr>
          <p:spPr bwMode="auto">
            <a:xfrm>
              <a:off x="5633493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Freeform 250"/>
            <p:cNvSpPr>
              <a:spLocks noChangeArrowheads="1"/>
            </p:cNvSpPr>
            <p:nvPr/>
          </p:nvSpPr>
          <p:spPr bwMode="auto">
            <a:xfrm>
              <a:off x="5822820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Freeform 251"/>
            <p:cNvSpPr>
              <a:spLocks noChangeArrowheads="1"/>
            </p:cNvSpPr>
            <p:nvPr/>
          </p:nvSpPr>
          <p:spPr bwMode="auto">
            <a:xfrm>
              <a:off x="6012147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Freeform 252"/>
            <p:cNvSpPr>
              <a:spLocks noChangeArrowheads="1"/>
            </p:cNvSpPr>
            <p:nvPr/>
          </p:nvSpPr>
          <p:spPr bwMode="auto">
            <a:xfrm>
              <a:off x="6201474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Freeform 253"/>
            <p:cNvSpPr>
              <a:spLocks noChangeArrowheads="1"/>
            </p:cNvSpPr>
            <p:nvPr/>
          </p:nvSpPr>
          <p:spPr bwMode="auto">
            <a:xfrm>
              <a:off x="6390801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Freeform 254"/>
            <p:cNvSpPr>
              <a:spLocks noChangeArrowheads="1"/>
            </p:cNvSpPr>
            <p:nvPr/>
          </p:nvSpPr>
          <p:spPr bwMode="auto">
            <a:xfrm>
              <a:off x="6580128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Freeform 255"/>
            <p:cNvSpPr>
              <a:spLocks noChangeArrowheads="1"/>
            </p:cNvSpPr>
            <p:nvPr/>
          </p:nvSpPr>
          <p:spPr bwMode="auto">
            <a:xfrm>
              <a:off x="6769455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Freeform 256"/>
            <p:cNvSpPr>
              <a:spLocks noChangeArrowheads="1"/>
            </p:cNvSpPr>
            <p:nvPr/>
          </p:nvSpPr>
          <p:spPr bwMode="auto">
            <a:xfrm>
              <a:off x="6958782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Freeform 257"/>
            <p:cNvSpPr>
              <a:spLocks noChangeArrowheads="1"/>
            </p:cNvSpPr>
            <p:nvPr/>
          </p:nvSpPr>
          <p:spPr bwMode="auto">
            <a:xfrm>
              <a:off x="7148109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Freeform 258"/>
            <p:cNvSpPr>
              <a:spLocks noChangeArrowheads="1"/>
            </p:cNvSpPr>
            <p:nvPr/>
          </p:nvSpPr>
          <p:spPr bwMode="auto">
            <a:xfrm>
              <a:off x="7337436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Freeform 259"/>
            <p:cNvSpPr>
              <a:spLocks noChangeArrowheads="1"/>
            </p:cNvSpPr>
            <p:nvPr/>
          </p:nvSpPr>
          <p:spPr bwMode="auto">
            <a:xfrm>
              <a:off x="7526763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Freeform 260"/>
            <p:cNvSpPr>
              <a:spLocks noChangeArrowheads="1"/>
            </p:cNvSpPr>
            <p:nvPr/>
          </p:nvSpPr>
          <p:spPr bwMode="auto">
            <a:xfrm>
              <a:off x="7716086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50992" y="5021203"/>
            <a:ext cx="2636363" cy="475440"/>
            <a:chOff x="3113244" y="3765903"/>
            <a:chExt cx="1977272" cy="356580"/>
          </a:xfrm>
        </p:grpSpPr>
        <p:sp>
          <p:nvSpPr>
            <p:cNvPr id="221" name="TextBox 220"/>
            <p:cNvSpPr txBox="1"/>
            <p:nvPr/>
          </p:nvSpPr>
          <p:spPr>
            <a:xfrm>
              <a:off x="3117445" y="3939741"/>
              <a:ext cx="1973070" cy="1827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1219170" eaLnBrk="1" fontAlgn="auto" latinLnBrk="0" hangingPunct="1">
                <a:lnSpc>
                  <a:spcPts val="1867"/>
                </a:lnSpc>
                <a:spcBef>
                  <a:spcPts val="0"/>
                </a:spcBef>
                <a:spcAft>
                  <a:spcPts val="1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Sed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ut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perspiciatis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unde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omnis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iste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natus</a:t>
              </a:r>
              <a:endPara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22" name="TextBox 221"/>
            <p:cNvSpPr txBox="1"/>
            <p:nvPr/>
          </p:nvSpPr>
          <p:spPr>
            <a:xfrm>
              <a:off x="3113244" y="3765903"/>
              <a:ext cx="1977272" cy="192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121917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all" spc="27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home business users</a:t>
              </a:r>
              <a:endParaRPr kumimoji="0" lang="en-US" sz="1200" b="1" i="0" u="none" strike="noStrike" kern="0" cap="all" spc="27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sp>
        <p:nvSpPr>
          <p:cNvPr id="232" name="TextBox 231"/>
          <p:cNvSpPr txBox="1"/>
          <p:nvPr/>
        </p:nvSpPr>
        <p:spPr>
          <a:xfrm>
            <a:off x="10776278" y="5086995"/>
            <a:ext cx="607157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 Black" panose="020F0A02020204030203" pitchFamily="34" charset="0"/>
              </a:rPr>
              <a:t>18%</a:t>
            </a:r>
            <a:endParaRPr kumimoji="0" lang="en-US" sz="2133" b="0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 Black" panose="020F0A02020204030203" pitchFamily="34" charset="0"/>
            </a:endParaRPr>
          </a:p>
        </p:txBody>
      </p:sp>
      <p:grpSp>
        <p:nvGrpSpPr>
          <p:cNvPr id="262" name="Group 261"/>
          <p:cNvGrpSpPr/>
          <p:nvPr/>
        </p:nvGrpSpPr>
        <p:grpSpPr>
          <a:xfrm>
            <a:off x="7258888" y="5001821"/>
            <a:ext cx="3224616" cy="498640"/>
            <a:chOff x="5444166" y="1659051"/>
            <a:chExt cx="2418462" cy="373980"/>
          </a:xfrm>
        </p:grpSpPr>
        <p:sp>
          <p:nvSpPr>
            <p:cNvPr id="263" name="Freeform 262"/>
            <p:cNvSpPr>
              <a:spLocks noChangeArrowheads="1"/>
            </p:cNvSpPr>
            <p:nvPr/>
          </p:nvSpPr>
          <p:spPr bwMode="auto">
            <a:xfrm>
              <a:off x="5444166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4" name="Freeform 263"/>
            <p:cNvSpPr>
              <a:spLocks noChangeArrowheads="1"/>
            </p:cNvSpPr>
            <p:nvPr/>
          </p:nvSpPr>
          <p:spPr bwMode="auto">
            <a:xfrm>
              <a:off x="5633493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5" name="Freeform 264"/>
            <p:cNvSpPr>
              <a:spLocks noChangeArrowheads="1"/>
            </p:cNvSpPr>
            <p:nvPr/>
          </p:nvSpPr>
          <p:spPr bwMode="auto">
            <a:xfrm>
              <a:off x="5822820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Freeform 265"/>
            <p:cNvSpPr>
              <a:spLocks noChangeArrowheads="1"/>
            </p:cNvSpPr>
            <p:nvPr/>
          </p:nvSpPr>
          <p:spPr bwMode="auto">
            <a:xfrm>
              <a:off x="6012147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7" name="Freeform 266"/>
            <p:cNvSpPr>
              <a:spLocks noChangeArrowheads="1"/>
            </p:cNvSpPr>
            <p:nvPr/>
          </p:nvSpPr>
          <p:spPr bwMode="auto">
            <a:xfrm>
              <a:off x="6201474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Freeform 267"/>
            <p:cNvSpPr>
              <a:spLocks noChangeArrowheads="1"/>
            </p:cNvSpPr>
            <p:nvPr/>
          </p:nvSpPr>
          <p:spPr bwMode="auto">
            <a:xfrm>
              <a:off x="6390801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Freeform 268"/>
            <p:cNvSpPr>
              <a:spLocks noChangeArrowheads="1"/>
            </p:cNvSpPr>
            <p:nvPr/>
          </p:nvSpPr>
          <p:spPr bwMode="auto">
            <a:xfrm>
              <a:off x="6580128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Freeform 269"/>
            <p:cNvSpPr>
              <a:spLocks noChangeArrowheads="1"/>
            </p:cNvSpPr>
            <p:nvPr/>
          </p:nvSpPr>
          <p:spPr bwMode="auto">
            <a:xfrm>
              <a:off x="6769455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1" name="Freeform 270"/>
            <p:cNvSpPr>
              <a:spLocks noChangeArrowheads="1"/>
            </p:cNvSpPr>
            <p:nvPr/>
          </p:nvSpPr>
          <p:spPr bwMode="auto">
            <a:xfrm>
              <a:off x="6958782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2" name="Freeform 271"/>
            <p:cNvSpPr>
              <a:spLocks noChangeArrowheads="1"/>
            </p:cNvSpPr>
            <p:nvPr/>
          </p:nvSpPr>
          <p:spPr bwMode="auto">
            <a:xfrm>
              <a:off x="7148109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3" name="Freeform 272"/>
            <p:cNvSpPr>
              <a:spLocks noChangeArrowheads="1"/>
            </p:cNvSpPr>
            <p:nvPr/>
          </p:nvSpPr>
          <p:spPr bwMode="auto">
            <a:xfrm>
              <a:off x="7337436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4" name="Freeform 273"/>
            <p:cNvSpPr>
              <a:spLocks noChangeArrowheads="1"/>
            </p:cNvSpPr>
            <p:nvPr/>
          </p:nvSpPr>
          <p:spPr bwMode="auto">
            <a:xfrm>
              <a:off x="7526763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5" name="Freeform 274"/>
            <p:cNvSpPr>
              <a:spLocks noChangeArrowheads="1"/>
            </p:cNvSpPr>
            <p:nvPr/>
          </p:nvSpPr>
          <p:spPr bwMode="auto">
            <a:xfrm>
              <a:off x="7716086" y="1659051"/>
              <a:ext cx="146542" cy="373980"/>
            </a:xfrm>
            <a:custGeom>
              <a:avLst/>
              <a:gdLst>
                <a:gd name="connsiteX0" fmla="*/ 30128 w 147257"/>
                <a:gd name="connsiteY0" fmla="*/ 63258 h 371254"/>
                <a:gd name="connsiteX1" fmla="*/ 117129 w 147257"/>
                <a:gd name="connsiteY1" fmla="*/ 63258 h 371254"/>
                <a:gd name="connsiteX2" fmla="*/ 147257 w 147257"/>
                <a:gd name="connsiteY2" fmla="*/ 93282 h 371254"/>
                <a:gd name="connsiteX3" fmla="*/ 147257 w 147257"/>
                <a:gd name="connsiteY3" fmla="*/ 106101 h 371254"/>
                <a:gd name="connsiteX4" fmla="*/ 147257 w 147257"/>
                <a:gd name="connsiteY4" fmla="*/ 157377 h 371254"/>
                <a:gd name="connsiteX5" fmla="*/ 147257 w 147257"/>
                <a:gd name="connsiteY5" fmla="*/ 201232 h 371254"/>
                <a:gd name="connsiteX6" fmla="*/ 135070 w 147257"/>
                <a:gd name="connsiteY6" fmla="*/ 213377 h 371254"/>
                <a:gd name="connsiteX7" fmla="*/ 123222 w 147257"/>
                <a:gd name="connsiteY7" fmla="*/ 201232 h 371254"/>
                <a:gd name="connsiteX8" fmla="*/ 123222 w 147257"/>
                <a:gd name="connsiteY8" fmla="*/ 191112 h 371254"/>
                <a:gd name="connsiteX9" fmla="*/ 123222 w 147257"/>
                <a:gd name="connsiteY9" fmla="*/ 186726 h 371254"/>
                <a:gd name="connsiteX10" fmla="*/ 123222 w 147257"/>
                <a:gd name="connsiteY10" fmla="*/ 111161 h 371254"/>
                <a:gd name="connsiteX11" fmla="*/ 111374 w 147257"/>
                <a:gd name="connsiteY11" fmla="*/ 111161 h 371254"/>
                <a:gd name="connsiteX12" fmla="*/ 111374 w 147257"/>
                <a:gd name="connsiteY12" fmla="*/ 187401 h 371254"/>
                <a:gd name="connsiteX13" fmla="*/ 111374 w 147257"/>
                <a:gd name="connsiteY13" fmla="*/ 191112 h 371254"/>
                <a:gd name="connsiteX14" fmla="*/ 111374 w 147257"/>
                <a:gd name="connsiteY14" fmla="*/ 355062 h 371254"/>
                <a:gd name="connsiteX15" fmla="*/ 95125 w 147257"/>
                <a:gd name="connsiteY15" fmla="*/ 371254 h 371254"/>
                <a:gd name="connsiteX16" fmla="*/ 78876 w 147257"/>
                <a:gd name="connsiteY16" fmla="*/ 355062 h 371254"/>
                <a:gd name="connsiteX17" fmla="*/ 78876 w 147257"/>
                <a:gd name="connsiteY17" fmla="*/ 211353 h 371254"/>
                <a:gd name="connsiteX18" fmla="*/ 68720 w 147257"/>
                <a:gd name="connsiteY18" fmla="*/ 211353 h 371254"/>
                <a:gd name="connsiteX19" fmla="*/ 68720 w 147257"/>
                <a:gd name="connsiteY19" fmla="*/ 355062 h 371254"/>
                <a:gd name="connsiteX20" fmla="*/ 52471 w 147257"/>
                <a:gd name="connsiteY20" fmla="*/ 371254 h 371254"/>
                <a:gd name="connsiteX21" fmla="*/ 35883 w 147257"/>
                <a:gd name="connsiteY21" fmla="*/ 355062 h 371254"/>
                <a:gd name="connsiteX22" fmla="*/ 35883 w 147257"/>
                <a:gd name="connsiteY22" fmla="*/ 191112 h 371254"/>
                <a:gd name="connsiteX23" fmla="*/ 35883 w 147257"/>
                <a:gd name="connsiteY23" fmla="*/ 187401 h 371254"/>
                <a:gd name="connsiteX24" fmla="*/ 35883 w 147257"/>
                <a:gd name="connsiteY24" fmla="*/ 111161 h 371254"/>
                <a:gd name="connsiteX25" fmla="*/ 24035 w 147257"/>
                <a:gd name="connsiteY25" fmla="*/ 111161 h 371254"/>
                <a:gd name="connsiteX26" fmla="*/ 24035 w 147257"/>
                <a:gd name="connsiteY26" fmla="*/ 186726 h 371254"/>
                <a:gd name="connsiteX27" fmla="*/ 24035 w 147257"/>
                <a:gd name="connsiteY27" fmla="*/ 191112 h 371254"/>
                <a:gd name="connsiteX28" fmla="*/ 24035 w 147257"/>
                <a:gd name="connsiteY28" fmla="*/ 201232 h 371254"/>
                <a:gd name="connsiteX29" fmla="*/ 12187 w 147257"/>
                <a:gd name="connsiteY29" fmla="*/ 213377 h 371254"/>
                <a:gd name="connsiteX30" fmla="*/ 0 w 147257"/>
                <a:gd name="connsiteY30" fmla="*/ 201232 h 371254"/>
                <a:gd name="connsiteX31" fmla="*/ 0 w 147257"/>
                <a:gd name="connsiteY31" fmla="*/ 157377 h 371254"/>
                <a:gd name="connsiteX32" fmla="*/ 0 w 147257"/>
                <a:gd name="connsiteY32" fmla="*/ 106101 h 371254"/>
                <a:gd name="connsiteX33" fmla="*/ 0 w 147257"/>
                <a:gd name="connsiteY33" fmla="*/ 93282 h 371254"/>
                <a:gd name="connsiteX34" fmla="*/ 30128 w 147257"/>
                <a:gd name="connsiteY34" fmla="*/ 63258 h 371254"/>
                <a:gd name="connsiteX35" fmla="*/ 73370 w 147257"/>
                <a:gd name="connsiteY35" fmla="*/ 0 h 371254"/>
                <a:gd name="connsiteX36" fmla="*/ 102148 w 147257"/>
                <a:gd name="connsiteY36" fmla="*/ 28778 h 371254"/>
                <a:gd name="connsiteX37" fmla="*/ 73370 w 147257"/>
                <a:gd name="connsiteY37" fmla="*/ 57556 h 371254"/>
                <a:gd name="connsiteX38" fmla="*/ 44592 w 147257"/>
                <a:gd name="connsiteY38" fmla="*/ 28778 h 371254"/>
                <a:gd name="connsiteX39" fmla="*/ 73370 w 147257"/>
                <a:gd name="connsiteY39" fmla="*/ 0 h 3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47257" h="371254">
                  <a:moveTo>
                    <a:pt x="30128" y="63258"/>
                  </a:moveTo>
                  <a:cubicBezTo>
                    <a:pt x="30128" y="63258"/>
                    <a:pt x="30128" y="63258"/>
                    <a:pt x="117129" y="63258"/>
                  </a:cubicBezTo>
                  <a:cubicBezTo>
                    <a:pt x="133716" y="63258"/>
                    <a:pt x="147257" y="76752"/>
                    <a:pt x="147257" y="93282"/>
                  </a:cubicBezTo>
                  <a:cubicBezTo>
                    <a:pt x="147257" y="93282"/>
                    <a:pt x="147257" y="93282"/>
                    <a:pt x="147257" y="106101"/>
                  </a:cubicBezTo>
                  <a:cubicBezTo>
                    <a:pt x="147257" y="106101"/>
                    <a:pt x="147257" y="106101"/>
                    <a:pt x="147257" y="157377"/>
                  </a:cubicBezTo>
                  <a:cubicBezTo>
                    <a:pt x="147257" y="157377"/>
                    <a:pt x="147257" y="157377"/>
                    <a:pt x="147257" y="201232"/>
                  </a:cubicBezTo>
                  <a:cubicBezTo>
                    <a:pt x="147257" y="207979"/>
                    <a:pt x="141841" y="213377"/>
                    <a:pt x="135070" y="213377"/>
                  </a:cubicBezTo>
                  <a:cubicBezTo>
                    <a:pt x="128639" y="213377"/>
                    <a:pt x="123222" y="207979"/>
                    <a:pt x="123222" y="201232"/>
                  </a:cubicBezTo>
                  <a:cubicBezTo>
                    <a:pt x="123222" y="201232"/>
                    <a:pt x="123222" y="201232"/>
                    <a:pt x="123222" y="191112"/>
                  </a:cubicBezTo>
                  <a:cubicBezTo>
                    <a:pt x="123222" y="191112"/>
                    <a:pt x="123222" y="191112"/>
                    <a:pt x="123222" y="186726"/>
                  </a:cubicBezTo>
                  <a:cubicBezTo>
                    <a:pt x="123222" y="186726"/>
                    <a:pt x="123222" y="186726"/>
                    <a:pt x="123222" y="111161"/>
                  </a:cubicBezTo>
                  <a:cubicBezTo>
                    <a:pt x="123222" y="111161"/>
                    <a:pt x="123222" y="111161"/>
                    <a:pt x="111374" y="111161"/>
                  </a:cubicBezTo>
                  <a:cubicBezTo>
                    <a:pt x="111374" y="111161"/>
                    <a:pt x="111374" y="111161"/>
                    <a:pt x="111374" y="187401"/>
                  </a:cubicBezTo>
                  <a:cubicBezTo>
                    <a:pt x="111374" y="187401"/>
                    <a:pt x="111374" y="187401"/>
                    <a:pt x="111374" y="191112"/>
                  </a:cubicBezTo>
                  <a:cubicBezTo>
                    <a:pt x="111374" y="191112"/>
                    <a:pt x="111374" y="191112"/>
                    <a:pt x="111374" y="355062"/>
                  </a:cubicBezTo>
                  <a:cubicBezTo>
                    <a:pt x="111374" y="364170"/>
                    <a:pt x="103926" y="371254"/>
                    <a:pt x="95125" y="371254"/>
                  </a:cubicBezTo>
                  <a:cubicBezTo>
                    <a:pt x="85985" y="371254"/>
                    <a:pt x="78876" y="364170"/>
                    <a:pt x="78876" y="355062"/>
                  </a:cubicBezTo>
                  <a:cubicBezTo>
                    <a:pt x="78876" y="355062"/>
                    <a:pt x="78876" y="355062"/>
                    <a:pt x="78876" y="211353"/>
                  </a:cubicBezTo>
                  <a:cubicBezTo>
                    <a:pt x="78876" y="211353"/>
                    <a:pt x="78876" y="211353"/>
                    <a:pt x="68720" y="211353"/>
                  </a:cubicBezTo>
                  <a:cubicBezTo>
                    <a:pt x="68720" y="211353"/>
                    <a:pt x="68720" y="211353"/>
                    <a:pt x="68720" y="355062"/>
                  </a:cubicBezTo>
                  <a:cubicBezTo>
                    <a:pt x="68720" y="364170"/>
                    <a:pt x="61273" y="371254"/>
                    <a:pt x="52471" y="371254"/>
                  </a:cubicBezTo>
                  <a:cubicBezTo>
                    <a:pt x="43331" y="371254"/>
                    <a:pt x="35883" y="364170"/>
                    <a:pt x="35883" y="355062"/>
                  </a:cubicBezTo>
                  <a:cubicBezTo>
                    <a:pt x="35883" y="355062"/>
                    <a:pt x="35883" y="355062"/>
                    <a:pt x="35883" y="191112"/>
                  </a:cubicBezTo>
                  <a:cubicBezTo>
                    <a:pt x="35883" y="191112"/>
                    <a:pt x="35883" y="191112"/>
                    <a:pt x="35883" y="187401"/>
                  </a:cubicBezTo>
                  <a:cubicBezTo>
                    <a:pt x="35883" y="187401"/>
                    <a:pt x="35883" y="187401"/>
                    <a:pt x="35883" y="111161"/>
                  </a:cubicBezTo>
                  <a:cubicBezTo>
                    <a:pt x="35883" y="111161"/>
                    <a:pt x="35883" y="111161"/>
                    <a:pt x="24035" y="111161"/>
                  </a:cubicBezTo>
                  <a:cubicBezTo>
                    <a:pt x="24035" y="111161"/>
                    <a:pt x="24035" y="111161"/>
                    <a:pt x="24035" y="186726"/>
                  </a:cubicBezTo>
                  <a:cubicBezTo>
                    <a:pt x="24035" y="186726"/>
                    <a:pt x="24035" y="186726"/>
                    <a:pt x="24035" y="191112"/>
                  </a:cubicBezTo>
                  <a:cubicBezTo>
                    <a:pt x="24035" y="191112"/>
                    <a:pt x="24035" y="191112"/>
                    <a:pt x="24035" y="201232"/>
                  </a:cubicBezTo>
                  <a:cubicBezTo>
                    <a:pt x="24035" y="207979"/>
                    <a:pt x="18618" y="213377"/>
                    <a:pt x="12187" y="213377"/>
                  </a:cubicBezTo>
                  <a:cubicBezTo>
                    <a:pt x="5416" y="213377"/>
                    <a:pt x="0" y="207979"/>
                    <a:pt x="0" y="201232"/>
                  </a:cubicBezTo>
                  <a:cubicBezTo>
                    <a:pt x="0" y="201232"/>
                    <a:pt x="0" y="201232"/>
                    <a:pt x="0" y="157377"/>
                  </a:cubicBezTo>
                  <a:cubicBezTo>
                    <a:pt x="0" y="157377"/>
                    <a:pt x="0" y="157377"/>
                    <a:pt x="0" y="106101"/>
                  </a:cubicBezTo>
                  <a:cubicBezTo>
                    <a:pt x="0" y="106101"/>
                    <a:pt x="0" y="106101"/>
                    <a:pt x="0" y="93282"/>
                  </a:cubicBezTo>
                  <a:cubicBezTo>
                    <a:pt x="0" y="76752"/>
                    <a:pt x="13541" y="63258"/>
                    <a:pt x="30128" y="63258"/>
                  </a:cubicBezTo>
                  <a:close/>
                  <a:moveTo>
                    <a:pt x="73370" y="0"/>
                  </a:moveTo>
                  <a:cubicBezTo>
                    <a:pt x="89264" y="0"/>
                    <a:pt x="102148" y="12884"/>
                    <a:pt x="102148" y="28778"/>
                  </a:cubicBezTo>
                  <a:cubicBezTo>
                    <a:pt x="102148" y="44672"/>
                    <a:pt x="89264" y="57556"/>
                    <a:pt x="73370" y="57556"/>
                  </a:cubicBezTo>
                  <a:cubicBezTo>
                    <a:pt x="57476" y="57556"/>
                    <a:pt x="44592" y="44672"/>
                    <a:pt x="44592" y="28778"/>
                  </a:cubicBezTo>
                  <a:cubicBezTo>
                    <a:pt x="44592" y="12884"/>
                    <a:pt x="57476" y="0"/>
                    <a:pt x="733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88" name="TextBox 287"/>
          <p:cNvSpPr txBox="1"/>
          <p:nvPr/>
        </p:nvSpPr>
        <p:spPr>
          <a:xfrm>
            <a:off x="1649999" y="3207104"/>
            <a:ext cx="1096376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867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iciatis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natus</a:t>
            </a:r>
            <a:endParaRPr kumimoji="0" lang="en-US" sz="1067" b="0" i="0" u="none" strike="noStrike" kern="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362442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" grpId="0"/>
      <p:bldGraphic spid="229" grpId="0">
        <p:bldAsOne/>
      </p:bldGraphic>
      <p:bldP spid="230" grpId="0"/>
      <p:bldP spid="231" grpId="0"/>
      <p:bldP spid="232" grpId="0"/>
      <p:bldP spid="2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Our </a:t>
            </a:r>
            <a:r>
              <a:rPr lang="en-US" dirty="0" smtClean="0">
                <a:solidFill>
                  <a:schemeClr val="accent2"/>
                </a:solidFill>
              </a:rPr>
              <a:t>pre-defined invoice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some short and brief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explanatory text about title </a:t>
            </a:r>
            <a:r>
              <a:rPr lang="en-US" dirty="0" smtClean="0"/>
              <a:t>here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778937" y="2057400"/>
          <a:ext cx="10617198" cy="35399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90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619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49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80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5908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8768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UNIT PRICE</a:t>
                      </a:r>
                      <a:endParaRPr lang="en-US" sz="1300" b="1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QUANTITY</a:t>
                      </a:r>
                      <a:endParaRPr lang="en-US" sz="1300" b="1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TOTAL</a:t>
                      </a:r>
                      <a:endParaRPr lang="en-US" sz="1300" b="1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REMARKS</a:t>
                      </a:r>
                      <a:endParaRPr lang="en-US" sz="1300" b="1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033"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Website Design in HTML/CSS</a:t>
                      </a:r>
                      <a:endParaRPr lang="en-US" sz="110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243840" marR="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$5,500</a:t>
                      </a:r>
                      <a:endParaRPr lang="en-US" sz="11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2</a:t>
                      </a:r>
                      <a:endParaRPr lang="en-US" sz="11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$11,000</a:t>
                      </a:r>
                      <a:endParaRPr lang="en-US" sz="12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Main files transferred</a:t>
                      </a:r>
                      <a:endParaRPr lang="en-US" sz="11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6033"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Website</a:t>
                      </a:r>
                      <a:r>
                        <a:rPr lang="en-US" sz="1100" baseline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 Development in PHP/MSQL</a:t>
                      </a:r>
                      <a:endParaRPr lang="en-US" sz="110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243840" marR="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$6,500</a:t>
                      </a:r>
                      <a:endParaRPr lang="en-US" sz="11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1</a:t>
                      </a:r>
                      <a:endParaRPr lang="en-US" sz="11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$6,500</a:t>
                      </a:r>
                      <a:endParaRPr lang="en-US" sz="12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Guaranteed </a:t>
                      </a:r>
                      <a:endParaRPr lang="en-US" sz="11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6033"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Domain and Host</a:t>
                      </a:r>
                      <a:endParaRPr lang="en-US" sz="110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243840" marR="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$1,500</a:t>
                      </a:r>
                      <a:endParaRPr lang="en-US" sz="11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1</a:t>
                      </a:r>
                      <a:endParaRPr lang="en-US" sz="11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$1,500</a:t>
                      </a:r>
                      <a:endParaRPr lang="en-US" sz="12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For full 2 years and six</a:t>
                      </a:r>
                      <a:r>
                        <a:rPr lang="en-US" sz="1100" b="0" baseline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 months</a:t>
                      </a:r>
                      <a:endParaRPr lang="en-US" sz="11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6033"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Maintenance </a:t>
                      </a:r>
                      <a:endParaRPr lang="en-US" sz="110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243840" marR="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$1,000</a:t>
                      </a:r>
                      <a:endParaRPr lang="en-US" sz="11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1</a:t>
                      </a:r>
                      <a:endParaRPr lang="en-US" sz="11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$1,000</a:t>
                      </a:r>
                      <a:endParaRPr lang="en-US" sz="12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For one year</a:t>
                      </a:r>
                      <a:endParaRPr lang="en-US" sz="11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6033"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Extra Charge for Review</a:t>
                      </a:r>
                      <a:endParaRPr lang="en-US" sz="110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243840" marR="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$2,000</a:t>
                      </a:r>
                      <a:endParaRPr lang="en-US" sz="11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1</a:t>
                      </a:r>
                      <a:endParaRPr lang="en-US" sz="11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$2,000</a:t>
                      </a:r>
                      <a:endParaRPr lang="en-US" sz="12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-</a:t>
                      </a:r>
                      <a:endParaRPr lang="en-US" sz="11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6033">
                <a:tc rowSpan="2" gridSpan="2">
                  <a:txBody>
                    <a:bodyPr/>
                    <a:lstStyle/>
                    <a:p>
                      <a:pPr algn="l"/>
                      <a:endParaRPr lang="en-US" sz="110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243840" marR="0" marT="0" marB="0" anchor="ctr">
                    <a:lnL w="12700" cmpd="sng"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en-US" sz="800" b="0" dirty="0">
                        <a:solidFill>
                          <a:schemeClr val="accent3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VAT/ Tax</a:t>
                      </a:r>
                      <a:endParaRPr lang="en-US" sz="1100" b="1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$6,000</a:t>
                      </a:r>
                      <a:endParaRPr lang="en-US" sz="1300" b="1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US" sz="1100" b="0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36033">
                <a:tc gridSpan="2" vMerge="1">
                  <a:txBody>
                    <a:bodyPr/>
                    <a:lstStyle/>
                    <a:p>
                      <a:pPr algn="l"/>
                      <a:endParaRPr lang="en-US" sz="800" dirty="0">
                        <a:solidFill>
                          <a:schemeClr val="accent4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182880" marR="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en-US" sz="800" b="0" dirty="0">
                        <a:solidFill>
                          <a:schemeClr val="accent3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TOTAL</a:t>
                      </a:r>
                      <a:endParaRPr lang="en-US" sz="1300" b="1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accent6"/>
                          </a:solidFill>
                          <a:latin typeface="Lato" panose="020F0502020204030203" pitchFamily="34" charset="0"/>
                        </a:rPr>
                        <a:t>$28,000</a:t>
                      </a:r>
                      <a:endParaRPr lang="en-US" sz="1600" b="1" dirty="0">
                        <a:solidFill>
                          <a:schemeClr val="accent6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800" b="0" dirty="0">
                        <a:solidFill>
                          <a:schemeClr val="accent3"/>
                        </a:solidFill>
                        <a:latin typeface="Lato" panose="020F0502020204030203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0949976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2" b="5487"/>
          <a:stretch/>
        </p:blipFill>
        <p:spPr>
          <a:xfrm>
            <a:off x="0" y="-133350"/>
            <a:ext cx="12222480" cy="6991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49530" y="-133350"/>
            <a:ext cx="12241530" cy="6991350"/>
          </a:xfrm>
          <a:prstGeom prst="rect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283730" y="1022509"/>
            <a:ext cx="5624541" cy="2254091"/>
            <a:chOff x="2925053" y="1117759"/>
            <a:chExt cx="5624541" cy="2254091"/>
          </a:xfrm>
        </p:grpSpPr>
        <p:sp>
          <p:nvSpPr>
            <p:cNvPr id="7" name="文本框 6"/>
            <p:cNvSpPr txBox="1"/>
            <p:nvPr/>
          </p:nvSpPr>
          <p:spPr>
            <a:xfrm>
              <a:off x="2925053" y="1155859"/>
              <a:ext cx="113504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Segoe UI Semibold" panose="020B0702040204020203" pitchFamily="34" charset="0"/>
                  <a:ea typeface="Roboto Bk" pitchFamily="2" charset="0"/>
                </a:rPr>
                <a:t>T</a:t>
              </a:r>
              <a:endParaRPr kumimoji="0" lang="zh-CN" altLang="en-US" sz="1380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46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Segoe UI Semibold" panose="020B0702040204020203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664737" y="1136809"/>
              <a:ext cx="135103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Segoe UI Semibold" panose="020B0702040204020203" pitchFamily="34" charset="0"/>
                  <a:ea typeface="Roboto Bk" pitchFamily="2" charset="0"/>
                </a:rPr>
                <a:t>H</a:t>
              </a:r>
              <a:endParaRPr kumimoji="0" lang="zh-CN" altLang="en-US" sz="1380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46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Segoe UI Semibold" panose="020B0702040204020203" pitchFamily="34" charset="0"/>
                <a:ea typeface="Roboto Bk" pitchFamily="2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655405" y="1117759"/>
              <a:ext cx="130404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Segoe UI Semibold" panose="020B0702040204020203" pitchFamily="34" charset="0"/>
                  <a:ea typeface="Roboto Bk" pitchFamily="2" charset="0"/>
                </a:rPr>
                <a:t>A</a:t>
              </a:r>
              <a:endParaRPr kumimoji="0" lang="zh-CN" altLang="en-US" sz="1380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46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Segoe UI Semibold" panose="020B0702040204020203" pitchFamily="34" charset="0"/>
                <a:ea typeface="Roboto Bk" pitchFamily="2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513521" y="1155859"/>
              <a:ext cx="144780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latin typeface="Segoe UI Semibold" panose="020B0702040204020203" pitchFamily="34" charset="0"/>
                  <a:ea typeface="Roboto Bk" pitchFamily="2" charset="0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Segoe UI Semibold" panose="020B0702040204020203" pitchFamily="34" charset="0"/>
                  <a:ea typeface="Roboto Bk" pitchFamily="2" charset="0"/>
                </a:rPr>
                <a:t>N</a:t>
              </a:r>
              <a:endParaRPr kumimoji="0" lang="zh-CN" altLang="en-US" sz="1380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46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Segoe UI Semibold" panose="020B0702040204020203" pitchFamily="34" charset="0"/>
                <a:ea typeface="Roboto Bk" pitchFamily="2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568408" y="1117759"/>
              <a:ext cx="1170664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latin typeface="Segoe UI Semibold" panose="020B0702040204020203" pitchFamily="34" charset="0"/>
                  <a:ea typeface="Roboto Bk" pitchFamily="2" charset="0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Segoe UI Semibold" panose="020B0702040204020203" pitchFamily="34" charset="0"/>
                  <a:ea typeface="Roboto Bk" pitchFamily="2" charset="0"/>
                </a:rPr>
                <a:t>K</a:t>
              </a:r>
              <a:endParaRPr kumimoji="0" lang="zh-CN" altLang="en-US" sz="1380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46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Segoe UI Semibold" panose="020B0702040204020203" pitchFamily="34" charset="0"/>
                <a:ea typeface="Roboto Bk" pitchFamily="2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342307" y="1136809"/>
              <a:ext cx="120728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latin typeface="Segoe UI Semibold" panose="020B0702040204020203" pitchFamily="34" charset="0"/>
                  <a:ea typeface="Roboto Bk" pitchFamily="2" charset="0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Segoe UI Semibold" panose="020B0702040204020203" pitchFamily="34" charset="0"/>
                  <a:ea typeface="Roboto Bk" pitchFamily="2" charset="0"/>
                </a:rPr>
                <a:t>S</a:t>
              </a:r>
              <a:endParaRPr kumimoji="0" lang="zh-CN" altLang="en-US" sz="1380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46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Segoe UI Semibold" panose="020B0702040204020203" pitchFamily="34" charset="0"/>
                <a:ea typeface="Roboto Bk" pitchFamily="2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980888" y="3452798"/>
            <a:ext cx="2230225" cy="476250"/>
            <a:chOff x="4284875" y="3838572"/>
            <a:chExt cx="2230225" cy="476250"/>
          </a:xfrm>
        </p:grpSpPr>
        <p:sp>
          <p:nvSpPr>
            <p:cNvPr id="18" name="圆角矩形 17"/>
            <p:cNvSpPr/>
            <p:nvPr/>
          </p:nvSpPr>
          <p:spPr>
            <a:xfrm>
              <a:off x="4284875" y="3838572"/>
              <a:ext cx="2230225" cy="476250"/>
            </a:xfrm>
            <a:prstGeom prst="roundRect">
              <a:avLst>
                <a:gd name="adj" fmla="val 32000"/>
              </a:avLst>
            </a:prstGeom>
            <a:solidFill>
              <a:srgbClr val="19B49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530999" y="3908581"/>
              <a:ext cx="17379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P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哥说荣誉出品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09395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5" b="7895"/>
          <a:stretch>
            <a:fillRect/>
          </a:stretch>
        </p:blipFill>
        <p:spPr/>
      </p:pic>
      <p:sp>
        <p:nvSpPr>
          <p:cNvPr id="4" name="Rectangle 1"/>
          <p:cNvSpPr/>
          <p:nvPr/>
        </p:nvSpPr>
        <p:spPr>
          <a:xfrm>
            <a:off x="-7620" y="0"/>
            <a:ext cx="12192000" cy="6858000"/>
          </a:xfrm>
          <a:prstGeom prst="rect">
            <a:avLst/>
          </a:prstGeom>
          <a:solidFill>
            <a:srgbClr val="2B476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01484" y="1533429"/>
            <a:ext cx="8651275" cy="3791142"/>
            <a:chOff x="2001484" y="1431812"/>
            <a:chExt cx="8651275" cy="3791142"/>
          </a:xfrm>
        </p:grpSpPr>
        <p:sp>
          <p:nvSpPr>
            <p:cNvPr id="5" name="文本框 4"/>
            <p:cNvSpPr txBox="1"/>
            <p:nvPr/>
          </p:nvSpPr>
          <p:spPr>
            <a:xfrm>
              <a:off x="2001484" y="1431812"/>
              <a:ext cx="8189032" cy="1892826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使用说明：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1.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模板中小的英文字母换成同体积的中文字；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2.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模板中的各种图片可以换成相应的其他图片；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3.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更多精彩内容请关注微信公众号：</a:t>
              </a: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哥说。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4.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文件字体在公众号中获取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748584" y="3708982"/>
              <a:ext cx="6904175" cy="1513972"/>
              <a:chOff x="5905499" y="3563928"/>
              <a:chExt cx="7467935" cy="1513972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5905499" y="4185348"/>
                <a:ext cx="7467935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微信扫描二维码，关注微信公众号：</a:t>
                </a: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</a:t>
                </a: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哥说</a:t>
                </a:r>
                <a:endPara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后台回复：</a:t>
                </a: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渐变</a:t>
                </a: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，即可无套路领取</a:t>
                </a:r>
                <a:r>
                  <a: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完</a:t>
                </a: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整版</a:t>
                </a: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32</a:t>
                </a: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页模板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5905500" y="3563928"/>
                <a:ext cx="30086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本模板总共</a:t>
                </a:r>
                <a:r>
                  <a:rPr kumimoji="0" lang="en-US" altLang="zh-CN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32</a:t>
                </a: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页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484" y="3800371"/>
            <a:ext cx="1497386" cy="149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328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矩形 2"/>
          <p:cNvSpPr/>
          <p:nvPr/>
        </p:nvSpPr>
        <p:spPr>
          <a:xfrm>
            <a:off x="5696691" y="3244334"/>
            <a:ext cx="567174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b="1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哥</a:t>
            </a:r>
            <a:r>
              <a:rPr lang="zh-CN" altLang="en-US" b="1" kern="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   原创作品</a:t>
            </a:r>
            <a:endParaRPr lang="en-US" altLang="zh-CN" b="1" kern="0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kern="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kern="0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kern="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kern="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kern="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b="1" kern="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kern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078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Company </a:t>
            </a:r>
            <a:r>
              <a:rPr lang="en-US" dirty="0" smtClean="0">
                <a:solidFill>
                  <a:schemeClr val="accent2"/>
                </a:solidFill>
              </a:rPr>
              <a:t>full history 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some short and brief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explanatory text about title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>
          <a:xfrm>
            <a:off x="792480" y="3789936"/>
            <a:ext cx="11399521" cy="243840"/>
          </a:xfrm>
          <a:custGeom>
            <a:avLst/>
            <a:gdLst>
              <a:gd name="connsiteX0" fmla="*/ 91440 w 8549641"/>
              <a:gd name="connsiteY0" fmla="*/ 0 h 182880"/>
              <a:gd name="connsiteX1" fmla="*/ 8549641 w 8549641"/>
              <a:gd name="connsiteY1" fmla="*/ 0 h 182880"/>
              <a:gd name="connsiteX2" fmla="*/ 8549641 w 8549641"/>
              <a:gd name="connsiteY2" fmla="*/ 182880 h 182880"/>
              <a:gd name="connsiteX3" fmla="*/ 91440 w 8549641"/>
              <a:gd name="connsiteY3" fmla="*/ 182880 h 182880"/>
              <a:gd name="connsiteX4" fmla="*/ 0 w 8549641"/>
              <a:gd name="connsiteY4" fmla="*/ 91440 h 182880"/>
              <a:gd name="connsiteX5" fmla="*/ 91440 w 8549641"/>
              <a:gd name="connsiteY5" fmla="*/ 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49641" h="182880">
                <a:moveTo>
                  <a:pt x="91440" y="0"/>
                </a:moveTo>
                <a:lnTo>
                  <a:pt x="8549641" y="0"/>
                </a:lnTo>
                <a:lnTo>
                  <a:pt x="8549641" y="182880"/>
                </a:lnTo>
                <a:lnTo>
                  <a:pt x="91440" y="182880"/>
                </a:lnTo>
                <a:cubicBezTo>
                  <a:pt x="40939" y="182880"/>
                  <a:pt x="0" y="141941"/>
                  <a:pt x="0" y="91440"/>
                </a:cubicBezTo>
                <a:cubicBezTo>
                  <a:pt x="0" y="40939"/>
                  <a:pt x="40939" y="0"/>
                  <a:pt x="914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41054" y="2577014"/>
            <a:ext cx="2350940" cy="869616"/>
            <a:chOff x="1155790" y="1932761"/>
            <a:chExt cx="1763205" cy="652212"/>
          </a:xfrm>
        </p:grpSpPr>
        <p:sp>
          <p:nvSpPr>
            <p:cNvPr id="8" name="TextBox 7"/>
            <p:cNvSpPr txBox="1"/>
            <p:nvPr/>
          </p:nvSpPr>
          <p:spPr>
            <a:xfrm>
              <a:off x="1155790" y="2094454"/>
              <a:ext cx="1763205" cy="490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1219170" eaLnBrk="1" fontAlgn="auto" latinLnBrk="0" hangingPunct="1">
                <a:lnSpc>
                  <a:spcPts val="1733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Sed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ut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perspiciatis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unde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omnis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iste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lore </a:t>
              </a:r>
              <a:r>
                <a:rPr kumimoji="0" lang="en-US" sz="1067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mer</a:t>
              </a: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natuserer</a:t>
              </a: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error sit </a:t>
              </a:r>
              <a:r>
                <a:rPr kumimoji="0" lang="en-US" sz="1067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volup</a:t>
              </a: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tatem</a:t>
              </a: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acc</a:t>
              </a: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us </a:t>
              </a:r>
              <a:r>
                <a:rPr kumimoji="0" lang="en-US" sz="1067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antiu</a:t>
              </a:r>
              <a:r>
                <a:rPr kumimoji="0" 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dolor </a:t>
              </a:r>
              <a:r>
                <a:rPr kumimoji="0" lang="en-US" sz="1067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emque</a:t>
              </a:r>
              <a:endPara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55825" y="1932761"/>
              <a:ext cx="1763135" cy="1538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1" i="0" u="none" strike="noStrike" kern="0" cap="all" spc="27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Establishment</a:t>
              </a:r>
              <a:endParaRPr kumimoji="0" lang="en-US" sz="1333" b="1" i="0" u="none" strike="noStrike" kern="0" cap="all" spc="27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137476" y="2339363"/>
            <a:ext cx="94291" cy="1504183"/>
            <a:chOff x="853107" y="1754522"/>
            <a:chExt cx="70718" cy="1128137"/>
          </a:xfrm>
        </p:grpSpPr>
        <p:sp>
          <p:nvSpPr>
            <p:cNvPr id="10" name="Oval 9"/>
            <p:cNvSpPr/>
            <p:nvPr/>
          </p:nvSpPr>
          <p:spPr>
            <a:xfrm>
              <a:off x="853107" y="1754522"/>
              <a:ext cx="70718" cy="70716"/>
            </a:xfrm>
            <a:prstGeom prst="ellipse">
              <a:avLst/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1" name="Straight Connector 10"/>
            <p:cNvCxnSpPr>
              <a:stCxn id="10" idx="4"/>
              <a:endCxn id="12" idx="0"/>
            </p:cNvCxnSpPr>
            <p:nvPr/>
          </p:nvCxnSpPr>
          <p:spPr>
            <a:xfrm>
              <a:off x="888466" y="1825238"/>
              <a:ext cx="0" cy="1057421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Oval 11"/>
          <p:cNvSpPr/>
          <p:nvPr/>
        </p:nvSpPr>
        <p:spPr>
          <a:xfrm>
            <a:off x="1116308" y="3843546"/>
            <a:ext cx="136627" cy="136621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41101" y="2299808"/>
            <a:ext cx="2350847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July 2009</a:t>
            </a:r>
            <a:endParaRPr kumimoji="0" lang="en-US" sz="1067" b="1" i="0" u="none" strike="noStrike" kern="0" cap="all" spc="27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101019" y="4571604"/>
            <a:ext cx="2350940" cy="869616"/>
            <a:chOff x="3825764" y="3428703"/>
            <a:chExt cx="1763205" cy="652212"/>
          </a:xfrm>
        </p:grpSpPr>
        <p:sp>
          <p:nvSpPr>
            <p:cNvPr id="15" name="TextBox 14"/>
            <p:cNvSpPr txBox="1"/>
            <p:nvPr/>
          </p:nvSpPr>
          <p:spPr>
            <a:xfrm>
              <a:off x="3825764" y="3590396"/>
              <a:ext cx="1763205" cy="490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1219170" eaLnBrk="1" fontAlgn="auto" latinLnBrk="0" hangingPunct="1">
                <a:lnSpc>
                  <a:spcPts val="1733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Sed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ut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perspiciatis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unde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omnis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iste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lore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mer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natuserer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error sit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volup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tatem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acc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us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antiu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dolor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emque</a:t>
              </a:r>
              <a:endPara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825799" y="3428703"/>
              <a:ext cx="1763135" cy="1538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1" i="0" u="none" strike="noStrike" kern="0" cap="all" spc="27" normalizeH="0" baseline="0" noProof="0" dirty="0" err="1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Lorem</a:t>
              </a:r>
              <a:r>
                <a:rPr kumimoji="0" lang="en-US" sz="1333" b="1" i="0" u="none" strike="noStrike" kern="0" cap="all" spc="27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contract</a:t>
              </a:r>
              <a:endParaRPr kumimoji="0" lang="en-US" sz="1333" b="1" i="0" u="none" strike="noStrike" kern="0" cap="all" spc="27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697441" y="3980167"/>
            <a:ext cx="94291" cy="1473877"/>
            <a:chOff x="3523081" y="2985125"/>
            <a:chExt cx="70718" cy="1105408"/>
          </a:xfrm>
        </p:grpSpPr>
        <p:sp>
          <p:nvSpPr>
            <p:cNvPr id="17" name="Oval 16"/>
            <p:cNvSpPr/>
            <p:nvPr/>
          </p:nvSpPr>
          <p:spPr>
            <a:xfrm>
              <a:off x="3523081" y="4019817"/>
              <a:ext cx="70718" cy="70716"/>
            </a:xfrm>
            <a:prstGeom prst="ellipse">
              <a:avLst/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3558440" y="2985125"/>
              <a:ext cx="0" cy="1034692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Oval 18"/>
          <p:cNvSpPr/>
          <p:nvPr/>
        </p:nvSpPr>
        <p:spPr>
          <a:xfrm>
            <a:off x="4676273" y="3843546"/>
            <a:ext cx="136627" cy="136621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01066" y="4294398"/>
            <a:ext cx="2350847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2010</a:t>
            </a:r>
            <a:endParaRPr kumimoji="0" lang="en-US" sz="1067" b="1" i="0" u="none" strike="noStrike" kern="0" cap="all" spc="27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724753" y="2577014"/>
            <a:ext cx="2350940" cy="869616"/>
            <a:chOff x="6543564" y="1932761"/>
            <a:chExt cx="1763205" cy="652212"/>
          </a:xfrm>
        </p:grpSpPr>
        <p:sp>
          <p:nvSpPr>
            <p:cNvPr id="22" name="TextBox 21"/>
            <p:cNvSpPr txBox="1"/>
            <p:nvPr/>
          </p:nvSpPr>
          <p:spPr>
            <a:xfrm>
              <a:off x="6543564" y="2094454"/>
              <a:ext cx="1763205" cy="490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1219170" eaLnBrk="1" fontAlgn="auto" latinLnBrk="0" hangingPunct="1">
                <a:lnSpc>
                  <a:spcPts val="1733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Sed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ut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perspiciatis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unde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omnis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iste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lore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mer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natuserer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error sit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volup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tatem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acc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us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antiu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dolor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emque</a:t>
              </a:r>
              <a:endPara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543599" y="1932761"/>
              <a:ext cx="1763135" cy="1538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1" i="0" u="none" strike="noStrike" kern="0" cap="all" spc="27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office construction</a:t>
              </a:r>
              <a:endParaRPr kumimoji="0" lang="en-US" sz="1333" b="1" i="0" u="none" strike="noStrike" kern="0" cap="all" spc="27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321175" y="2339363"/>
            <a:ext cx="94291" cy="1504183"/>
            <a:chOff x="6240881" y="1754522"/>
            <a:chExt cx="70718" cy="1128137"/>
          </a:xfrm>
        </p:grpSpPr>
        <p:sp>
          <p:nvSpPr>
            <p:cNvPr id="24" name="Oval 23"/>
            <p:cNvSpPr/>
            <p:nvPr/>
          </p:nvSpPr>
          <p:spPr>
            <a:xfrm>
              <a:off x="6240881" y="1754522"/>
              <a:ext cx="70718" cy="70716"/>
            </a:xfrm>
            <a:prstGeom prst="ellipse">
              <a:avLst/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25" name="Straight Connector 24"/>
            <p:cNvCxnSpPr>
              <a:stCxn id="24" idx="4"/>
              <a:endCxn id="26" idx="0"/>
            </p:cNvCxnSpPr>
            <p:nvPr/>
          </p:nvCxnSpPr>
          <p:spPr>
            <a:xfrm>
              <a:off x="6276240" y="1825238"/>
              <a:ext cx="0" cy="1057421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Oval 25"/>
          <p:cNvSpPr/>
          <p:nvPr/>
        </p:nvSpPr>
        <p:spPr>
          <a:xfrm>
            <a:off x="8300007" y="3843546"/>
            <a:ext cx="136627" cy="136621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724799" y="2299808"/>
            <a:ext cx="2350847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2011</a:t>
            </a:r>
            <a:endParaRPr kumimoji="0" lang="en-US" sz="1067" b="1" i="0" u="none" strike="noStrike" kern="0" cap="all" spc="27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pic>
        <p:nvPicPr>
          <p:cNvPr id="29" name="图片占位符 2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4" r="21874"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32" name="图片占位符 31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2" r="166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4009850"/>
      </p:ext>
    </p:extLst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/>
      <p:bldP spid="19" grpId="0" animBg="1"/>
      <p:bldP spid="20" grpId="0"/>
      <p:bldP spid="26" grpId="0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Company </a:t>
            </a:r>
            <a:r>
              <a:rPr lang="en-US" dirty="0">
                <a:solidFill>
                  <a:schemeClr val="accent2"/>
                </a:solidFill>
              </a:rPr>
              <a:t>full history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some short and brief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explanatory text about title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>
          <a:xfrm rot="10800000">
            <a:off x="1" y="3789936"/>
            <a:ext cx="11399521" cy="243840"/>
          </a:xfrm>
          <a:custGeom>
            <a:avLst/>
            <a:gdLst>
              <a:gd name="connsiteX0" fmla="*/ 91440 w 8549641"/>
              <a:gd name="connsiteY0" fmla="*/ 0 h 182880"/>
              <a:gd name="connsiteX1" fmla="*/ 8549641 w 8549641"/>
              <a:gd name="connsiteY1" fmla="*/ 0 h 182880"/>
              <a:gd name="connsiteX2" fmla="*/ 8549641 w 8549641"/>
              <a:gd name="connsiteY2" fmla="*/ 182880 h 182880"/>
              <a:gd name="connsiteX3" fmla="*/ 91440 w 8549641"/>
              <a:gd name="connsiteY3" fmla="*/ 182880 h 182880"/>
              <a:gd name="connsiteX4" fmla="*/ 0 w 8549641"/>
              <a:gd name="connsiteY4" fmla="*/ 91440 h 182880"/>
              <a:gd name="connsiteX5" fmla="*/ 91440 w 8549641"/>
              <a:gd name="connsiteY5" fmla="*/ 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49641" h="182880">
                <a:moveTo>
                  <a:pt x="91440" y="0"/>
                </a:moveTo>
                <a:lnTo>
                  <a:pt x="8549641" y="0"/>
                </a:lnTo>
                <a:lnTo>
                  <a:pt x="8549641" y="182880"/>
                </a:lnTo>
                <a:lnTo>
                  <a:pt x="91440" y="182880"/>
                </a:lnTo>
                <a:cubicBezTo>
                  <a:pt x="40939" y="182880"/>
                  <a:pt x="0" y="141941"/>
                  <a:pt x="0" y="91440"/>
                </a:cubicBezTo>
                <a:cubicBezTo>
                  <a:pt x="0" y="40939"/>
                  <a:pt x="40939" y="0"/>
                  <a:pt x="914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132903" y="2577014"/>
            <a:ext cx="2350940" cy="869616"/>
            <a:chOff x="3849677" y="1932761"/>
            <a:chExt cx="1763205" cy="652212"/>
          </a:xfrm>
        </p:grpSpPr>
        <p:sp>
          <p:nvSpPr>
            <p:cNvPr id="8" name="TextBox 7"/>
            <p:cNvSpPr txBox="1"/>
            <p:nvPr/>
          </p:nvSpPr>
          <p:spPr>
            <a:xfrm>
              <a:off x="3849677" y="2094454"/>
              <a:ext cx="1763205" cy="490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1219170" eaLnBrk="1" fontAlgn="auto" latinLnBrk="0" hangingPunct="1">
                <a:lnSpc>
                  <a:spcPts val="1733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Sed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ut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perspiciatis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unde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omnis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iste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lore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mer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natuserer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error sit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volup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tatem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acc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us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antiu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dolor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emque</a:t>
              </a:r>
              <a:endPara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849712" y="1932761"/>
              <a:ext cx="1763135" cy="1538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1" i="0" u="none" strike="noStrike" kern="0" cap="all" spc="27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Creation of smart tech</a:t>
              </a:r>
              <a:endParaRPr kumimoji="0" lang="en-US" sz="1333" b="1" i="0" u="none" strike="noStrike" kern="0" cap="all" spc="27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729325" y="2339363"/>
            <a:ext cx="94291" cy="1504183"/>
            <a:chOff x="3546994" y="1754522"/>
            <a:chExt cx="70718" cy="1128137"/>
          </a:xfrm>
        </p:grpSpPr>
        <p:sp>
          <p:nvSpPr>
            <p:cNvPr id="10" name="Oval 9"/>
            <p:cNvSpPr/>
            <p:nvPr/>
          </p:nvSpPr>
          <p:spPr>
            <a:xfrm>
              <a:off x="3546994" y="1754522"/>
              <a:ext cx="70718" cy="70716"/>
            </a:xfrm>
            <a:prstGeom prst="ellipse">
              <a:avLst/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1" name="Straight Connector 10"/>
            <p:cNvCxnSpPr>
              <a:stCxn id="10" idx="4"/>
              <a:endCxn id="12" idx="0"/>
            </p:cNvCxnSpPr>
            <p:nvPr/>
          </p:nvCxnSpPr>
          <p:spPr>
            <a:xfrm>
              <a:off x="3582353" y="1825238"/>
              <a:ext cx="0" cy="1057421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Oval 11"/>
          <p:cNvSpPr/>
          <p:nvPr/>
        </p:nvSpPr>
        <p:spPr>
          <a:xfrm>
            <a:off x="4708157" y="3843546"/>
            <a:ext cx="136627" cy="136621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32950" y="2299808"/>
            <a:ext cx="2350847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2013</a:t>
            </a:r>
            <a:endParaRPr kumimoji="0" lang="en-US" sz="1067" b="1" i="0" u="none" strike="noStrike" kern="0" cap="all" spc="27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41054" y="4571604"/>
            <a:ext cx="2350940" cy="869616"/>
            <a:chOff x="1155790" y="3428703"/>
            <a:chExt cx="1763205" cy="652212"/>
          </a:xfrm>
        </p:grpSpPr>
        <p:sp>
          <p:nvSpPr>
            <p:cNvPr id="15" name="TextBox 14"/>
            <p:cNvSpPr txBox="1"/>
            <p:nvPr/>
          </p:nvSpPr>
          <p:spPr>
            <a:xfrm>
              <a:off x="1155790" y="3590396"/>
              <a:ext cx="1763205" cy="490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1219170" eaLnBrk="1" fontAlgn="auto" latinLnBrk="0" hangingPunct="1">
                <a:lnSpc>
                  <a:spcPts val="1733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Sed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ut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perspiciatis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unde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omnis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iste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lore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mer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natuserer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error sit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volup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tatem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acc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us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antiu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dolor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emque</a:t>
              </a:r>
              <a:endPara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155825" y="3428703"/>
              <a:ext cx="1763135" cy="1538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1" i="0" u="none" strike="noStrike" kern="0" cap="all" spc="27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New technology</a:t>
              </a:r>
              <a:endParaRPr kumimoji="0" lang="en-US" sz="1333" b="1" i="0" u="none" strike="noStrike" kern="0" cap="all" spc="27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137476" y="3980167"/>
            <a:ext cx="94291" cy="1473877"/>
            <a:chOff x="853107" y="2985125"/>
            <a:chExt cx="70718" cy="1105408"/>
          </a:xfrm>
        </p:grpSpPr>
        <p:sp>
          <p:nvSpPr>
            <p:cNvPr id="17" name="Oval 16"/>
            <p:cNvSpPr/>
            <p:nvPr/>
          </p:nvSpPr>
          <p:spPr>
            <a:xfrm>
              <a:off x="853107" y="4019817"/>
              <a:ext cx="70718" cy="70716"/>
            </a:xfrm>
            <a:prstGeom prst="ellipse">
              <a:avLst/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888466" y="2985125"/>
              <a:ext cx="0" cy="1034692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Oval 18"/>
          <p:cNvSpPr/>
          <p:nvPr/>
        </p:nvSpPr>
        <p:spPr>
          <a:xfrm>
            <a:off x="1116308" y="3843546"/>
            <a:ext cx="136627" cy="136621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41101" y="4294398"/>
            <a:ext cx="2350847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2012</a:t>
            </a:r>
            <a:endParaRPr kumimoji="0" lang="en-US" sz="1067" b="1" i="0" u="none" strike="noStrike" kern="0" cap="all" spc="27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724706" y="4571604"/>
            <a:ext cx="2350940" cy="869616"/>
            <a:chOff x="6543529" y="3428703"/>
            <a:chExt cx="1763205" cy="652212"/>
          </a:xfrm>
        </p:grpSpPr>
        <p:sp>
          <p:nvSpPr>
            <p:cNvPr id="22" name="TextBox 21"/>
            <p:cNvSpPr txBox="1"/>
            <p:nvPr/>
          </p:nvSpPr>
          <p:spPr>
            <a:xfrm>
              <a:off x="6543529" y="3590396"/>
              <a:ext cx="1763205" cy="490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1219170" eaLnBrk="1" fontAlgn="auto" latinLnBrk="0" hangingPunct="1">
                <a:lnSpc>
                  <a:spcPts val="1733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Sed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ut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perspiciatis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unde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omnis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iste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lore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mer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natuserer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error sit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volup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tatem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acc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us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antiu</a:t>
              </a:r>
              <a:r>
                <a:rPr kumimoji="0" 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dolor </a:t>
              </a:r>
              <a:r>
                <a:rPr kumimoji="0" lang="en-US" sz="1067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emque</a:t>
              </a:r>
              <a:endPara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543564" y="3428703"/>
              <a:ext cx="1763135" cy="1538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1" i="0" u="none" strike="noStrike" kern="0" cap="all" spc="27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$28m annually revenue </a:t>
              </a:r>
              <a:endParaRPr kumimoji="0" lang="en-US" sz="1333" b="1" i="0" u="none" strike="noStrike" kern="0" cap="all" spc="27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321128" y="3980167"/>
            <a:ext cx="94291" cy="1473877"/>
            <a:chOff x="6240846" y="2985125"/>
            <a:chExt cx="70718" cy="1105408"/>
          </a:xfrm>
        </p:grpSpPr>
        <p:sp>
          <p:nvSpPr>
            <p:cNvPr id="24" name="Oval 23"/>
            <p:cNvSpPr/>
            <p:nvPr/>
          </p:nvSpPr>
          <p:spPr>
            <a:xfrm>
              <a:off x="6240846" y="4019817"/>
              <a:ext cx="70718" cy="70716"/>
            </a:xfrm>
            <a:prstGeom prst="ellipse">
              <a:avLst/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6276205" y="2985125"/>
              <a:ext cx="0" cy="1034692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Oval 25"/>
          <p:cNvSpPr/>
          <p:nvPr/>
        </p:nvSpPr>
        <p:spPr>
          <a:xfrm>
            <a:off x="8299960" y="3843546"/>
            <a:ext cx="136627" cy="136621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724753" y="4294398"/>
            <a:ext cx="2350847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2014</a:t>
            </a:r>
            <a:endParaRPr kumimoji="0" lang="en-US" sz="1067" b="1" i="0" u="none" strike="noStrike" kern="0" cap="all" spc="27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pic>
        <p:nvPicPr>
          <p:cNvPr id="29" name="图片占位符 2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4" r="21874"/>
          <a:stretch>
            <a:fillRect/>
          </a:stretch>
        </p:blipFill>
        <p:spPr/>
      </p:pic>
      <p:pic>
        <p:nvPicPr>
          <p:cNvPr id="30" name="图片占位符 29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2" r="166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04034235"/>
      </p:ext>
    </p:extLst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/>
      <p:bldP spid="19" grpId="0" animBg="1"/>
      <p:bldP spid="20" grpId="0"/>
      <p:bldP spid="26" grpId="0" animBg="1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dirty="0">
                <a:solidFill>
                  <a:schemeClr val="accent2"/>
                </a:solidFill>
              </a:rPr>
              <a:t>Creative </a:t>
            </a:r>
            <a:r>
              <a:rPr lang="en-US" dirty="0" smtClean="0">
                <a:solidFill>
                  <a:schemeClr val="accent2"/>
                </a:solidFill>
              </a:rPr>
              <a:t>crew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some short and brief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explanatory text about title here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86746" y="4683937"/>
            <a:ext cx="1931887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Creative Manager &amp; Founder</a:t>
            </a:r>
            <a:endParaRPr kumimoji="0" lang="en-US" sz="1067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6746" y="4410819"/>
            <a:ext cx="1936044" cy="2949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2267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Michael </a:t>
            </a:r>
            <a:r>
              <a:rPr kumimoji="0" lang="en-US" sz="1200" b="1" i="0" u="none" strike="noStrike" kern="0" cap="all" spc="27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Awerson</a:t>
            </a:r>
            <a:endParaRPr kumimoji="0" lang="en-US" sz="1200" b="1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6746" y="5156758"/>
            <a:ext cx="1931887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Twitter: @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M.Awerson</a:t>
            </a:r>
            <a:endParaRPr kumimoji="0" lang="en-US" sz="1067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05297" y="4683937"/>
            <a:ext cx="1931887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Senior 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Marketing Manager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805297" y="4410819"/>
            <a:ext cx="1936044" cy="2949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2267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all" spc="27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Laura </a:t>
            </a:r>
            <a:r>
              <a:rPr kumimoji="0" lang="en-US" sz="1200" b="1" i="0" u="none" strike="noStrike" kern="0" cap="all" spc="27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Roshtekhil</a:t>
            </a:r>
            <a:endParaRPr kumimoji="0" lang="en-US" sz="1200" b="1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05297" y="5156758"/>
            <a:ext cx="1931887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Twitter: @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Laura.Ros</a:t>
            </a:r>
            <a:endParaRPr kumimoji="0" lang="en-US" sz="1067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28007" y="4683937"/>
            <a:ext cx="1931887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Creative Software Engineer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28007" y="4410819"/>
            <a:ext cx="1936044" cy="2949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2267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Ms. Julia </a:t>
            </a:r>
            <a:r>
              <a:rPr kumimoji="0" lang="en-US" sz="1200" b="1" i="0" u="none" strike="noStrike" kern="0" cap="all" spc="27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Queentun</a:t>
            </a:r>
            <a:endParaRPr kumimoji="0" lang="en-US" sz="1200" b="1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28007" y="5156758"/>
            <a:ext cx="1931887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Twitter: @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Julia.Queentun</a:t>
            </a:r>
            <a:endParaRPr kumimoji="0" lang="en-US" sz="1067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060243" y="4683937"/>
            <a:ext cx="1931887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Creative Graphic/Web Designer</a:t>
            </a:r>
            <a:endParaRPr kumimoji="0" lang="en-US" sz="1067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060243" y="4410819"/>
            <a:ext cx="1936044" cy="2949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2267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all" spc="27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Jashua</a:t>
            </a:r>
            <a:r>
              <a:rPr kumimoji="0" lang="en-US" sz="1200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200" b="1" i="0" u="none" strike="noStrike" kern="0" cap="all" spc="27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anderson</a:t>
            </a:r>
            <a:endParaRPr kumimoji="0" lang="en-US" sz="1200" b="1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060243" y="5156758"/>
            <a:ext cx="1931887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Twitter: @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Jashua.Anderson</a:t>
            </a:r>
            <a:endParaRPr kumimoji="0" lang="en-US" sz="1067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87" r="23887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3" r="20963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93" r="18993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3" r="190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22134697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0" name="Elbow Connector 149"/>
          <p:cNvCxnSpPr>
            <a:stCxn id="35" idx="1"/>
            <a:endCxn id="59" idx="1"/>
          </p:cNvCxnSpPr>
          <p:nvPr/>
        </p:nvCxnSpPr>
        <p:spPr>
          <a:xfrm rot="10800000" flipV="1">
            <a:off x="3180082" y="4098573"/>
            <a:ext cx="5927" cy="722135"/>
          </a:xfrm>
          <a:prstGeom prst="bentConnector3">
            <a:avLst>
              <a:gd name="adj1" fmla="val 2189291"/>
            </a:avLst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Elbow Connector 151"/>
          <p:cNvCxnSpPr>
            <a:stCxn id="59" idx="1"/>
            <a:endCxn id="119" idx="1"/>
          </p:cNvCxnSpPr>
          <p:nvPr/>
        </p:nvCxnSpPr>
        <p:spPr>
          <a:xfrm rot="10800000" flipV="1">
            <a:off x="3180080" y="4820707"/>
            <a:ext cx="16933" cy="632828"/>
          </a:xfrm>
          <a:prstGeom prst="bentConnector3">
            <a:avLst>
              <a:gd name="adj1" fmla="val 825000"/>
            </a:avLst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Elbow Connector 164"/>
          <p:cNvCxnSpPr>
            <a:stCxn id="16" idx="1"/>
            <a:endCxn id="53" idx="1"/>
          </p:cNvCxnSpPr>
          <p:nvPr/>
        </p:nvCxnSpPr>
        <p:spPr>
          <a:xfrm rot="10800000" flipV="1">
            <a:off x="1016847" y="4098573"/>
            <a:ext cx="16933" cy="722135"/>
          </a:xfrm>
          <a:prstGeom prst="bentConnector3">
            <a:avLst>
              <a:gd name="adj1" fmla="val 900000"/>
            </a:avLst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Elbow Connector 165"/>
          <p:cNvCxnSpPr>
            <a:stCxn id="53" idx="1"/>
            <a:endCxn id="116" idx="1"/>
          </p:cNvCxnSpPr>
          <p:nvPr/>
        </p:nvCxnSpPr>
        <p:spPr>
          <a:xfrm rot="10800000" flipV="1">
            <a:off x="1016847" y="4820707"/>
            <a:ext cx="16933" cy="632828"/>
          </a:xfrm>
          <a:prstGeom prst="bentConnector3">
            <a:avLst>
              <a:gd name="adj1" fmla="val 900000"/>
            </a:avLst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Elbow Connector 176"/>
          <p:cNvCxnSpPr/>
          <p:nvPr/>
        </p:nvCxnSpPr>
        <p:spPr>
          <a:xfrm rot="10800000" flipV="1">
            <a:off x="5353617" y="4098573"/>
            <a:ext cx="5927" cy="722135"/>
          </a:xfrm>
          <a:prstGeom prst="bentConnector3">
            <a:avLst>
              <a:gd name="adj1" fmla="val 2189291"/>
            </a:avLst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Elbow Connector 178"/>
          <p:cNvCxnSpPr/>
          <p:nvPr/>
        </p:nvCxnSpPr>
        <p:spPr>
          <a:xfrm rot="10800000" flipV="1">
            <a:off x="9687843" y="4098573"/>
            <a:ext cx="5927" cy="722135"/>
          </a:xfrm>
          <a:prstGeom prst="bentConnector3">
            <a:avLst>
              <a:gd name="adj1" fmla="val 2189291"/>
            </a:avLst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Elbow Connector 179"/>
          <p:cNvCxnSpPr/>
          <p:nvPr/>
        </p:nvCxnSpPr>
        <p:spPr>
          <a:xfrm rot="10800000" flipV="1">
            <a:off x="9687842" y="4820707"/>
            <a:ext cx="16933" cy="632828"/>
          </a:xfrm>
          <a:prstGeom prst="bentConnector3">
            <a:avLst>
              <a:gd name="adj1" fmla="val 825000"/>
            </a:avLst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Elbow Connector 180"/>
          <p:cNvCxnSpPr/>
          <p:nvPr/>
        </p:nvCxnSpPr>
        <p:spPr>
          <a:xfrm rot="10800000" flipV="1">
            <a:off x="7522141" y="4098573"/>
            <a:ext cx="5927" cy="722135"/>
          </a:xfrm>
          <a:prstGeom prst="bentConnector3">
            <a:avLst>
              <a:gd name="adj1" fmla="val 2189291"/>
            </a:avLst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Big brand </a:t>
            </a:r>
            <a:r>
              <a:rPr lang="en-US" dirty="0" smtClean="0">
                <a:solidFill>
                  <a:schemeClr val="accent2"/>
                </a:solidFill>
              </a:rPr>
              <a:t>organizational chart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some short and brief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explanatory text about title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5214998" y="2160894"/>
            <a:ext cx="1762007" cy="300567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95220" y="2200035"/>
            <a:ext cx="1201560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Lato" panose="020F0502020204030203" pitchFamily="34" charset="0"/>
              </a:rPr>
              <a:t>chairman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355167" y="3134783"/>
            <a:ext cx="1481667" cy="300567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95219" y="3173924"/>
            <a:ext cx="1201560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Lato" panose="020F0502020204030203" pitchFamily="34" charset="0"/>
              </a:rPr>
              <a:t>General Director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016847" y="3832580"/>
            <a:ext cx="1481667" cy="5319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56900" y="3903100"/>
            <a:ext cx="1201560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467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Finance &amp; Administration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3186007" y="3832580"/>
            <a:ext cx="1481667" cy="5319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326060" y="3903100"/>
            <a:ext cx="1201560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467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Marketing &amp; Business Dev.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5355167" y="3832580"/>
            <a:ext cx="1481667" cy="5319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95220" y="3903100"/>
            <a:ext cx="1201560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467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Domestic/ Internal Division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7524327" y="3832580"/>
            <a:ext cx="1481667" cy="5319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664380" y="3903100"/>
            <a:ext cx="1201560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467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Logistic Services Department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9693487" y="3832580"/>
            <a:ext cx="1481667" cy="5319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833540" y="3903100"/>
            <a:ext cx="1201560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467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Procurement Department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1016847" y="4670425"/>
            <a:ext cx="1481667" cy="3005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156899" y="4709566"/>
            <a:ext cx="1201560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Finance Manager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3180080" y="4670425"/>
            <a:ext cx="1481667" cy="3005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320132" y="4709566"/>
            <a:ext cx="1201560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Marketing Team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5343313" y="4670425"/>
            <a:ext cx="1481667" cy="3005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483365" y="4709566"/>
            <a:ext cx="1201560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General Director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7506547" y="4670425"/>
            <a:ext cx="1481667" cy="3005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646599" y="4709566"/>
            <a:ext cx="1201560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Logistic Manager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9669780" y="4670425"/>
            <a:ext cx="1481667" cy="3005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9809832" y="4709566"/>
            <a:ext cx="1201560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Proc. Manager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1016847" y="5303253"/>
            <a:ext cx="1481667" cy="3005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156899" y="5342394"/>
            <a:ext cx="1201560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Administrative</a:t>
            </a:r>
          </a:p>
        </p:txBody>
      </p:sp>
      <p:sp>
        <p:nvSpPr>
          <p:cNvPr id="119" name="Rounded Rectangle 118"/>
          <p:cNvSpPr/>
          <p:nvPr/>
        </p:nvSpPr>
        <p:spPr>
          <a:xfrm>
            <a:off x="3180080" y="5303253"/>
            <a:ext cx="1481667" cy="3005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320132" y="5342394"/>
            <a:ext cx="1201560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Online Marketers</a:t>
            </a:r>
          </a:p>
        </p:txBody>
      </p:sp>
      <p:sp>
        <p:nvSpPr>
          <p:cNvPr id="125" name="Rounded Rectangle 124"/>
          <p:cNvSpPr/>
          <p:nvPr/>
        </p:nvSpPr>
        <p:spPr>
          <a:xfrm>
            <a:off x="7506547" y="5303253"/>
            <a:ext cx="1481667" cy="3005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646599" y="5342394"/>
            <a:ext cx="1201560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Logistic Officer</a:t>
            </a:r>
          </a:p>
        </p:txBody>
      </p:sp>
      <p:sp>
        <p:nvSpPr>
          <p:cNvPr id="128" name="Rounded Rectangle 127"/>
          <p:cNvSpPr/>
          <p:nvPr/>
        </p:nvSpPr>
        <p:spPr>
          <a:xfrm>
            <a:off x="9669780" y="5303253"/>
            <a:ext cx="1481667" cy="3005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9809832" y="5342394"/>
            <a:ext cx="1201560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Proc. Team</a:t>
            </a:r>
          </a:p>
        </p:txBody>
      </p:sp>
      <p:cxnSp>
        <p:nvCxnSpPr>
          <p:cNvPr id="132" name="Straight Connector 131"/>
          <p:cNvCxnSpPr>
            <a:stCxn id="4" idx="2"/>
          </p:cNvCxnSpPr>
          <p:nvPr/>
        </p:nvCxnSpPr>
        <p:spPr>
          <a:xfrm>
            <a:off x="6096001" y="2461461"/>
            <a:ext cx="0" cy="334721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Elbow Connector 133"/>
          <p:cNvCxnSpPr>
            <a:stCxn id="13" idx="2"/>
            <a:endCxn id="16" idx="0"/>
          </p:cNvCxnSpPr>
          <p:nvPr/>
        </p:nvCxnSpPr>
        <p:spPr>
          <a:xfrm rot="5400000">
            <a:off x="3728226" y="1464804"/>
            <a:ext cx="397231" cy="4338320"/>
          </a:xfrm>
          <a:prstGeom prst="bentConnector3">
            <a:avLst>
              <a:gd name="adj1" fmla="val 50000"/>
            </a:avLst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Elbow Connector 135"/>
          <p:cNvCxnSpPr>
            <a:stCxn id="13" idx="2"/>
            <a:endCxn id="35" idx="0"/>
          </p:cNvCxnSpPr>
          <p:nvPr/>
        </p:nvCxnSpPr>
        <p:spPr>
          <a:xfrm rot="5400000">
            <a:off x="4812806" y="2549384"/>
            <a:ext cx="397231" cy="2169160"/>
          </a:xfrm>
          <a:prstGeom prst="bentConnector3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Elbow Connector 137"/>
          <p:cNvCxnSpPr>
            <a:stCxn id="13" idx="2"/>
            <a:endCxn id="41" idx="0"/>
          </p:cNvCxnSpPr>
          <p:nvPr/>
        </p:nvCxnSpPr>
        <p:spPr>
          <a:xfrm rot="16200000" flipH="1">
            <a:off x="6981966" y="2549384"/>
            <a:ext cx="397231" cy="2169160"/>
          </a:xfrm>
          <a:prstGeom prst="bentConnector3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Elbow Connector 141"/>
          <p:cNvCxnSpPr>
            <a:stCxn id="47" idx="0"/>
            <a:endCxn id="13" idx="2"/>
          </p:cNvCxnSpPr>
          <p:nvPr/>
        </p:nvCxnSpPr>
        <p:spPr>
          <a:xfrm rot="16200000" flipV="1">
            <a:off x="8066546" y="1464805"/>
            <a:ext cx="397231" cy="4338320"/>
          </a:xfrm>
          <a:prstGeom prst="bentConnector3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>
            <a:stCxn id="38" idx="0"/>
            <a:endCxn id="13" idx="2"/>
          </p:cNvCxnSpPr>
          <p:nvPr/>
        </p:nvCxnSpPr>
        <p:spPr>
          <a:xfrm flipV="1">
            <a:off x="6096000" y="3435350"/>
            <a:ext cx="0" cy="397231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/>
          <p:cNvCxnSpPr>
            <a:stCxn id="77" idx="2"/>
            <a:endCxn id="125" idx="0"/>
          </p:cNvCxnSpPr>
          <p:nvPr/>
        </p:nvCxnSpPr>
        <p:spPr>
          <a:xfrm>
            <a:off x="8247380" y="4970991"/>
            <a:ext cx="0" cy="332261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Rounded Rectangle 197"/>
          <p:cNvSpPr/>
          <p:nvPr/>
        </p:nvSpPr>
        <p:spPr>
          <a:xfrm>
            <a:off x="7366492" y="2645898"/>
            <a:ext cx="1481667" cy="3005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9" name="TextBox 198"/>
          <p:cNvSpPr txBox="1"/>
          <p:nvPr/>
        </p:nvSpPr>
        <p:spPr>
          <a:xfrm>
            <a:off x="7506544" y="2685039"/>
            <a:ext cx="1201560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Business Advisor</a:t>
            </a:r>
          </a:p>
        </p:txBody>
      </p:sp>
      <p:cxnSp>
        <p:nvCxnSpPr>
          <p:cNvPr id="201" name="Straight Connector 200"/>
          <p:cNvCxnSpPr>
            <a:endCxn id="198" idx="1"/>
          </p:cNvCxnSpPr>
          <p:nvPr/>
        </p:nvCxnSpPr>
        <p:spPr>
          <a:xfrm>
            <a:off x="6093884" y="2796181"/>
            <a:ext cx="1272609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7" name="Group 206"/>
          <p:cNvGrpSpPr/>
          <p:nvPr/>
        </p:nvGrpSpPr>
        <p:grpSpPr>
          <a:xfrm>
            <a:off x="777113" y="2105366"/>
            <a:ext cx="600132" cy="568813"/>
            <a:chOff x="3155951" y="3025775"/>
            <a:chExt cx="942975" cy="893763"/>
          </a:xfrm>
          <a:solidFill>
            <a:schemeClr val="accent2"/>
          </a:solidFill>
        </p:grpSpPr>
        <p:sp>
          <p:nvSpPr>
            <p:cNvPr id="208" name="Oval 5"/>
            <p:cNvSpPr>
              <a:spLocks noChangeArrowheads="1"/>
            </p:cNvSpPr>
            <p:nvPr/>
          </p:nvSpPr>
          <p:spPr bwMode="auto">
            <a:xfrm>
              <a:off x="3429001" y="3025775"/>
              <a:ext cx="396875" cy="401638"/>
            </a:xfrm>
            <a:prstGeom prst="ellipse">
              <a:avLst/>
            </a:pr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Freeform 6"/>
            <p:cNvSpPr>
              <a:spLocks/>
            </p:cNvSpPr>
            <p:nvPr/>
          </p:nvSpPr>
          <p:spPr bwMode="auto">
            <a:xfrm>
              <a:off x="3155951" y="3465513"/>
              <a:ext cx="942975" cy="454025"/>
            </a:xfrm>
            <a:custGeom>
              <a:avLst/>
              <a:gdLst>
                <a:gd name="T0" fmla="*/ 753 w 753"/>
                <a:gd name="T1" fmla="*/ 255 h 363"/>
                <a:gd name="T2" fmla="*/ 703 w 753"/>
                <a:gd name="T3" fmla="*/ 105 h 363"/>
                <a:gd name="T4" fmla="*/ 483 w 753"/>
                <a:gd name="T5" fmla="*/ 0 h 363"/>
                <a:gd name="T6" fmla="*/ 467 w 753"/>
                <a:gd name="T7" fmla="*/ 121 h 363"/>
                <a:gd name="T8" fmla="*/ 431 w 753"/>
                <a:gd name="T9" fmla="*/ 242 h 363"/>
                <a:gd name="T10" fmla="*/ 409 w 753"/>
                <a:gd name="T11" fmla="*/ 153 h 363"/>
                <a:gd name="T12" fmla="*/ 390 w 753"/>
                <a:gd name="T13" fmla="*/ 104 h 363"/>
                <a:gd name="T14" fmla="*/ 421 w 753"/>
                <a:gd name="T15" fmla="*/ 73 h 363"/>
                <a:gd name="T16" fmla="*/ 377 w 753"/>
                <a:gd name="T17" fmla="*/ 30 h 363"/>
                <a:gd name="T18" fmla="*/ 376 w 753"/>
                <a:gd name="T19" fmla="*/ 30 h 363"/>
                <a:gd name="T20" fmla="*/ 376 w 753"/>
                <a:gd name="T21" fmla="*/ 30 h 363"/>
                <a:gd name="T22" fmla="*/ 332 w 753"/>
                <a:gd name="T23" fmla="*/ 73 h 363"/>
                <a:gd name="T24" fmla="*/ 362 w 753"/>
                <a:gd name="T25" fmla="*/ 104 h 363"/>
                <a:gd name="T26" fmla="*/ 344 w 753"/>
                <a:gd name="T27" fmla="*/ 153 h 363"/>
                <a:gd name="T28" fmla="*/ 322 w 753"/>
                <a:gd name="T29" fmla="*/ 242 h 363"/>
                <a:gd name="T30" fmla="*/ 286 w 753"/>
                <a:gd name="T31" fmla="*/ 121 h 363"/>
                <a:gd name="T32" fmla="*/ 269 w 753"/>
                <a:gd name="T33" fmla="*/ 0 h 363"/>
                <a:gd name="T34" fmla="*/ 50 w 753"/>
                <a:gd name="T35" fmla="*/ 105 h 363"/>
                <a:gd name="T36" fmla="*/ 0 w 753"/>
                <a:gd name="T37" fmla="*/ 255 h 363"/>
                <a:gd name="T38" fmla="*/ 0 w 753"/>
                <a:gd name="T39" fmla="*/ 311 h 363"/>
                <a:gd name="T40" fmla="*/ 376 w 753"/>
                <a:gd name="T41" fmla="*/ 363 h 363"/>
                <a:gd name="T42" fmla="*/ 376 w 753"/>
                <a:gd name="T43" fmla="*/ 363 h 363"/>
                <a:gd name="T44" fmla="*/ 376 w 753"/>
                <a:gd name="T45" fmla="*/ 363 h 363"/>
                <a:gd name="T46" fmla="*/ 377 w 753"/>
                <a:gd name="T47" fmla="*/ 363 h 363"/>
                <a:gd name="T48" fmla="*/ 377 w 753"/>
                <a:gd name="T49" fmla="*/ 363 h 363"/>
                <a:gd name="T50" fmla="*/ 753 w 753"/>
                <a:gd name="T51" fmla="*/ 311 h 363"/>
                <a:gd name="T52" fmla="*/ 753 w 753"/>
                <a:gd name="T53" fmla="*/ 255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53" h="363">
                  <a:moveTo>
                    <a:pt x="753" y="255"/>
                  </a:moveTo>
                  <a:cubicBezTo>
                    <a:pt x="753" y="223"/>
                    <a:pt x="747" y="146"/>
                    <a:pt x="703" y="105"/>
                  </a:cubicBezTo>
                  <a:cubicBezTo>
                    <a:pt x="629" y="37"/>
                    <a:pt x="499" y="6"/>
                    <a:pt x="483" y="0"/>
                  </a:cubicBezTo>
                  <a:cubicBezTo>
                    <a:pt x="482" y="14"/>
                    <a:pt x="478" y="66"/>
                    <a:pt x="467" y="121"/>
                  </a:cubicBezTo>
                  <a:cubicBezTo>
                    <a:pt x="460" y="153"/>
                    <a:pt x="431" y="242"/>
                    <a:pt x="431" y="242"/>
                  </a:cubicBezTo>
                  <a:cubicBezTo>
                    <a:pt x="431" y="242"/>
                    <a:pt x="414" y="174"/>
                    <a:pt x="409" y="153"/>
                  </a:cubicBezTo>
                  <a:cubicBezTo>
                    <a:pt x="405" y="138"/>
                    <a:pt x="390" y="104"/>
                    <a:pt x="390" y="104"/>
                  </a:cubicBezTo>
                  <a:cubicBezTo>
                    <a:pt x="421" y="73"/>
                    <a:pt x="421" y="73"/>
                    <a:pt x="421" y="73"/>
                  </a:cubicBezTo>
                  <a:cubicBezTo>
                    <a:pt x="377" y="30"/>
                    <a:pt x="377" y="30"/>
                    <a:pt x="377" y="30"/>
                  </a:cubicBezTo>
                  <a:cubicBezTo>
                    <a:pt x="376" y="30"/>
                    <a:pt x="376" y="30"/>
                    <a:pt x="376" y="30"/>
                  </a:cubicBezTo>
                  <a:cubicBezTo>
                    <a:pt x="376" y="30"/>
                    <a:pt x="376" y="30"/>
                    <a:pt x="376" y="30"/>
                  </a:cubicBezTo>
                  <a:cubicBezTo>
                    <a:pt x="332" y="73"/>
                    <a:pt x="332" y="73"/>
                    <a:pt x="332" y="73"/>
                  </a:cubicBezTo>
                  <a:cubicBezTo>
                    <a:pt x="362" y="104"/>
                    <a:pt x="362" y="104"/>
                    <a:pt x="362" y="104"/>
                  </a:cubicBezTo>
                  <a:cubicBezTo>
                    <a:pt x="362" y="104"/>
                    <a:pt x="348" y="138"/>
                    <a:pt x="344" y="153"/>
                  </a:cubicBezTo>
                  <a:cubicBezTo>
                    <a:pt x="338" y="174"/>
                    <a:pt x="322" y="242"/>
                    <a:pt x="322" y="242"/>
                  </a:cubicBezTo>
                  <a:cubicBezTo>
                    <a:pt x="322" y="242"/>
                    <a:pt x="292" y="153"/>
                    <a:pt x="286" y="121"/>
                  </a:cubicBezTo>
                  <a:cubicBezTo>
                    <a:pt x="275" y="66"/>
                    <a:pt x="270" y="14"/>
                    <a:pt x="269" y="0"/>
                  </a:cubicBezTo>
                  <a:cubicBezTo>
                    <a:pt x="253" y="6"/>
                    <a:pt x="123" y="37"/>
                    <a:pt x="50" y="105"/>
                  </a:cubicBezTo>
                  <a:cubicBezTo>
                    <a:pt x="5" y="146"/>
                    <a:pt x="0" y="223"/>
                    <a:pt x="0" y="255"/>
                  </a:cubicBezTo>
                  <a:cubicBezTo>
                    <a:pt x="0" y="275"/>
                    <a:pt x="0" y="237"/>
                    <a:pt x="0" y="311"/>
                  </a:cubicBezTo>
                  <a:cubicBezTo>
                    <a:pt x="113" y="344"/>
                    <a:pt x="241" y="363"/>
                    <a:pt x="376" y="363"/>
                  </a:cubicBezTo>
                  <a:cubicBezTo>
                    <a:pt x="376" y="363"/>
                    <a:pt x="376" y="363"/>
                    <a:pt x="376" y="363"/>
                  </a:cubicBezTo>
                  <a:cubicBezTo>
                    <a:pt x="376" y="363"/>
                    <a:pt x="376" y="363"/>
                    <a:pt x="376" y="363"/>
                  </a:cubicBezTo>
                  <a:cubicBezTo>
                    <a:pt x="376" y="363"/>
                    <a:pt x="377" y="363"/>
                    <a:pt x="377" y="363"/>
                  </a:cubicBezTo>
                  <a:cubicBezTo>
                    <a:pt x="377" y="363"/>
                    <a:pt x="377" y="363"/>
                    <a:pt x="377" y="363"/>
                  </a:cubicBezTo>
                  <a:cubicBezTo>
                    <a:pt x="512" y="363"/>
                    <a:pt x="640" y="344"/>
                    <a:pt x="753" y="311"/>
                  </a:cubicBezTo>
                  <a:cubicBezTo>
                    <a:pt x="753" y="237"/>
                    <a:pt x="753" y="275"/>
                    <a:pt x="753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10" name="TextBox 209"/>
          <p:cNvSpPr txBox="1"/>
          <p:nvPr/>
        </p:nvSpPr>
        <p:spPr>
          <a:xfrm>
            <a:off x="1568999" y="2197045"/>
            <a:ext cx="2020968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natus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error sit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volup</a:t>
            </a:r>
            <a:endParaRPr kumimoji="0" lang="en-US" sz="1067" b="0" i="0" u="none" strike="noStrike" kern="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cxnSp>
        <p:nvCxnSpPr>
          <p:cNvPr id="61" name="Straight Connector 60"/>
          <p:cNvCxnSpPr>
            <a:endCxn id="13" idx="0"/>
          </p:cNvCxnSpPr>
          <p:nvPr/>
        </p:nvCxnSpPr>
        <p:spPr>
          <a:xfrm flipH="1">
            <a:off x="6096001" y="2779103"/>
            <a:ext cx="1" cy="35568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524898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4500"/>
                            </p:stCondLst>
                            <p:childTnLst>
                              <p:par>
                                <p:cTn id="2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5500"/>
                            </p:stCondLst>
                            <p:childTnLst>
                              <p:par>
                                <p:cTn id="2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6000"/>
                            </p:stCondLst>
                            <p:childTnLst>
                              <p:par>
                                <p:cTn id="2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13" grpId="0" animBg="1"/>
      <p:bldP spid="14" grpId="0"/>
      <p:bldP spid="16" grpId="0" animBg="1"/>
      <p:bldP spid="17" grpId="0"/>
      <p:bldP spid="35" grpId="0" animBg="1"/>
      <p:bldP spid="36" grpId="0"/>
      <p:bldP spid="38" grpId="0" animBg="1"/>
      <p:bldP spid="39" grpId="0"/>
      <p:bldP spid="41" grpId="0" animBg="1"/>
      <p:bldP spid="42" grpId="0"/>
      <p:bldP spid="47" grpId="0" animBg="1"/>
      <p:bldP spid="48" grpId="0"/>
      <p:bldP spid="53" grpId="0" animBg="1"/>
      <p:bldP spid="54" grpId="0"/>
      <p:bldP spid="59" grpId="0" animBg="1"/>
      <p:bldP spid="60" grpId="0"/>
      <p:bldP spid="65" grpId="0" animBg="1"/>
      <p:bldP spid="66" grpId="0"/>
      <p:bldP spid="77" grpId="0" animBg="1"/>
      <p:bldP spid="78" grpId="0"/>
      <p:bldP spid="83" grpId="0" animBg="1"/>
      <p:bldP spid="84" grpId="0"/>
      <p:bldP spid="116" grpId="0" animBg="1"/>
      <p:bldP spid="117" grpId="0"/>
      <p:bldP spid="119" grpId="0" animBg="1"/>
      <p:bldP spid="120" grpId="0"/>
      <p:bldP spid="125" grpId="0" animBg="1"/>
      <p:bldP spid="126" grpId="0"/>
      <p:bldP spid="128" grpId="0" animBg="1"/>
      <p:bldP spid="129" grpId="0"/>
      <p:bldP spid="198" grpId="0" animBg="1"/>
      <p:bldP spid="199" grpId="0"/>
      <p:bldP spid="2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3" r="9323"/>
          <a:stretch>
            <a:fillRect/>
          </a:stretch>
        </p:blipFill>
        <p:spPr/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Case study </a:t>
            </a:r>
            <a:r>
              <a:rPr lang="en-US" dirty="0" smtClean="0">
                <a:solidFill>
                  <a:schemeClr val="accent2"/>
                </a:solidFill>
              </a:rPr>
              <a:t>showcase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some short and brief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explanatory text about title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17361" y="2405652"/>
            <a:ext cx="4566076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natus error sit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volup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tatem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accus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antium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dolor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emque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lauda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nt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ium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,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totam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rem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aperiam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,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eaq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ue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ipsa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quae.</a:t>
            </a:r>
            <a:endParaRPr kumimoji="0" lang="en-US" sz="1067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14928" y="2057401"/>
            <a:ext cx="4581205" cy="2949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2267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Client: </a:t>
            </a:r>
            <a:r>
              <a:rPr kumimoji="0" lang="en-US" sz="1333" b="1" i="0" u="none" strike="noStrike" kern="0" cap="all" spc="27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Lorem</a:t>
            </a:r>
            <a:r>
              <a:rPr kumimoji="0" lang="en-US" sz="1333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 Company</a:t>
            </a:r>
            <a:endParaRPr kumimoji="0" lang="en-US" sz="1333" b="1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91634" y="2057400"/>
            <a:ext cx="1883833" cy="3657601"/>
          </a:xfrm>
          <a:prstGeom prst="rect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28701" y="3856883"/>
            <a:ext cx="1341967" cy="1090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 natus error sit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volup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tatem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accus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antium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 dolor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emque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lauda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nt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ium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,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totam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 rem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aperiam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.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28701" y="3615542"/>
            <a:ext cx="1341967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1" i="0" u="none" strike="noStrike" kern="0" cap="all" spc="27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FEATURES:</a:t>
            </a:r>
            <a:endParaRPr kumimoji="0" lang="en-US" sz="1067" b="1" i="0" u="none" strike="noStrike" kern="0" cap="all" spc="27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722939" y="3171306"/>
            <a:ext cx="3673195" cy="41036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121917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Clean Coding: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Sed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natus error sit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vol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up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tatem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accus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lorem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arotae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7164884" y="3189935"/>
            <a:ext cx="350520" cy="350520"/>
            <a:chOff x="5373663" y="2392451"/>
            <a:chExt cx="262890" cy="262890"/>
          </a:xfrm>
        </p:grpSpPr>
        <p:sp>
          <p:nvSpPr>
            <p:cNvPr id="33" name="Oval 32"/>
            <p:cNvSpPr/>
            <p:nvPr/>
          </p:nvSpPr>
          <p:spPr>
            <a:xfrm>
              <a:off x="5373663" y="2392451"/>
              <a:ext cx="262890" cy="2628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5429981" y="2455113"/>
              <a:ext cx="153678" cy="136556"/>
            </a:xfrm>
            <a:custGeom>
              <a:avLst/>
              <a:gdLst>
                <a:gd name="T0" fmla="*/ 374 w 2388"/>
                <a:gd name="T1" fmla="*/ 687 h 2123"/>
                <a:gd name="T2" fmla="*/ 700 w 2388"/>
                <a:gd name="T3" fmla="*/ 802 h 2123"/>
                <a:gd name="T4" fmla="*/ 743 w 2388"/>
                <a:gd name="T5" fmla="*/ 790 h 2123"/>
                <a:gd name="T6" fmla="*/ 924 w 2388"/>
                <a:gd name="T7" fmla="*/ 628 h 2123"/>
                <a:gd name="T8" fmla="*/ 928 w 2388"/>
                <a:gd name="T9" fmla="*/ 594 h 2123"/>
                <a:gd name="T10" fmla="*/ 840 w 2388"/>
                <a:gd name="T11" fmla="*/ 480 h 2123"/>
                <a:gd name="T12" fmla="*/ 1305 w 2388"/>
                <a:gd name="T13" fmla="*/ 5 h 2123"/>
                <a:gd name="T14" fmla="*/ 953 w 2388"/>
                <a:gd name="T15" fmla="*/ 4 h 2123"/>
                <a:gd name="T16" fmla="*/ 512 w 2388"/>
                <a:gd name="T17" fmla="*/ 230 h 2123"/>
                <a:gd name="T18" fmla="*/ 330 w 2388"/>
                <a:gd name="T19" fmla="*/ 374 h 2123"/>
                <a:gd name="T20" fmla="*/ 260 w 2388"/>
                <a:gd name="T21" fmla="*/ 534 h 2123"/>
                <a:gd name="T22" fmla="*/ 109 w 2388"/>
                <a:gd name="T23" fmla="*/ 583 h 2123"/>
                <a:gd name="T24" fmla="*/ 19 w 2388"/>
                <a:gd name="T25" fmla="*/ 656 h 2123"/>
                <a:gd name="T26" fmla="*/ 16 w 2388"/>
                <a:gd name="T27" fmla="*/ 712 h 2123"/>
                <a:gd name="T28" fmla="*/ 179 w 2388"/>
                <a:gd name="T29" fmla="*/ 893 h 2123"/>
                <a:gd name="T30" fmla="*/ 247 w 2388"/>
                <a:gd name="T31" fmla="*/ 901 h 2123"/>
                <a:gd name="T32" fmla="*/ 331 w 2388"/>
                <a:gd name="T33" fmla="*/ 827 h 2123"/>
                <a:gd name="T34" fmla="*/ 374 w 2388"/>
                <a:gd name="T35" fmla="*/ 687 h 2123"/>
                <a:gd name="T36" fmla="*/ 1053 w 2388"/>
                <a:gd name="T37" fmla="*/ 748 h 2123"/>
                <a:gd name="T38" fmla="*/ 1006 w 2388"/>
                <a:gd name="T39" fmla="*/ 745 h 2123"/>
                <a:gd name="T40" fmla="*/ 835 w 2388"/>
                <a:gd name="T41" fmla="*/ 894 h 2123"/>
                <a:gd name="T42" fmla="*/ 832 w 2388"/>
                <a:gd name="T43" fmla="*/ 942 h 2123"/>
                <a:gd name="T44" fmla="*/ 1819 w 2388"/>
                <a:gd name="T45" fmla="*/ 2065 h 2123"/>
                <a:gd name="T46" fmla="*/ 1909 w 2388"/>
                <a:gd name="T47" fmla="*/ 2072 h 2123"/>
                <a:gd name="T48" fmla="*/ 2024 w 2388"/>
                <a:gd name="T49" fmla="*/ 1975 h 2123"/>
                <a:gd name="T50" fmla="*/ 2031 w 2388"/>
                <a:gd name="T51" fmla="*/ 1885 h 2123"/>
                <a:gd name="T52" fmla="*/ 1053 w 2388"/>
                <a:gd name="T53" fmla="*/ 748 h 2123"/>
                <a:gd name="T54" fmla="*/ 2370 w 2388"/>
                <a:gd name="T55" fmla="*/ 270 h 2123"/>
                <a:gd name="T56" fmla="*/ 2315 w 2388"/>
                <a:gd name="T57" fmla="*/ 248 h 2123"/>
                <a:gd name="T58" fmla="*/ 2200 w 2388"/>
                <a:gd name="T59" fmla="*/ 428 h 2123"/>
                <a:gd name="T60" fmla="*/ 1970 w 2388"/>
                <a:gd name="T61" fmla="*/ 476 h 2123"/>
                <a:gd name="T62" fmla="*/ 1905 w 2388"/>
                <a:gd name="T63" fmla="*/ 267 h 2123"/>
                <a:gd name="T64" fmla="*/ 2012 w 2388"/>
                <a:gd name="T65" fmla="*/ 78 h 2123"/>
                <a:gd name="T66" fmla="*/ 1968 w 2388"/>
                <a:gd name="T67" fmla="*/ 35 h 2123"/>
                <a:gd name="T68" fmla="*/ 1632 w 2388"/>
                <a:gd name="T69" fmla="*/ 304 h 2123"/>
                <a:gd name="T70" fmla="*/ 1531 w 2388"/>
                <a:gd name="T71" fmla="*/ 720 h 2123"/>
                <a:gd name="T72" fmla="*/ 1371 w 2388"/>
                <a:gd name="T73" fmla="*/ 886 h 2123"/>
                <a:gd name="T74" fmla="*/ 1532 w 2388"/>
                <a:gd name="T75" fmla="*/ 1073 h 2123"/>
                <a:gd name="T76" fmla="*/ 1729 w 2388"/>
                <a:gd name="T77" fmla="*/ 886 h 2123"/>
                <a:gd name="T78" fmla="*/ 1967 w 2388"/>
                <a:gd name="T79" fmla="*/ 814 h 2123"/>
                <a:gd name="T80" fmla="*/ 2331 w 2388"/>
                <a:gd name="T81" fmla="*/ 664 h 2123"/>
                <a:gd name="T82" fmla="*/ 2370 w 2388"/>
                <a:gd name="T83" fmla="*/ 270 h 2123"/>
                <a:gd name="T84" fmla="*/ 327 w 2388"/>
                <a:gd name="T85" fmla="*/ 1897 h 2123"/>
                <a:gd name="T86" fmla="*/ 327 w 2388"/>
                <a:gd name="T87" fmla="*/ 1987 h 2123"/>
                <a:gd name="T88" fmla="*/ 440 w 2388"/>
                <a:gd name="T89" fmla="*/ 2098 h 2123"/>
                <a:gd name="T90" fmla="*/ 529 w 2388"/>
                <a:gd name="T91" fmla="*/ 2087 h 2123"/>
                <a:gd name="T92" fmla="*/ 1113 w 2388"/>
                <a:gd name="T93" fmla="*/ 1513 h 2123"/>
                <a:gd name="T94" fmla="*/ 934 w 2388"/>
                <a:gd name="T95" fmla="*/ 1309 h 2123"/>
                <a:gd name="T96" fmla="*/ 327 w 2388"/>
                <a:gd name="T97" fmla="*/ 1897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8" h="2123">
                  <a:moveTo>
                    <a:pt x="374" y="687"/>
                  </a:moveTo>
                  <a:cubicBezTo>
                    <a:pt x="485" y="600"/>
                    <a:pt x="577" y="660"/>
                    <a:pt x="700" y="802"/>
                  </a:cubicBezTo>
                  <a:cubicBezTo>
                    <a:pt x="714" y="818"/>
                    <a:pt x="732" y="800"/>
                    <a:pt x="743" y="790"/>
                  </a:cubicBezTo>
                  <a:cubicBezTo>
                    <a:pt x="753" y="781"/>
                    <a:pt x="916" y="635"/>
                    <a:pt x="924" y="628"/>
                  </a:cubicBezTo>
                  <a:cubicBezTo>
                    <a:pt x="931" y="621"/>
                    <a:pt x="941" y="608"/>
                    <a:pt x="928" y="594"/>
                  </a:cubicBezTo>
                  <a:cubicBezTo>
                    <a:pt x="916" y="579"/>
                    <a:pt x="870" y="519"/>
                    <a:pt x="840" y="480"/>
                  </a:cubicBezTo>
                  <a:cubicBezTo>
                    <a:pt x="625" y="199"/>
                    <a:pt x="1429" y="8"/>
                    <a:pt x="1305" y="5"/>
                  </a:cubicBezTo>
                  <a:cubicBezTo>
                    <a:pt x="1243" y="3"/>
                    <a:pt x="990" y="0"/>
                    <a:pt x="953" y="4"/>
                  </a:cubicBezTo>
                  <a:cubicBezTo>
                    <a:pt x="800" y="20"/>
                    <a:pt x="608" y="163"/>
                    <a:pt x="512" y="230"/>
                  </a:cubicBezTo>
                  <a:cubicBezTo>
                    <a:pt x="385" y="316"/>
                    <a:pt x="338" y="367"/>
                    <a:pt x="330" y="374"/>
                  </a:cubicBezTo>
                  <a:cubicBezTo>
                    <a:pt x="295" y="405"/>
                    <a:pt x="325" y="477"/>
                    <a:pt x="260" y="534"/>
                  </a:cubicBezTo>
                  <a:cubicBezTo>
                    <a:pt x="191" y="594"/>
                    <a:pt x="149" y="549"/>
                    <a:pt x="109" y="583"/>
                  </a:cubicBezTo>
                  <a:cubicBezTo>
                    <a:pt x="89" y="601"/>
                    <a:pt x="34" y="642"/>
                    <a:pt x="19" y="656"/>
                  </a:cubicBezTo>
                  <a:cubicBezTo>
                    <a:pt x="3" y="669"/>
                    <a:pt x="0" y="693"/>
                    <a:pt x="16" y="712"/>
                  </a:cubicBezTo>
                  <a:cubicBezTo>
                    <a:pt x="16" y="712"/>
                    <a:pt x="167" y="878"/>
                    <a:pt x="179" y="893"/>
                  </a:cubicBezTo>
                  <a:cubicBezTo>
                    <a:pt x="192" y="907"/>
                    <a:pt x="226" y="920"/>
                    <a:pt x="247" y="901"/>
                  </a:cubicBezTo>
                  <a:cubicBezTo>
                    <a:pt x="268" y="882"/>
                    <a:pt x="322" y="835"/>
                    <a:pt x="331" y="827"/>
                  </a:cubicBezTo>
                  <a:cubicBezTo>
                    <a:pt x="340" y="819"/>
                    <a:pt x="325" y="724"/>
                    <a:pt x="374" y="687"/>
                  </a:cubicBezTo>
                  <a:close/>
                  <a:moveTo>
                    <a:pt x="1053" y="748"/>
                  </a:moveTo>
                  <a:cubicBezTo>
                    <a:pt x="1039" y="732"/>
                    <a:pt x="1021" y="731"/>
                    <a:pt x="1006" y="745"/>
                  </a:cubicBezTo>
                  <a:cubicBezTo>
                    <a:pt x="835" y="894"/>
                    <a:pt x="835" y="894"/>
                    <a:pt x="835" y="894"/>
                  </a:cubicBezTo>
                  <a:cubicBezTo>
                    <a:pt x="822" y="906"/>
                    <a:pt x="820" y="928"/>
                    <a:pt x="832" y="942"/>
                  </a:cubicBezTo>
                  <a:cubicBezTo>
                    <a:pt x="1819" y="2065"/>
                    <a:pt x="1819" y="2065"/>
                    <a:pt x="1819" y="2065"/>
                  </a:cubicBezTo>
                  <a:cubicBezTo>
                    <a:pt x="1843" y="2092"/>
                    <a:pt x="1883" y="2095"/>
                    <a:pt x="1909" y="2072"/>
                  </a:cubicBezTo>
                  <a:cubicBezTo>
                    <a:pt x="2024" y="1975"/>
                    <a:pt x="2024" y="1975"/>
                    <a:pt x="2024" y="1975"/>
                  </a:cubicBezTo>
                  <a:cubicBezTo>
                    <a:pt x="2051" y="1952"/>
                    <a:pt x="2054" y="1911"/>
                    <a:pt x="2031" y="1885"/>
                  </a:cubicBezTo>
                  <a:lnTo>
                    <a:pt x="1053" y="748"/>
                  </a:lnTo>
                  <a:close/>
                  <a:moveTo>
                    <a:pt x="2370" y="270"/>
                  </a:moveTo>
                  <a:cubicBezTo>
                    <a:pt x="2361" y="211"/>
                    <a:pt x="2331" y="223"/>
                    <a:pt x="2315" y="248"/>
                  </a:cubicBezTo>
                  <a:cubicBezTo>
                    <a:pt x="2299" y="273"/>
                    <a:pt x="2229" y="380"/>
                    <a:pt x="2200" y="428"/>
                  </a:cubicBezTo>
                  <a:cubicBezTo>
                    <a:pt x="2172" y="475"/>
                    <a:pt x="2101" y="569"/>
                    <a:pt x="1970" y="476"/>
                  </a:cubicBezTo>
                  <a:cubicBezTo>
                    <a:pt x="1833" y="380"/>
                    <a:pt x="1881" y="313"/>
                    <a:pt x="1905" y="267"/>
                  </a:cubicBezTo>
                  <a:cubicBezTo>
                    <a:pt x="1928" y="222"/>
                    <a:pt x="2002" y="94"/>
                    <a:pt x="2012" y="78"/>
                  </a:cubicBezTo>
                  <a:cubicBezTo>
                    <a:pt x="2023" y="62"/>
                    <a:pt x="2011" y="15"/>
                    <a:pt x="1968" y="35"/>
                  </a:cubicBezTo>
                  <a:cubicBezTo>
                    <a:pt x="1926" y="54"/>
                    <a:pt x="1668" y="157"/>
                    <a:pt x="1632" y="304"/>
                  </a:cubicBezTo>
                  <a:cubicBezTo>
                    <a:pt x="1596" y="453"/>
                    <a:pt x="1663" y="587"/>
                    <a:pt x="1531" y="720"/>
                  </a:cubicBezTo>
                  <a:cubicBezTo>
                    <a:pt x="1371" y="886"/>
                    <a:pt x="1371" y="886"/>
                    <a:pt x="1371" y="886"/>
                  </a:cubicBezTo>
                  <a:cubicBezTo>
                    <a:pt x="1532" y="1073"/>
                    <a:pt x="1532" y="1073"/>
                    <a:pt x="1532" y="1073"/>
                  </a:cubicBezTo>
                  <a:cubicBezTo>
                    <a:pt x="1729" y="886"/>
                    <a:pt x="1729" y="886"/>
                    <a:pt x="1729" y="886"/>
                  </a:cubicBezTo>
                  <a:cubicBezTo>
                    <a:pt x="1776" y="839"/>
                    <a:pt x="1876" y="793"/>
                    <a:pt x="1967" y="814"/>
                  </a:cubicBezTo>
                  <a:cubicBezTo>
                    <a:pt x="2161" y="858"/>
                    <a:pt x="2267" y="785"/>
                    <a:pt x="2331" y="664"/>
                  </a:cubicBezTo>
                  <a:cubicBezTo>
                    <a:pt x="2388" y="556"/>
                    <a:pt x="2379" y="329"/>
                    <a:pt x="2370" y="270"/>
                  </a:cubicBezTo>
                  <a:close/>
                  <a:moveTo>
                    <a:pt x="327" y="1897"/>
                  </a:moveTo>
                  <a:cubicBezTo>
                    <a:pt x="302" y="1922"/>
                    <a:pt x="302" y="1962"/>
                    <a:pt x="327" y="1987"/>
                  </a:cubicBezTo>
                  <a:cubicBezTo>
                    <a:pt x="440" y="2098"/>
                    <a:pt x="440" y="2098"/>
                    <a:pt x="440" y="2098"/>
                  </a:cubicBezTo>
                  <a:cubicBezTo>
                    <a:pt x="465" y="2123"/>
                    <a:pt x="504" y="2112"/>
                    <a:pt x="529" y="2087"/>
                  </a:cubicBezTo>
                  <a:cubicBezTo>
                    <a:pt x="1113" y="1513"/>
                    <a:pt x="1113" y="1513"/>
                    <a:pt x="1113" y="1513"/>
                  </a:cubicBezTo>
                  <a:cubicBezTo>
                    <a:pt x="934" y="1309"/>
                    <a:pt x="934" y="1309"/>
                    <a:pt x="934" y="1309"/>
                  </a:cubicBezTo>
                  <a:lnTo>
                    <a:pt x="327" y="18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T Sans" panose="020B0503020203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164884" y="3868045"/>
            <a:ext cx="350520" cy="350520"/>
            <a:chOff x="5373663" y="2901034"/>
            <a:chExt cx="262890" cy="262890"/>
          </a:xfrm>
        </p:grpSpPr>
        <p:sp>
          <p:nvSpPr>
            <p:cNvPr id="35" name="Oval 34"/>
            <p:cNvSpPr/>
            <p:nvPr/>
          </p:nvSpPr>
          <p:spPr>
            <a:xfrm>
              <a:off x="5373663" y="2901034"/>
              <a:ext cx="262890" cy="2628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15"/>
            <p:cNvSpPr>
              <a:spLocks noEditPoints="1"/>
            </p:cNvSpPr>
            <p:nvPr/>
          </p:nvSpPr>
          <p:spPr bwMode="auto">
            <a:xfrm>
              <a:off x="5450364" y="2964508"/>
              <a:ext cx="146774" cy="132602"/>
            </a:xfrm>
            <a:custGeom>
              <a:avLst/>
              <a:gdLst>
                <a:gd name="T0" fmla="*/ 213 w 266"/>
                <a:gd name="T1" fmla="*/ 211 h 239"/>
                <a:gd name="T2" fmla="*/ 213 w 266"/>
                <a:gd name="T3" fmla="*/ 239 h 239"/>
                <a:gd name="T4" fmla="*/ 0 w 266"/>
                <a:gd name="T5" fmla="*/ 239 h 239"/>
                <a:gd name="T6" fmla="*/ 0 w 266"/>
                <a:gd name="T7" fmla="*/ 186 h 239"/>
                <a:gd name="T8" fmla="*/ 21 w 266"/>
                <a:gd name="T9" fmla="*/ 179 h 239"/>
                <a:gd name="T10" fmla="*/ 65 w 266"/>
                <a:gd name="T11" fmla="*/ 135 h 239"/>
                <a:gd name="T12" fmla="*/ 51 w 266"/>
                <a:gd name="T13" fmla="*/ 103 h 239"/>
                <a:gd name="T14" fmla="*/ 38 w 266"/>
                <a:gd name="T15" fmla="*/ 80 h 239"/>
                <a:gd name="T16" fmla="*/ 43 w 266"/>
                <a:gd name="T17" fmla="*/ 69 h 239"/>
                <a:gd name="T18" fmla="*/ 39 w 266"/>
                <a:gd name="T19" fmla="*/ 46 h 239"/>
                <a:gd name="T20" fmla="*/ 93 w 266"/>
                <a:gd name="T21" fmla="*/ 0 h 239"/>
                <a:gd name="T22" fmla="*/ 146 w 266"/>
                <a:gd name="T23" fmla="*/ 46 h 239"/>
                <a:gd name="T24" fmla="*/ 142 w 266"/>
                <a:gd name="T25" fmla="*/ 69 h 239"/>
                <a:gd name="T26" fmla="*/ 148 w 266"/>
                <a:gd name="T27" fmla="*/ 80 h 239"/>
                <a:gd name="T28" fmla="*/ 135 w 266"/>
                <a:gd name="T29" fmla="*/ 103 h 239"/>
                <a:gd name="T30" fmla="*/ 121 w 266"/>
                <a:gd name="T31" fmla="*/ 135 h 239"/>
                <a:gd name="T32" fmla="*/ 164 w 266"/>
                <a:gd name="T33" fmla="*/ 179 h 239"/>
                <a:gd name="T34" fmla="*/ 213 w 266"/>
                <a:gd name="T35" fmla="*/ 211 h 239"/>
                <a:gd name="T36" fmla="*/ 266 w 266"/>
                <a:gd name="T37" fmla="*/ 106 h 239"/>
                <a:gd name="T38" fmla="*/ 266 w 266"/>
                <a:gd name="T39" fmla="*/ 133 h 239"/>
                <a:gd name="T40" fmla="*/ 226 w 266"/>
                <a:gd name="T41" fmla="*/ 133 h 239"/>
                <a:gd name="T42" fmla="*/ 226 w 266"/>
                <a:gd name="T43" fmla="*/ 173 h 239"/>
                <a:gd name="T44" fmla="*/ 199 w 266"/>
                <a:gd name="T45" fmla="*/ 173 h 239"/>
                <a:gd name="T46" fmla="*/ 199 w 266"/>
                <a:gd name="T47" fmla="*/ 133 h 239"/>
                <a:gd name="T48" fmla="*/ 159 w 266"/>
                <a:gd name="T49" fmla="*/ 133 h 239"/>
                <a:gd name="T50" fmla="*/ 159 w 266"/>
                <a:gd name="T51" fmla="*/ 106 h 239"/>
                <a:gd name="T52" fmla="*/ 199 w 266"/>
                <a:gd name="T53" fmla="*/ 106 h 239"/>
                <a:gd name="T54" fmla="*/ 199 w 266"/>
                <a:gd name="T55" fmla="*/ 66 h 239"/>
                <a:gd name="T56" fmla="*/ 226 w 266"/>
                <a:gd name="T57" fmla="*/ 66 h 239"/>
                <a:gd name="T58" fmla="*/ 226 w 266"/>
                <a:gd name="T59" fmla="*/ 106 h 239"/>
                <a:gd name="T60" fmla="*/ 266 w 266"/>
                <a:gd name="T61" fmla="*/ 10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6" h="239">
                  <a:moveTo>
                    <a:pt x="213" y="211"/>
                  </a:moveTo>
                  <a:cubicBezTo>
                    <a:pt x="213" y="219"/>
                    <a:pt x="213" y="239"/>
                    <a:pt x="213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8" y="182"/>
                    <a:pt x="18" y="180"/>
                    <a:pt x="21" y="179"/>
                  </a:cubicBezTo>
                  <a:cubicBezTo>
                    <a:pt x="54" y="167"/>
                    <a:pt x="65" y="157"/>
                    <a:pt x="65" y="135"/>
                  </a:cubicBezTo>
                  <a:cubicBezTo>
                    <a:pt x="65" y="122"/>
                    <a:pt x="55" y="126"/>
                    <a:pt x="51" y="103"/>
                  </a:cubicBezTo>
                  <a:cubicBezTo>
                    <a:pt x="48" y="93"/>
                    <a:pt x="40" y="103"/>
                    <a:pt x="38" y="80"/>
                  </a:cubicBezTo>
                  <a:cubicBezTo>
                    <a:pt x="38" y="71"/>
                    <a:pt x="43" y="69"/>
                    <a:pt x="43" y="69"/>
                  </a:cubicBezTo>
                  <a:cubicBezTo>
                    <a:pt x="43" y="69"/>
                    <a:pt x="41" y="56"/>
                    <a:pt x="39" y="46"/>
                  </a:cubicBezTo>
                  <a:cubicBezTo>
                    <a:pt x="38" y="33"/>
                    <a:pt x="47" y="0"/>
                    <a:pt x="93" y="0"/>
                  </a:cubicBezTo>
                  <a:cubicBezTo>
                    <a:pt x="139" y="0"/>
                    <a:pt x="147" y="33"/>
                    <a:pt x="146" y="46"/>
                  </a:cubicBezTo>
                  <a:cubicBezTo>
                    <a:pt x="145" y="56"/>
                    <a:pt x="142" y="69"/>
                    <a:pt x="142" y="69"/>
                  </a:cubicBezTo>
                  <a:cubicBezTo>
                    <a:pt x="142" y="69"/>
                    <a:pt x="148" y="71"/>
                    <a:pt x="148" y="80"/>
                  </a:cubicBezTo>
                  <a:cubicBezTo>
                    <a:pt x="146" y="103"/>
                    <a:pt x="137" y="93"/>
                    <a:pt x="135" y="103"/>
                  </a:cubicBezTo>
                  <a:cubicBezTo>
                    <a:pt x="131" y="126"/>
                    <a:pt x="121" y="122"/>
                    <a:pt x="121" y="135"/>
                  </a:cubicBezTo>
                  <a:cubicBezTo>
                    <a:pt x="121" y="157"/>
                    <a:pt x="131" y="167"/>
                    <a:pt x="164" y="179"/>
                  </a:cubicBezTo>
                  <a:cubicBezTo>
                    <a:pt x="197" y="191"/>
                    <a:pt x="213" y="203"/>
                    <a:pt x="213" y="211"/>
                  </a:cubicBezTo>
                  <a:close/>
                  <a:moveTo>
                    <a:pt x="266" y="106"/>
                  </a:moveTo>
                  <a:cubicBezTo>
                    <a:pt x="266" y="133"/>
                    <a:pt x="266" y="133"/>
                    <a:pt x="266" y="133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73"/>
                    <a:pt x="226" y="173"/>
                    <a:pt x="226" y="173"/>
                  </a:cubicBezTo>
                  <a:cubicBezTo>
                    <a:pt x="199" y="173"/>
                    <a:pt x="199" y="173"/>
                    <a:pt x="199" y="173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6" y="106"/>
                    <a:pt x="226" y="106"/>
                    <a:pt x="226" y="106"/>
                  </a:cubicBezTo>
                  <a:lnTo>
                    <a:pt x="266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7722939" y="3847863"/>
            <a:ext cx="3673195" cy="41036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121917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User Friendly: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natus error sit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vol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up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tatem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accus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lorem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arotae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164884" y="4542376"/>
            <a:ext cx="350520" cy="350520"/>
            <a:chOff x="5373663" y="3406782"/>
            <a:chExt cx="262890" cy="262890"/>
          </a:xfrm>
        </p:grpSpPr>
        <p:sp>
          <p:nvSpPr>
            <p:cNvPr id="38" name="Oval 37"/>
            <p:cNvSpPr/>
            <p:nvPr/>
          </p:nvSpPr>
          <p:spPr>
            <a:xfrm>
              <a:off x="5373663" y="3406782"/>
              <a:ext cx="262890" cy="2628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429981" y="3485711"/>
              <a:ext cx="145762" cy="132602"/>
            </a:xfrm>
            <a:custGeom>
              <a:avLst/>
              <a:gdLst>
                <a:gd name="T0" fmla="*/ 170 w 265"/>
                <a:gd name="T1" fmla="*/ 149 h 239"/>
                <a:gd name="T2" fmla="*/ 172 w 265"/>
                <a:gd name="T3" fmla="*/ 149 h 239"/>
                <a:gd name="T4" fmla="*/ 172 w 265"/>
                <a:gd name="T5" fmla="*/ 173 h 239"/>
                <a:gd name="T6" fmla="*/ 146 w 265"/>
                <a:gd name="T7" fmla="*/ 199 h 239"/>
                <a:gd name="T8" fmla="*/ 79 w 265"/>
                <a:gd name="T9" fmla="*/ 199 h 239"/>
                <a:gd name="T10" fmla="*/ 39 w 265"/>
                <a:gd name="T11" fmla="*/ 239 h 239"/>
                <a:gd name="T12" fmla="*/ 39 w 265"/>
                <a:gd name="T13" fmla="*/ 199 h 239"/>
                <a:gd name="T14" fmla="*/ 26 w 265"/>
                <a:gd name="T15" fmla="*/ 199 h 239"/>
                <a:gd name="T16" fmla="*/ 0 w 265"/>
                <a:gd name="T17" fmla="*/ 173 h 239"/>
                <a:gd name="T18" fmla="*/ 0 w 265"/>
                <a:gd name="T19" fmla="*/ 93 h 239"/>
                <a:gd name="T20" fmla="*/ 26 w 265"/>
                <a:gd name="T21" fmla="*/ 66 h 239"/>
                <a:gd name="T22" fmla="*/ 77 w 265"/>
                <a:gd name="T23" fmla="*/ 66 h 239"/>
                <a:gd name="T24" fmla="*/ 77 w 265"/>
                <a:gd name="T25" fmla="*/ 149 h 239"/>
                <a:gd name="T26" fmla="*/ 170 w 265"/>
                <a:gd name="T27" fmla="*/ 149 h 239"/>
                <a:gd name="T28" fmla="*/ 265 w 265"/>
                <a:gd name="T29" fmla="*/ 27 h 239"/>
                <a:gd name="T30" fmla="*/ 265 w 265"/>
                <a:gd name="T31" fmla="*/ 106 h 239"/>
                <a:gd name="T32" fmla="*/ 239 w 265"/>
                <a:gd name="T33" fmla="*/ 133 h 239"/>
                <a:gd name="T34" fmla="*/ 225 w 265"/>
                <a:gd name="T35" fmla="*/ 133 h 239"/>
                <a:gd name="T36" fmla="*/ 225 w 265"/>
                <a:gd name="T37" fmla="*/ 173 h 239"/>
                <a:gd name="T38" fmla="*/ 186 w 265"/>
                <a:gd name="T39" fmla="*/ 133 h 239"/>
                <a:gd name="T40" fmla="*/ 93 w 265"/>
                <a:gd name="T41" fmla="*/ 133 h 239"/>
                <a:gd name="T42" fmla="*/ 93 w 265"/>
                <a:gd name="T43" fmla="*/ 27 h 239"/>
                <a:gd name="T44" fmla="*/ 119 w 265"/>
                <a:gd name="T45" fmla="*/ 0 h 239"/>
                <a:gd name="T46" fmla="*/ 239 w 265"/>
                <a:gd name="T47" fmla="*/ 0 h 239"/>
                <a:gd name="T48" fmla="*/ 265 w 265"/>
                <a:gd name="T49" fmla="*/ 2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5" h="239">
                  <a:moveTo>
                    <a:pt x="170" y="149"/>
                  </a:moveTo>
                  <a:cubicBezTo>
                    <a:pt x="171" y="149"/>
                    <a:pt x="172" y="149"/>
                    <a:pt x="172" y="149"/>
                  </a:cubicBezTo>
                  <a:cubicBezTo>
                    <a:pt x="172" y="173"/>
                    <a:pt x="172" y="173"/>
                    <a:pt x="172" y="173"/>
                  </a:cubicBezTo>
                  <a:cubicBezTo>
                    <a:pt x="172" y="188"/>
                    <a:pt x="161" y="199"/>
                    <a:pt x="146" y="199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199"/>
                    <a:pt x="39" y="199"/>
                    <a:pt x="39" y="199"/>
                  </a:cubicBezTo>
                  <a:cubicBezTo>
                    <a:pt x="26" y="199"/>
                    <a:pt x="26" y="199"/>
                    <a:pt x="26" y="199"/>
                  </a:cubicBezTo>
                  <a:cubicBezTo>
                    <a:pt x="12" y="199"/>
                    <a:pt x="0" y="188"/>
                    <a:pt x="0" y="17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79"/>
                    <a:pt x="12" y="66"/>
                    <a:pt x="26" y="66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149"/>
                    <a:pt x="77" y="149"/>
                    <a:pt x="77" y="149"/>
                  </a:cubicBezTo>
                  <a:lnTo>
                    <a:pt x="170" y="149"/>
                  </a:lnTo>
                  <a:close/>
                  <a:moveTo>
                    <a:pt x="265" y="27"/>
                  </a:moveTo>
                  <a:cubicBezTo>
                    <a:pt x="265" y="106"/>
                    <a:pt x="265" y="106"/>
                    <a:pt x="265" y="106"/>
                  </a:cubicBezTo>
                  <a:cubicBezTo>
                    <a:pt x="265" y="121"/>
                    <a:pt x="253" y="133"/>
                    <a:pt x="239" y="133"/>
                  </a:cubicBezTo>
                  <a:cubicBezTo>
                    <a:pt x="225" y="133"/>
                    <a:pt x="225" y="133"/>
                    <a:pt x="225" y="133"/>
                  </a:cubicBezTo>
                  <a:cubicBezTo>
                    <a:pt x="225" y="173"/>
                    <a:pt x="225" y="173"/>
                    <a:pt x="225" y="17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12"/>
                    <a:pt x="105" y="0"/>
                    <a:pt x="119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53" y="0"/>
                    <a:pt x="265" y="12"/>
                    <a:pt x="265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7722939" y="4524421"/>
            <a:ext cx="3673195" cy="41036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121917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Social Support: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natus error sit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vol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up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tatem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accus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lorem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arotae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722939" y="5200979"/>
            <a:ext cx="3673195" cy="41036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121917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Social Support: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natus error sit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vol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up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tatem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accus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lorem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arotae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164884" y="5218935"/>
            <a:ext cx="350520" cy="350520"/>
            <a:chOff x="5373663" y="3914201"/>
            <a:chExt cx="262890" cy="262890"/>
          </a:xfrm>
        </p:grpSpPr>
        <p:sp>
          <p:nvSpPr>
            <p:cNvPr id="41" name="Oval 40"/>
            <p:cNvSpPr/>
            <p:nvPr/>
          </p:nvSpPr>
          <p:spPr>
            <a:xfrm>
              <a:off x="5373663" y="3914201"/>
              <a:ext cx="262890" cy="2628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89"/>
            <p:cNvSpPr>
              <a:spLocks noEditPoints="1"/>
            </p:cNvSpPr>
            <p:nvPr/>
          </p:nvSpPr>
          <p:spPr bwMode="auto">
            <a:xfrm>
              <a:off x="5441301" y="3993332"/>
              <a:ext cx="129881" cy="104627"/>
            </a:xfrm>
            <a:custGeom>
              <a:avLst/>
              <a:gdLst>
                <a:gd name="T0" fmla="*/ 265 w 265"/>
                <a:gd name="T1" fmla="*/ 67 h 213"/>
                <a:gd name="T2" fmla="*/ 265 w 265"/>
                <a:gd name="T3" fmla="*/ 186 h 213"/>
                <a:gd name="T4" fmla="*/ 238 w 265"/>
                <a:gd name="T5" fmla="*/ 213 h 213"/>
                <a:gd name="T6" fmla="*/ 26 w 265"/>
                <a:gd name="T7" fmla="*/ 213 h 213"/>
                <a:gd name="T8" fmla="*/ 0 w 265"/>
                <a:gd name="T9" fmla="*/ 186 h 213"/>
                <a:gd name="T10" fmla="*/ 0 w 265"/>
                <a:gd name="T11" fmla="*/ 67 h 213"/>
                <a:gd name="T12" fmla="*/ 26 w 265"/>
                <a:gd name="T13" fmla="*/ 40 h 213"/>
                <a:gd name="T14" fmla="*/ 58 w 265"/>
                <a:gd name="T15" fmla="*/ 40 h 213"/>
                <a:gd name="T16" fmla="*/ 69 w 265"/>
                <a:gd name="T17" fmla="*/ 33 h 213"/>
                <a:gd name="T18" fmla="*/ 77 w 265"/>
                <a:gd name="T19" fmla="*/ 8 h 213"/>
                <a:gd name="T20" fmla="*/ 87 w 265"/>
                <a:gd name="T21" fmla="*/ 0 h 213"/>
                <a:gd name="T22" fmla="*/ 177 w 265"/>
                <a:gd name="T23" fmla="*/ 0 h 213"/>
                <a:gd name="T24" fmla="*/ 188 w 265"/>
                <a:gd name="T25" fmla="*/ 8 h 213"/>
                <a:gd name="T26" fmla="*/ 197 w 265"/>
                <a:gd name="T27" fmla="*/ 33 h 213"/>
                <a:gd name="T28" fmla="*/ 207 w 265"/>
                <a:gd name="T29" fmla="*/ 40 h 213"/>
                <a:gd name="T30" fmla="*/ 238 w 265"/>
                <a:gd name="T31" fmla="*/ 40 h 213"/>
                <a:gd name="T32" fmla="*/ 265 w 265"/>
                <a:gd name="T33" fmla="*/ 67 h 213"/>
                <a:gd name="T34" fmla="*/ 199 w 265"/>
                <a:gd name="T35" fmla="*/ 120 h 213"/>
                <a:gd name="T36" fmla="*/ 132 w 265"/>
                <a:gd name="T37" fmla="*/ 53 h 213"/>
                <a:gd name="T38" fmla="*/ 66 w 265"/>
                <a:gd name="T39" fmla="*/ 120 h 213"/>
                <a:gd name="T40" fmla="*/ 132 w 265"/>
                <a:gd name="T41" fmla="*/ 186 h 213"/>
                <a:gd name="T42" fmla="*/ 199 w 265"/>
                <a:gd name="T43" fmla="*/ 120 h 213"/>
                <a:gd name="T44" fmla="*/ 172 w 265"/>
                <a:gd name="T45" fmla="*/ 120 h 213"/>
                <a:gd name="T46" fmla="*/ 132 w 265"/>
                <a:gd name="T47" fmla="*/ 160 h 213"/>
                <a:gd name="T48" fmla="*/ 92 w 265"/>
                <a:gd name="T49" fmla="*/ 120 h 213"/>
                <a:gd name="T50" fmla="*/ 132 w 265"/>
                <a:gd name="T51" fmla="*/ 80 h 213"/>
                <a:gd name="T52" fmla="*/ 172 w 265"/>
                <a:gd name="T53" fmla="*/ 120 h 213"/>
                <a:gd name="T54" fmla="*/ 238 w 265"/>
                <a:gd name="T55" fmla="*/ 76 h 213"/>
                <a:gd name="T56" fmla="*/ 229 w 265"/>
                <a:gd name="T57" fmla="*/ 67 h 213"/>
                <a:gd name="T58" fmla="*/ 220 w 265"/>
                <a:gd name="T59" fmla="*/ 76 h 213"/>
                <a:gd name="T60" fmla="*/ 229 w 265"/>
                <a:gd name="T61" fmla="*/ 85 h 213"/>
                <a:gd name="T62" fmla="*/ 238 w 265"/>
                <a:gd name="T63" fmla="*/ 7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5" h="213">
                  <a:moveTo>
                    <a:pt x="265" y="67"/>
                  </a:moveTo>
                  <a:cubicBezTo>
                    <a:pt x="265" y="186"/>
                    <a:pt x="265" y="186"/>
                    <a:pt x="265" y="186"/>
                  </a:cubicBezTo>
                  <a:cubicBezTo>
                    <a:pt x="265" y="201"/>
                    <a:pt x="253" y="213"/>
                    <a:pt x="238" y="213"/>
                  </a:cubicBezTo>
                  <a:cubicBezTo>
                    <a:pt x="26" y="213"/>
                    <a:pt x="26" y="213"/>
                    <a:pt x="26" y="213"/>
                  </a:cubicBezTo>
                  <a:cubicBezTo>
                    <a:pt x="12" y="213"/>
                    <a:pt x="0" y="201"/>
                    <a:pt x="0" y="18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52"/>
                    <a:pt x="12" y="40"/>
                    <a:pt x="26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3" y="40"/>
                    <a:pt x="68" y="37"/>
                    <a:pt x="69" y="33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8" y="3"/>
                    <a:pt x="83" y="0"/>
                    <a:pt x="8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82" y="0"/>
                    <a:pt x="187" y="3"/>
                    <a:pt x="188" y="8"/>
                  </a:cubicBezTo>
                  <a:cubicBezTo>
                    <a:pt x="197" y="33"/>
                    <a:pt x="197" y="33"/>
                    <a:pt x="197" y="33"/>
                  </a:cubicBezTo>
                  <a:cubicBezTo>
                    <a:pt x="198" y="37"/>
                    <a:pt x="202" y="40"/>
                    <a:pt x="207" y="40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53" y="40"/>
                    <a:pt x="265" y="52"/>
                    <a:pt x="265" y="67"/>
                  </a:cubicBezTo>
                  <a:close/>
                  <a:moveTo>
                    <a:pt x="199" y="120"/>
                  </a:moveTo>
                  <a:cubicBezTo>
                    <a:pt x="199" y="83"/>
                    <a:pt x="169" y="53"/>
                    <a:pt x="132" y="53"/>
                  </a:cubicBezTo>
                  <a:cubicBezTo>
                    <a:pt x="96" y="53"/>
                    <a:pt x="66" y="83"/>
                    <a:pt x="66" y="120"/>
                  </a:cubicBezTo>
                  <a:cubicBezTo>
                    <a:pt x="66" y="156"/>
                    <a:pt x="96" y="186"/>
                    <a:pt x="132" y="186"/>
                  </a:cubicBezTo>
                  <a:cubicBezTo>
                    <a:pt x="169" y="186"/>
                    <a:pt x="199" y="156"/>
                    <a:pt x="199" y="120"/>
                  </a:cubicBezTo>
                  <a:close/>
                  <a:moveTo>
                    <a:pt x="172" y="120"/>
                  </a:moveTo>
                  <a:cubicBezTo>
                    <a:pt x="172" y="142"/>
                    <a:pt x="155" y="160"/>
                    <a:pt x="132" y="160"/>
                  </a:cubicBezTo>
                  <a:cubicBezTo>
                    <a:pt x="111" y="160"/>
                    <a:pt x="92" y="142"/>
                    <a:pt x="92" y="120"/>
                  </a:cubicBezTo>
                  <a:cubicBezTo>
                    <a:pt x="92" y="98"/>
                    <a:pt x="111" y="80"/>
                    <a:pt x="132" y="80"/>
                  </a:cubicBezTo>
                  <a:cubicBezTo>
                    <a:pt x="155" y="80"/>
                    <a:pt x="172" y="98"/>
                    <a:pt x="172" y="120"/>
                  </a:cubicBezTo>
                  <a:close/>
                  <a:moveTo>
                    <a:pt x="238" y="76"/>
                  </a:moveTo>
                  <a:cubicBezTo>
                    <a:pt x="238" y="71"/>
                    <a:pt x="235" y="67"/>
                    <a:pt x="229" y="67"/>
                  </a:cubicBezTo>
                  <a:cubicBezTo>
                    <a:pt x="224" y="67"/>
                    <a:pt x="220" y="71"/>
                    <a:pt x="220" y="76"/>
                  </a:cubicBezTo>
                  <a:cubicBezTo>
                    <a:pt x="220" y="81"/>
                    <a:pt x="224" y="85"/>
                    <a:pt x="229" y="85"/>
                  </a:cubicBezTo>
                  <a:cubicBezTo>
                    <a:pt x="235" y="85"/>
                    <a:pt x="238" y="81"/>
                    <a:pt x="238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028700" y="5305896"/>
            <a:ext cx="624080" cy="93133"/>
            <a:chOff x="1345947" y="4012833"/>
            <a:chExt cx="468060" cy="69850"/>
          </a:xfrm>
        </p:grpSpPr>
        <p:sp>
          <p:nvSpPr>
            <p:cNvPr id="49" name="Oval 48"/>
            <p:cNvSpPr/>
            <p:nvPr/>
          </p:nvSpPr>
          <p:spPr>
            <a:xfrm>
              <a:off x="1345947" y="4012833"/>
              <a:ext cx="69850" cy="69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1445500" y="4012833"/>
              <a:ext cx="69850" cy="69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1545053" y="4012833"/>
              <a:ext cx="69850" cy="69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1644606" y="4012833"/>
              <a:ext cx="69850" cy="698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1744157" y="4012833"/>
              <a:ext cx="69850" cy="698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46332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7" grpId="0" animBg="1"/>
      <p:bldP spid="18" grpId="0"/>
      <p:bldP spid="19" grpId="0"/>
      <p:bldP spid="32" grpId="0"/>
      <p:bldP spid="37" grpId="0"/>
      <p:bldP spid="40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526" y="1978274"/>
            <a:ext cx="9508949" cy="4923701"/>
          </a:xfrm>
          <a:prstGeom prst="rect">
            <a:avLst/>
          </a:prstGeom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4" b="7364"/>
          <a:stretch>
            <a:fillRect/>
          </a:stretch>
        </p:blipFill>
        <p:spPr/>
      </p:pic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Single web </a:t>
            </a:r>
            <a:r>
              <a:rPr lang="en-US" dirty="0" smtClean="0">
                <a:solidFill>
                  <a:schemeClr val="accent2"/>
                </a:solidFill>
              </a:rPr>
              <a:t>portfolio show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Inset some short and brief lorem ipsum explanatory text about title here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10563908" y="4089347"/>
            <a:ext cx="482653" cy="482653"/>
            <a:chOff x="8382000" y="2809855"/>
            <a:chExt cx="279400" cy="279400"/>
          </a:xfrm>
        </p:grpSpPr>
        <p:sp>
          <p:nvSpPr>
            <p:cNvPr id="17" name="Oval 16">
              <a:hlinkClick r:id="" action="ppaction://hlinkshowjump?jump=nextslide"/>
            </p:cNvPr>
            <p:cNvSpPr/>
            <p:nvPr/>
          </p:nvSpPr>
          <p:spPr>
            <a:xfrm>
              <a:off x="8382000" y="2809855"/>
              <a:ext cx="279400" cy="279400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5">
              <a:hlinkClick r:id="" action="ppaction://hlinkshowjump?jump=nextslide"/>
            </p:cNvPr>
            <p:cNvSpPr>
              <a:spLocks/>
            </p:cNvSpPr>
            <p:nvPr/>
          </p:nvSpPr>
          <p:spPr bwMode="auto">
            <a:xfrm>
              <a:off x="8492149" y="2883448"/>
              <a:ext cx="78153" cy="132214"/>
            </a:xfrm>
            <a:custGeom>
              <a:avLst/>
              <a:gdLst>
                <a:gd name="T0" fmla="*/ 277 w 3994"/>
                <a:gd name="T1" fmla="*/ 6568 h 6819"/>
                <a:gd name="T2" fmla="*/ 277 w 3994"/>
                <a:gd name="T3" fmla="*/ 5660 h 6819"/>
                <a:gd name="T4" fmla="*/ 2436 w 3994"/>
                <a:gd name="T5" fmla="*/ 3409 h 6819"/>
                <a:gd name="T6" fmla="*/ 277 w 3994"/>
                <a:gd name="T7" fmla="*/ 1158 h 6819"/>
                <a:gd name="T8" fmla="*/ 277 w 3994"/>
                <a:gd name="T9" fmla="*/ 251 h 6819"/>
                <a:gd name="T10" fmla="*/ 1208 w 3994"/>
                <a:gd name="T11" fmla="*/ 251 h 6819"/>
                <a:gd name="T12" fmla="*/ 3801 w 3994"/>
                <a:gd name="T13" fmla="*/ 2956 h 6819"/>
                <a:gd name="T14" fmla="*/ 3994 w 3994"/>
                <a:gd name="T15" fmla="*/ 3409 h 6819"/>
                <a:gd name="T16" fmla="*/ 3801 w 3994"/>
                <a:gd name="T17" fmla="*/ 3863 h 6819"/>
                <a:gd name="T18" fmla="*/ 1208 w 3994"/>
                <a:gd name="T19" fmla="*/ 6568 h 6819"/>
                <a:gd name="T20" fmla="*/ 277 w 3994"/>
                <a:gd name="T21" fmla="*/ 6568 h 6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94" h="6819">
                  <a:moveTo>
                    <a:pt x="277" y="6568"/>
                  </a:moveTo>
                  <a:cubicBezTo>
                    <a:pt x="20" y="6317"/>
                    <a:pt x="0" y="5967"/>
                    <a:pt x="277" y="5660"/>
                  </a:cubicBezTo>
                  <a:cubicBezTo>
                    <a:pt x="2436" y="3409"/>
                    <a:pt x="2436" y="3409"/>
                    <a:pt x="2436" y="3409"/>
                  </a:cubicBezTo>
                  <a:cubicBezTo>
                    <a:pt x="277" y="1158"/>
                    <a:pt x="277" y="1158"/>
                    <a:pt x="277" y="1158"/>
                  </a:cubicBezTo>
                  <a:cubicBezTo>
                    <a:pt x="0" y="851"/>
                    <a:pt x="20" y="501"/>
                    <a:pt x="277" y="251"/>
                  </a:cubicBezTo>
                  <a:cubicBezTo>
                    <a:pt x="534" y="0"/>
                    <a:pt x="967" y="16"/>
                    <a:pt x="1208" y="251"/>
                  </a:cubicBezTo>
                  <a:cubicBezTo>
                    <a:pt x="1448" y="485"/>
                    <a:pt x="3801" y="2956"/>
                    <a:pt x="3801" y="2956"/>
                  </a:cubicBezTo>
                  <a:cubicBezTo>
                    <a:pt x="3929" y="3081"/>
                    <a:pt x="3994" y="3245"/>
                    <a:pt x="3994" y="3409"/>
                  </a:cubicBezTo>
                  <a:cubicBezTo>
                    <a:pt x="3994" y="3573"/>
                    <a:pt x="3929" y="3737"/>
                    <a:pt x="3801" y="3863"/>
                  </a:cubicBezTo>
                  <a:cubicBezTo>
                    <a:pt x="3801" y="3863"/>
                    <a:pt x="1448" y="6333"/>
                    <a:pt x="1208" y="6568"/>
                  </a:cubicBezTo>
                  <a:cubicBezTo>
                    <a:pt x="967" y="6803"/>
                    <a:pt x="534" y="6819"/>
                    <a:pt x="277" y="65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 rot="10800000">
            <a:off x="1091216" y="4089347"/>
            <a:ext cx="482653" cy="482653"/>
            <a:chOff x="8382000" y="2809855"/>
            <a:chExt cx="279400" cy="279400"/>
          </a:xfrm>
        </p:grpSpPr>
        <p:sp>
          <p:nvSpPr>
            <p:cNvPr id="20" name="Oval 19">
              <a:hlinkClick r:id="" action="ppaction://hlinkshowjump?jump=previousslide"/>
            </p:cNvPr>
            <p:cNvSpPr/>
            <p:nvPr/>
          </p:nvSpPr>
          <p:spPr>
            <a:xfrm>
              <a:off x="8382000" y="2809855"/>
              <a:ext cx="279400" cy="279400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5">
              <a:hlinkClick r:id="" action="ppaction://hlinkshowjump?jump=previousslide"/>
            </p:cNvPr>
            <p:cNvSpPr>
              <a:spLocks/>
            </p:cNvSpPr>
            <p:nvPr/>
          </p:nvSpPr>
          <p:spPr bwMode="auto">
            <a:xfrm>
              <a:off x="8492149" y="2883448"/>
              <a:ext cx="78153" cy="132214"/>
            </a:xfrm>
            <a:custGeom>
              <a:avLst/>
              <a:gdLst>
                <a:gd name="T0" fmla="*/ 277 w 3994"/>
                <a:gd name="T1" fmla="*/ 6568 h 6819"/>
                <a:gd name="T2" fmla="*/ 277 w 3994"/>
                <a:gd name="T3" fmla="*/ 5660 h 6819"/>
                <a:gd name="T4" fmla="*/ 2436 w 3994"/>
                <a:gd name="T5" fmla="*/ 3409 h 6819"/>
                <a:gd name="T6" fmla="*/ 277 w 3994"/>
                <a:gd name="T7" fmla="*/ 1158 h 6819"/>
                <a:gd name="T8" fmla="*/ 277 w 3994"/>
                <a:gd name="T9" fmla="*/ 251 h 6819"/>
                <a:gd name="T10" fmla="*/ 1208 w 3994"/>
                <a:gd name="T11" fmla="*/ 251 h 6819"/>
                <a:gd name="T12" fmla="*/ 3801 w 3994"/>
                <a:gd name="T13" fmla="*/ 2956 h 6819"/>
                <a:gd name="T14" fmla="*/ 3994 w 3994"/>
                <a:gd name="T15" fmla="*/ 3409 h 6819"/>
                <a:gd name="T16" fmla="*/ 3801 w 3994"/>
                <a:gd name="T17" fmla="*/ 3863 h 6819"/>
                <a:gd name="T18" fmla="*/ 1208 w 3994"/>
                <a:gd name="T19" fmla="*/ 6568 h 6819"/>
                <a:gd name="T20" fmla="*/ 277 w 3994"/>
                <a:gd name="T21" fmla="*/ 6568 h 6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94" h="6819">
                  <a:moveTo>
                    <a:pt x="277" y="6568"/>
                  </a:moveTo>
                  <a:cubicBezTo>
                    <a:pt x="20" y="6317"/>
                    <a:pt x="0" y="5967"/>
                    <a:pt x="277" y="5660"/>
                  </a:cubicBezTo>
                  <a:cubicBezTo>
                    <a:pt x="2436" y="3409"/>
                    <a:pt x="2436" y="3409"/>
                    <a:pt x="2436" y="3409"/>
                  </a:cubicBezTo>
                  <a:cubicBezTo>
                    <a:pt x="277" y="1158"/>
                    <a:pt x="277" y="1158"/>
                    <a:pt x="277" y="1158"/>
                  </a:cubicBezTo>
                  <a:cubicBezTo>
                    <a:pt x="0" y="851"/>
                    <a:pt x="20" y="501"/>
                    <a:pt x="277" y="251"/>
                  </a:cubicBezTo>
                  <a:cubicBezTo>
                    <a:pt x="534" y="0"/>
                    <a:pt x="967" y="16"/>
                    <a:pt x="1208" y="251"/>
                  </a:cubicBezTo>
                  <a:cubicBezTo>
                    <a:pt x="1448" y="485"/>
                    <a:pt x="3801" y="2956"/>
                    <a:pt x="3801" y="2956"/>
                  </a:cubicBezTo>
                  <a:cubicBezTo>
                    <a:pt x="3929" y="3081"/>
                    <a:pt x="3994" y="3245"/>
                    <a:pt x="3994" y="3409"/>
                  </a:cubicBezTo>
                  <a:cubicBezTo>
                    <a:pt x="3994" y="3573"/>
                    <a:pt x="3929" y="3737"/>
                    <a:pt x="3801" y="3863"/>
                  </a:cubicBezTo>
                  <a:cubicBezTo>
                    <a:pt x="3801" y="3863"/>
                    <a:pt x="1448" y="6333"/>
                    <a:pt x="1208" y="6568"/>
                  </a:cubicBezTo>
                  <a:cubicBezTo>
                    <a:pt x="967" y="6803"/>
                    <a:pt x="534" y="6819"/>
                    <a:pt x="277" y="65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9746817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8" r="22398"/>
          <a:stretch>
            <a:fillRect/>
          </a:stretch>
        </p:blipFill>
        <p:spPr/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Communications </a:t>
            </a:r>
            <a:r>
              <a:rPr lang="en-US" dirty="0" smtClean="0">
                <a:solidFill>
                  <a:schemeClr val="accent2"/>
                </a:solidFill>
              </a:rPr>
              <a:t>services 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some short and brief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explanatory text about title </a:t>
            </a:r>
            <a:r>
              <a:rPr lang="en-US" dirty="0" smtClean="0"/>
              <a:t>here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68711" y="2291755"/>
            <a:ext cx="6327421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1219170" eaLnBrk="1" fontAlgn="auto" latinLnBrk="0" hangingPunct="1">
              <a:lnSpc>
                <a:spcPts val="1867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natus error sit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volup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tatem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accus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antium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dolor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emque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lauda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nt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ium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,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totam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rem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aperiam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,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eaque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ipsa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quae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ab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illo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inventore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very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tatis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et 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quasi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architecto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beatae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vitae 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dicta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sunt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explicabo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. 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Sed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iatis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natus.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57252" y="2035275"/>
            <a:ext cx="635266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Services includes:</a:t>
            </a:r>
            <a:endParaRPr kumimoji="0" lang="en-US" sz="1333" b="1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0604" y="4627372"/>
            <a:ext cx="1758097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natus error sit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volup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tatem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accus</a:t>
            </a:r>
            <a:endParaRPr kumimoji="0" lang="en-US" sz="1067" b="0" i="0" u="none" strike="noStrike" kern="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68712" y="3932489"/>
            <a:ext cx="1761881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Video</a:t>
            </a:r>
          </a:p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 conferencing</a:t>
            </a:r>
            <a:endParaRPr kumimoji="0" lang="en-US" sz="1200" b="1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5096053" y="4499711"/>
            <a:ext cx="170719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623446" y="4627372"/>
            <a:ext cx="1758097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natus error sit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volup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tatem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accus</a:t>
            </a:r>
            <a:endParaRPr kumimoji="0" lang="en-US" sz="1067" b="0" i="0" u="none" strike="noStrike" kern="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621554" y="3932489"/>
            <a:ext cx="1761881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Telephone </a:t>
            </a:r>
          </a:p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services</a:t>
            </a:r>
            <a:endParaRPr kumimoji="0" lang="en-US" sz="1200" b="1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>
            <a:off x="9648896" y="4499711"/>
            <a:ext cx="170719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347025" y="4627372"/>
            <a:ext cx="1758097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natus error sit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volup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tatem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accus</a:t>
            </a:r>
            <a:endParaRPr kumimoji="0" lang="en-US" sz="1067" b="0" i="0" u="none" strike="noStrike" kern="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345133" y="3932489"/>
            <a:ext cx="1761881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Audio conferencing</a:t>
            </a:r>
            <a:endParaRPr kumimoji="0" lang="en-US" sz="1200" b="1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7372475" y="4499711"/>
            <a:ext cx="170719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reeform 16"/>
          <p:cNvSpPr>
            <a:spLocks noEditPoints="1"/>
          </p:cNvSpPr>
          <p:nvPr/>
        </p:nvSpPr>
        <p:spPr bwMode="auto">
          <a:xfrm>
            <a:off x="5776207" y="3531366"/>
            <a:ext cx="346888" cy="249173"/>
          </a:xfrm>
          <a:custGeom>
            <a:avLst/>
            <a:gdLst>
              <a:gd name="T0" fmla="*/ 234 w 260"/>
              <a:gd name="T1" fmla="*/ 27 h 186"/>
              <a:gd name="T2" fmla="*/ 234 w 260"/>
              <a:gd name="T3" fmla="*/ 53 h 186"/>
              <a:gd name="T4" fmla="*/ 260 w 260"/>
              <a:gd name="T5" fmla="*/ 53 h 186"/>
              <a:gd name="T6" fmla="*/ 260 w 260"/>
              <a:gd name="T7" fmla="*/ 80 h 186"/>
              <a:gd name="T8" fmla="*/ 234 w 260"/>
              <a:gd name="T9" fmla="*/ 80 h 186"/>
              <a:gd name="T10" fmla="*/ 234 w 260"/>
              <a:gd name="T11" fmla="*/ 106 h 186"/>
              <a:gd name="T12" fmla="*/ 260 w 260"/>
              <a:gd name="T13" fmla="*/ 106 h 186"/>
              <a:gd name="T14" fmla="*/ 260 w 260"/>
              <a:gd name="T15" fmla="*/ 133 h 186"/>
              <a:gd name="T16" fmla="*/ 234 w 260"/>
              <a:gd name="T17" fmla="*/ 133 h 186"/>
              <a:gd name="T18" fmla="*/ 234 w 260"/>
              <a:gd name="T19" fmla="*/ 159 h 186"/>
              <a:gd name="T20" fmla="*/ 260 w 260"/>
              <a:gd name="T21" fmla="*/ 159 h 186"/>
              <a:gd name="T22" fmla="*/ 260 w 260"/>
              <a:gd name="T23" fmla="*/ 175 h 186"/>
              <a:gd name="T24" fmla="*/ 250 w 260"/>
              <a:gd name="T25" fmla="*/ 186 h 186"/>
              <a:gd name="T26" fmla="*/ 11 w 260"/>
              <a:gd name="T27" fmla="*/ 186 h 186"/>
              <a:gd name="T28" fmla="*/ 0 w 260"/>
              <a:gd name="T29" fmla="*/ 175 h 186"/>
              <a:gd name="T30" fmla="*/ 0 w 260"/>
              <a:gd name="T31" fmla="*/ 159 h 186"/>
              <a:gd name="T32" fmla="*/ 27 w 260"/>
              <a:gd name="T33" fmla="*/ 159 h 186"/>
              <a:gd name="T34" fmla="*/ 27 w 260"/>
              <a:gd name="T35" fmla="*/ 133 h 186"/>
              <a:gd name="T36" fmla="*/ 0 w 260"/>
              <a:gd name="T37" fmla="*/ 133 h 186"/>
              <a:gd name="T38" fmla="*/ 0 w 260"/>
              <a:gd name="T39" fmla="*/ 106 h 186"/>
              <a:gd name="T40" fmla="*/ 27 w 260"/>
              <a:gd name="T41" fmla="*/ 106 h 186"/>
              <a:gd name="T42" fmla="*/ 27 w 260"/>
              <a:gd name="T43" fmla="*/ 80 h 186"/>
              <a:gd name="T44" fmla="*/ 0 w 260"/>
              <a:gd name="T45" fmla="*/ 80 h 186"/>
              <a:gd name="T46" fmla="*/ 0 w 260"/>
              <a:gd name="T47" fmla="*/ 53 h 186"/>
              <a:gd name="T48" fmla="*/ 27 w 260"/>
              <a:gd name="T49" fmla="*/ 53 h 186"/>
              <a:gd name="T50" fmla="*/ 27 w 260"/>
              <a:gd name="T51" fmla="*/ 27 h 186"/>
              <a:gd name="T52" fmla="*/ 0 w 260"/>
              <a:gd name="T53" fmla="*/ 27 h 186"/>
              <a:gd name="T54" fmla="*/ 0 w 260"/>
              <a:gd name="T55" fmla="*/ 11 h 186"/>
              <a:gd name="T56" fmla="*/ 11 w 260"/>
              <a:gd name="T57" fmla="*/ 0 h 186"/>
              <a:gd name="T58" fmla="*/ 250 w 260"/>
              <a:gd name="T59" fmla="*/ 0 h 186"/>
              <a:gd name="T60" fmla="*/ 260 w 260"/>
              <a:gd name="T61" fmla="*/ 11 h 186"/>
              <a:gd name="T62" fmla="*/ 260 w 260"/>
              <a:gd name="T63" fmla="*/ 27 h 186"/>
              <a:gd name="T64" fmla="*/ 234 w 260"/>
              <a:gd name="T65" fmla="*/ 27 h 186"/>
              <a:gd name="T66" fmla="*/ 167 w 260"/>
              <a:gd name="T67" fmla="*/ 93 h 186"/>
              <a:gd name="T68" fmla="*/ 101 w 260"/>
              <a:gd name="T69" fmla="*/ 53 h 186"/>
              <a:gd name="T70" fmla="*/ 101 w 260"/>
              <a:gd name="T71" fmla="*/ 133 h 186"/>
              <a:gd name="T72" fmla="*/ 167 w 260"/>
              <a:gd name="T73" fmla="*/ 9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0" h="186">
                <a:moveTo>
                  <a:pt x="234" y="27"/>
                </a:moveTo>
                <a:cubicBezTo>
                  <a:pt x="234" y="53"/>
                  <a:pt x="234" y="53"/>
                  <a:pt x="234" y="53"/>
                </a:cubicBezTo>
                <a:cubicBezTo>
                  <a:pt x="260" y="53"/>
                  <a:pt x="260" y="53"/>
                  <a:pt x="260" y="53"/>
                </a:cubicBezTo>
                <a:cubicBezTo>
                  <a:pt x="260" y="80"/>
                  <a:pt x="260" y="80"/>
                  <a:pt x="260" y="80"/>
                </a:cubicBezTo>
                <a:cubicBezTo>
                  <a:pt x="234" y="80"/>
                  <a:pt x="234" y="80"/>
                  <a:pt x="234" y="80"/>
                </a:cubicBezTo>
                <a:cubicBezTo>
                  <a:pt x="234" y="106"/>
                  <a:pt x="234" y="106"/>
                  <a:pt x="234" y="106"/>
                </a:cubicBezTo>
                <a:cubicBezTo>
                  <a:pt x="260" y="106"/>
                  <a:pt x="260" y="106"/>
                  <a:pt x="260" y="106"/>
                </a:cubicBezTo>
                <a:cubicBezTo>
                  <a:pt x="260" y="133"/>
                  <a:pt x="260" y="133"/>
                  <a:pt x="260" y="133"/>
                </a:cubicBezTo>
                <a:cubicBezTo>
                  <a:pt x="234" y="133"/>
                  <a:pt x="234" y="133"/>
                  <a:pt x="234" y="133"/>
                </a:cubicBezTo>
                <a:cubicBezTo>
                  <a:pt x="234" y="159"/>
                  <a:pt x="234" y="159"/>
                  <a:pt x="234" y="159"/>
                </a:cubicBezTo>
                <a:cubicBezTo>
                  <a:pt x="260" y="159"/>
                  <a:pt x="260" y="159"/>
                  <a:pt x="260" y="159"/>
                </a:cubicBezTo>
                <a:cubicBezTo>
                  <a:pt x="260" y="175"/>
                  <a:pt x="260" y="175"/>
                  <a:pt x="260" y="175"/>
                </a:cubicBezTo>
                <a:cubicBezTo>
                  <a:pt x="260" y="181"/>
                  <a:pt x="256" y="186"/>
                  <a:pt x="250" y="186"/>
                </a:cubicBezTo>
                <a:cubicBezTo>
                  <a:pt x="11" y="186"/>
                  <a:pt x="11" y="186"/>
                  <a:pt x="11" y="186"/>
                </a:cubicBezTo>
                <a:cubicBezTo>
                  <a:pt x="5" y="186"/>
                  <a:pt x="0" y="181"/>
                  <a:pt x="0" y="175"/>
                </a:cubicBezTo>
                <a:cubicBezTo>
                  <a:pt x="0" y="159"/>
                  <a:pt x="0" y="159"/>
                  <a:pt x="0" y="159"/>
                </a:cubicBezTo>
                <a:cubicBezTo>
                  <a:pt x="27" y="159"/>
                  <a:pt x="27" y="159"/>
                  <a:pt x="27" y="159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06"/>
                  <a:pt x="0" y="106"/>
                  <a:pt x="0" y="106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7" y="80"/>
                  <a:pt x="27" y="80"/>
                  <a:pt x="27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53"/>
                  <a:pt x="0" y="53"/>
                  <a:pt x="0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27"/>
                  <a:pt x="27" y="27"/>
                  <a:pt x="27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50" y="0"/>
                  <a:pt x="250" y="0"/>
                  <a:pt x="250" y="0"/>
                </a:cubicBezTo>
                <a:cubicBezTo>
                  <a:pt x="256" y="0"/>
                  <a:pt x="260" y="5"/>
                  <a:pt x="260" y="11"/>
                </a:cubicBezTo>
                <a:cubicBezTo>
                  <a:pt x="260" y="27"/>
                  <a:pt x="260" y="27"/>
                  <a:pt x="260" y="27"/>
                </a:cubicBezTo>
                <a:lnTo>
                  <a:pt x="234" y="27"/>
                </a:lnTo>
                <a:close/>
                <a:moveTo>
                  <a:pt x="167" y="93"/>
                </a:moveTo>
                <a:cubicBezTo>
                  <a:pt x="101" y="53"/>
                  <a:pt x="101" y="53"/>
                  <a:pt x="101" y="53"/>
                </a:cubicBezTo>
                <a:cubicBezTo>
                  <a:pt x="101" y="133"/>
                  <a:pt x="101" y="133"/>
                  <a:pt x="101" y="133"/>
                </a:cubicBezTo>
                <a:lnTo>
                  <a:pt x="167" y="9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Freeform 53"/>
          <p:cNvSpPr>
            <a:spLocks/>
          </p:cNvSpPr>
          <p:nvPr/>
        </p:nvSpPr>
        <p:spPr bwMode="auto">
          <a:xfrm>
            <a:off x="10354699" y="3506936"/>
            <a:ext cx="295589" cy="298032"/>
          </a:xfrm>
          <a:custGeom>
            <a:avLst/>
            <a:gdLst>
              <a:gd name="T0" fmla="*/ 159 w 222"/>
              <a:gd name="T1" fmla="*/ 78 h 223"/>
              <a:gd name="T2" fmla="*/ 157 w 222"/>
              <a:gd name="T3" fmla="*/ 29 h 223"/>
              <a:gd name="T4" fmla="*/ 208 w 222"/>
              <a:gd name="T5" fmla="*/ 35 h 223"/>
              <a:gd name="T6" fmla="*/ 156 w 222"/>
              <a:gd name="T7" fmla="*/ 156 h 223"/>
              <a:gd name="T8" fmla="*/ 34 w 222"/>
              <a:gd name="T9" fmla="*/ 208 h 223"/>
              <a:gd name="T10" fmla="*/ 28 w 222"/>
              <a:gd name="T11" fmla="*/ 158 h 223"/>
              <a:gd name="T12" fmla="*/ 78 w 222"/>
              <a:gd name="T13" fmla="*/ 159 h 223"/>
              <a:gd name="T14" fmla="*/ 129 w 222"/>
              <a:gd name="T15" fmla="*/ 130 h 223"/>
              <a:gd name="T16" fmla="*/ 159 w 222"/>
              <a:gd name="T17" fmla="*/ 7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2" h="223">
                <a:moveTo>
                  <a:pt x="159" y="78"/>
                </a:moveTo>
                <a:cubicBezTo>
                  <a:pt x="146" y="65"/>
                  <a:pt x="134" y="57"/>
                  <a:pt x="157" y="29"/>
                </a:cubicBezTo>
                <a:cubicBezTo>
                  <a:pt x="181" y="0"/>
                  <a:pt x="195" y="22"/>
                  <a:pt x="208" y="35"/>
                </a:cubicBezTo>
                <a:cubicBezTo>
                  <a:pt x="222" y="49"/>
                  <a:pt x="209" y="103"/>
                  <a:pt x="156" y="156"/>
                </a:cubicBezTo>
                <a:cubicBezTo>
                  <a:pt x="102" y="209"/>
                  <a:pt x="49" y="223"/>
                  <a:pt x="34" y="208"/>
                </a:cubicBezTo>
                <a:cubicBezTo>
                  <a:pt x="22" y="196"/>
                  <a:pt x="0" y="181"/>
                  <a:pt x="28" y="158"/>
                </a:cubicBezTo>
                <a:cubicBezTo>
                  <a:pt x="57" y="135"/>
                  <a:pt x="65" y="146"/>
                  <a:pt x="78" y="159"/>
                </a:cubicBezTo>
                <a:cubicBezTo>
                  <a:pt x="87" y="168"/>
                  <a:pt x="109" y="149"/>
                  <a:pt x="129" y="130"/>
                </a:cubicBezTo>
                <a:cubicBezTo>
                  <a:pt x="149" y="110"/>
                  <a:pt x="168" y="87"/>
                  <a:pt x="159" y="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Freeform 73"/>
          <p:cNvSpPr>
            <a:spLocks noEditPoints="1"/>
          </p:cNvSpPr>
          <p:nvPr/>
        </p:nvSpPr>
        <p:spPr bwMode="auto">
          <a:xfrm>
            <a:off x="8112478" y="3478844"/>
            <a:ext cx="227189" cy="354216"/>
          </a:xfrm>
          <a:custGeom>
            <a:avLst/>
            <a:gdLst>
              <a:gd name="T0" fmla="*/ 170 w 170"/>
              <a:gd name="T1" fmla="*/ 102 h 266"/>
              <a:gd name="T2" fmla="*/ 170 w 170"/>
              <a:gd name="T3" fmla="*/ 138 h 266"/>
              <a:gd name="T4" fmla="*/ 99 w 170"/>
              <a:gd name="T5" fmla="*/ 204 h 266"/>
              <a:gd name="T6" fmla="*/ 99 w 170"/>
              <a:gd name="T7" fmla="*/ 239 h 266"/>
              <a:gd name="T8" fmla="*/ 133 w 170"/>
              <a:gd name="T9" fmla="*/ 239 h 266"/>
              <a:gd name="T10" fmla="*/ 138 w 170"/>
              <a:gd name="T11" fmla="*/ 245 h 266"/>
              <a:gd name="T12" fmla="*/ 138 w 170"/>
              <a:gd name="T13" fmla="*/ 261 h 266"/>
              <a:gd name="T14" fmla="*/ 133 w 170"/>
              <a:gd name="T15" fmla="*/ 266 h 266"/>
              <a:gd name="T16" fmla="*/ 37 w 170"/>
              <a:gd name="T17" fmla="*/ 266 h 266"/>
              <a:gd name="T18" fmla="*/ 32 w 170"/>
              <a:gd name="T19" fmla="*/ 261 h 266"/>
              <a:gd name="T20" fmla="*/ 32 w 170"/>
              <a:gd name="T21" fmla="*/ 245 h 266"/>
              <a:gd name="T22" fmla="*/ 37 w 170"/>
              <a:gd name="T23" fmla="*/ 239 h 266"/>
              <a:gd name="T24" fmla="*/ 72 w 170"/>
              <a:gd name="T25" fmla="*/ 239 h 266"/>
              <a:gd name="T26" fmla="*/ 72 w 170"/>
              <a:gd name="T27" fmla="*/ 204 h 266"/>
              <a:gd name="T28" fmla="*/ 0 w 170"/>
              <a:gd name="T29" fmla="*/ 138 h 266"/>
              <a:gd name="T30" fmla="*/ 0 w 170"/>
              <a:gd name="T31" fmla="*/ 102 h 266"/>
              <a:gd name="T32" fmla="*/ 6 w 170"/>
              <a:gd name="T33" fmla="*/ 97 h 266"/>
              <a:gd name="T34" fmla="*/ 14 w 170"/>
              <a:gd name="T35" fmla="*/ 97 h 266"/>
              <a:gd name="T36" fmla="*/ 19 w 170"/>
              <a:gd name="T37" fmla="*/ 102 h 266"/>
              <a:gd name="T38" fmla="*/ 19 w 170"/>
              <a:gd name="T39" fmla="*/ 138 h 266"/>
              <a:gd name="T40" fmla="*/ 85 w 170"/>
              <a:gd name="T41" fmla="*/ 186 h 266"/>
              <a:gd name="T42" fmla="*/ 152 w 170"/>
              <a:gd name="T43" fmla="*/ 138 h 266"/>
              <a:gd name="T44" fmla="*/ 152 w 170"/>
              <a:gd name="T45" fmla="*/ 102 h 266"/>
              <a:gd name="T46" fmla="*/ 157 w 170"/>
              <a:gd name="T47" fmla="*/ 97 h 266"/>
              <a:gd name="T48" fmla="*/ 165 w 170"/>
              <a:gd name="T49" fmla="*/ 97 h 266"/>
              <a:gd name="T50" fmla="*/ 170 w 170"/>
              <a:gd name="T51" fmla="*/ 102 h 266"/>
              <a:gd name="T52" fmla="*/ 125 w 170"/>
              <a:gd name="T53" fmla="*/ 78 h 266"/>
              <a:gd name="T54" fmla="*/ 45 w 170"/>
              <a:gd name="T55" fmla="*/ 78 h 266"/>
              <a:gd name="T56" fmla="*/ 45 w 170"/>
              <a:gd name="T57" fmla="*/ 22 h 266"/>
              <a:gd name="T58" fmla="*/ 85 w 170"/>
              <a:gd name="T59" fmla="*/ 0 h 266"/>
              <a:gd name="T60" fmla="*/ 125 w 170"/>
              <a:gd name="T61" fmla="*/ 22 h 266"/>
              <a:gd name="T62" fmla="*/ 125 w 170"/>
              <a:gd name="T63" fmla="*/ 78 h 266"/>
              <a:gd name="T64" fmla="*/ 45 w 170"/>
              <a:gd name="T65" fmla="*/ 138 h 266"/>
              <a:gd name="T66" fmla="*/ 45 w 170"/>
              <a:gd name="T67" fmla="*/ 97 h 266"/>
              <a:gd name="T68" fmla="*/ 125 w 170"/>
              <a:gd name="T69" fmla="*/ 97 h 266"/>
              <a:gd name="T70" fmla="*/ 125 w 170"/>
              <a:gd name="T71" fmla="*/ 138 h 266"/>
              <a:gd name="T72" fmla="*/ 85 w 170"/>
              <a:gd name="T73" fmla="*/ 160 h 266"/>
              <a:gd name="T74" fmla="*/ 45 w 170"/>
              <a:gd name="T75" fmla="*/ 13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0" h="266">
                <a:moveTo>
                  <a:pt x="170" y="102"/>
                </a:moveTo>
                <a:cubicBezTo>
                  <a:pt x="170" y="138"/>
                  <a:pt x="170" y="138"/>
                  <a:pt x="170" y="138"/>
                </a:cubicBezTo>
                <a:cubicBezTo>
                  <a:pt x="170" y="168"/>
                  <a:pt x="148" y="200"/>
                  <a:pt x="99" y="204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133" y="239"/>
                  <a:pt x="133" y="239"/>
                  <a:pt x="133" y="239"/>
                </a:cubicBezTo>
                <a:cubicBezTo>
                  <a:pt x="136" y="239"/>
                  <a:pt x="138" y="241"/>
                  <a:pt x="138" y="245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38" y="263"/>
                  <a:pt x="136" y="266"/>
                  <a:pt x="133" y="266"/>
                </a:cubicBezTo>
                <a:cubicBezTo>
                  <a:pt x="37" y="266"/>
                  <a:pt x="37" y="266"/>
                  <a:pt x="37" y="266"/>
                </a:cubicBezTo>
                <a:cubicBezTo>
                  <a:pt x="34" y="266"/>
                  <a:pt x="32" y="263"/>
                  <a:pt x="32" y="261"/>
                </a:cubicBezTo>
                <a:cubicBezTo>
                  <a:pt x="32" y="245"/>
                  <a:pt x="32" y="245"/>
                  <a:pt x="32" y="245"/>
                </a:cubicBezTo>
                <a:cubicBezTo>
                  <a:pt x="32" y="241"/>
                  <a:pt x="34" y="239"/>
                  <a:pt x="37" y="239"/>
                </a:cubicBezTo>
                <a:cubicBezTo>
                  <a:pt x="72" y="239"/>
                  <a:pt x="72" y="239"/>
                  <a:pt x="72" y="239"/>
                </a:cubicBezTo>
                <a:cubicBezTo>
                  <a:pt x="72" y="204"/>
                  <a:pt x="72" y="204"/>
                  <a:pt x="72" y="204"/>
                </a:cubicBezTo>
                <a:cubicBezTo>
                  <a:pt x="22" y="200"/>
                  <a:pt x="0" y="168"/>
                  <a:pt x="0" y="138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99"/>
                  <a:pt x="2" y="97"/>
                  <a:pt x="6" y="97"/>
                </a:cubicBezTo>
                <a:cubicBezTo>
                  <a:pt x="14" y="97"/>
                  <a:pt x="14" y="97"/>
                  <a:pt x="14" y="97"/>
                </a:cubicBezTo>
                <a:cubicBezTo>
                  <a:pt x="16" y="97"/>
                  <a:pt x="19" y="99"/>
                  <a:pt x="19" y="102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19" y="156"/>
                  <a:pt x="33" y="186"/>
                  <a:pt x="85" y="186"/>
                </a:cubicBezTo>
                <a:cubicBezTo>
                  <a:pt x="137" y="186"/>
                  <a:pt x="152" y="156"/>
                  <a:pt x="152" y="138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52" y="99"/>
                  <a:pt x="154" y="97"/>
                  <a:pt x="157" y="97"/>
                </a:cubicBezTo>
                <a:cubicBezTo>
                  <a:pt x="165" y="97"/>
                  <a:pt x="165" y="97"/>
                  <a:pt x="165" y="97"/>
                </a:cubicBezTo>
                <a:cubicBezTo>
                  <a:pt x="168" y="97"/>
                  <a:pt x="170" y="99"/>
                  <a:pt x="170" y="102"/>
                </a:cubicBezTo>
                <a:close/>
                <a:moveTo>
                  <a:pt x="125" y="78"/>
                </a:moveTo>
                <a:cubicBezTo>
                  <a:pt x="45" y="78"/>
                  <a:pt x="45" y="78"/>
                  <a:pt x="45" y="78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3"/>
                  <a:pt x="54" y="0"/>
                  <a:pt x="85" y="0"/>
                </a:cubicBezTo>
                <a:cubicBezTo>
                  <a:pt x="116" y="0"/>
                  <a:pt x="125" y="13"/>
                  <a:pt x="125" y="22"/>
                </a:cubicBezTo>
                <a:lnTo>
                  <a:pt x="125" y="78"/>
                </a:lnTo>
                <a:close/>
                <a:moveTo>
                  <a:pt x="45" y="138"/>
                </a:moveTo>
                <a:cubicBezTo>
                  <a:pt x="45" y="97"/>
                  <a:pt x="45" y="97"/>
                  <a:pt x="45" y="97"/>
                </a:cubicBezTo>
                <a:cubicBezTo>
                  <a:pt x="125" y="97"/>
                  <a:pt x="125" y="97"/>
                  <a:pt x="125" y="97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25" y="147"/>
                  <a:pt x="116" y="160"/>
                  <a:pt x="85" y="160"/>
                </a:cubicBezTo>
                <a:cubicBezTo>
                  <a:pt x="54" y="160"/>
                  <a:pt x="45" y="147"/>
                  <a:pt x="45" y="1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791634" y="5100656"/>
            <a:ext cx="3589868" cy="614345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94834" y="5213714"/>
            <a:ext cx="3052233" cy="410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" panose="020F0502020204030203" pitchFamily="34" charset="0"/>
              </a:rPr>
              <a:t>Laura is Our Communication Manager during last ten years and all are satisfied with her.</a:t>
            </a:r>
            <a:endParaRPr kumimoji="0" lang="en-US" sz="1067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808009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47" grpId="0"/>
      <p:bldP spid="48" grpId="0"/>
      <p:bldP spid="52" grpId="0"/>
      <p:bldP spid="53" grpId="0"/>
      <p:bldP spid="55" grpId="0" animBg="1"/>
      <p:bldP spid="56" grpId="0" animBg="1"/>
      <p:bldP spid="57" grpId="0" animBg="1"/>
      <p:bldP spid="58" grpId="0" animBg="1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 smtClean="0"/>
              <a:t>Infographic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2"/>
                </a:solidFill>
              </a:rPr>
              <a:t>Pie Chart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Inset some short and brief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explanatory text about title here</a:t>
            </a:r>
          </a:p>
        </p:txBody>
      </p:sp>
      <p:graphicFrame>
        <p:nvGraphicFramePr>
          <p:cNvPr id="8" name="Chart 7"/>
          <p:cNvGraphicFramePr/>
          <p:nvPr>
            <p:extLst/>
          </p:nvPr>
        </p:nvGraphicFramePr>
        <p:xfrm>
          <a:off x="4042812" y="2241908"/>
          <a:ext cx="4106376" cy="3506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7179735" y="2722299"/>
            <a:ext cx="1437032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860379" y="2832966"/>
            <a:ext cx="2546349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nat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us 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error sit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volup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tatem</a:t>
            </a:r>
            <a:endParaRPr kumimoji="0" lang="en-US" sz="1067" b="0" i="0" u="none" strike="noStrike" kern="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60451" y="2567843"/>
            <a:ext cx="2546215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Social Marketing</a:t>
            </a:r>
            <a:endParaRPr kumimoji="0" lang="en-US" sz="1333" b="1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60451" y="2219876"/>
            <a:ext cx="254621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 Black" panose="020F0A02020204030203" pitchFamily="34" charset="0"/>
              </a:rPr>
              <a:t>25%</a:t>
            </a:r>
            <a:endParaRPr kumimoji="0" lang="en-US" sz="2133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 Black" panose="020F0A0202020403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8864" y="4384359"/>
            <a:ext cx="2546349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nat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us 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error sit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volup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tatem</a:t>
            </a:r>
            <a:endParaRPr kumimoji="0" lang="en-US" sz="1067" b="0" i="0" u="none" strike="noStrike" kern="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8937" y="4119237"/>
            <a:ext cx="2546215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Web Development</a:t>
            </a:r>
            <a:endParaRPr kumimoji="0" lang="en-US" sz="1333" b="1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78937" y="3771269"/>
            <a:ext cx="254621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 Black" panose="020F0A02020204030203" pitchFamily="34" charset="0"/>
              </a:rPr>
              <a:t>16%</a:t>
            </a:r>
            <a:endParaRPr kumimoji="0" lang="en-US" sz="2133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 Black" panose="020F0A02020204030203" pitchFamily="34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3568702" y="4270736"/>
            <a:ext cx="822324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1" y="4723373"/>
            <a:ext cx="996767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8860379" y="4834041"/>
            <a:ext cx="2546349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nat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us 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error sit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volup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tatem</a:t>
            </a:r>
            <a:endParaRPr kumimoji="0" lang="en-US" sz="1067" b="0" i="0" u="none" strike="noStrike" kern="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860451" y="4568918"/>
            <a:ext cx="2546215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Mobile Apps</a:t>
            </a:r>
            <a:endParaRPr kumimoji="0" lang="en-US" sz="1333" b="1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860451" y="4220950"/>
            <a:ext cx="254621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 Black" panose="020F0A02020204030203" pitchFamily="34" charset="0"/>
              </a:rPr>
              <a:t>44%</a:t>
            </a:r>
            <a:endParaRPr kumimoji="0" lang="en-US" sz="2133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 Black" panose="020F0A02020204030203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78864" y="2778777"/>
            <a:ext cx="2546349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121917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iste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nat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us 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error sit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volup</a:t>
            </a:r>
            <a:r>
              <a:rPr kumimoji="0" 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67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tatem</a:t>
            </a:r>
            <a:endParaRPr kumimoji="0" lang="en-US" sz="1067" b="0" i="0" u="none" strike="noStrike" kern="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8937" y="2513654"/>
            <a:ext cx="2546215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all" spc="27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Web Design</a:t>
            </a:r>
            <a:endParaRPr kumimoji="0" lang="en-US" sz="1333" b="1" i="0" u="none" strike="noStrike" kern="0" cap="all" spc="27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78937" y="2165686"/>
            <a:ext cx="254621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 Black" panose="020F0A02020204030203" pitchFamily="34" charset="0"/>
              </a:rPr>
              <a:t>15%</a:t>
            </a:r>
            <a:endParaRPr kumimoji="0" lang="en-US" sz="2133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Lato Black" panose="020F0A02020204030203" pitchFamily="34" charset="0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3568702" y="2665153"/>
            <a:ext cx="1479549" cy="0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175191" y="4043416"/>
            <a:ext cx="1835211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Sed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ut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perspiciatis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unde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omnis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is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te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nat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us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error sit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volup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tatem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lorem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ipsum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Lato" panose="020F0502020204030203" pitchFamily="34" charset="0"/>
              </a:rPr>
              <a:t> dolor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060890" y="3456608"/>
            <a:ext cx="2063813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ts val="21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Project Phase II</a:t>
            </a:r>
          </a:p>
          <a:p>
            <a:pPr marL="0" marR="0" lvl="0" indent="0" algn="ctr" defTabSz="1219170" eaLnBrk="1" fontAlgn="auto" latinLnBrk="0" hangingPunct="1">
              <a:lnSpc>
                <a:spcPts val="21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Lato" panose="020F0502020204030203" pitchFamily="34" charset="0"/>
              </a:rPr>
              <a:t>Pre-Implementation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824904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3" grpId="0"/>
      <p:bldP spid="14" grpId="0"/>
      <p:bldP spid="15" grpId="0"/>
      <p:bldP spid="17" grpId="0"/>
      <p:bldP spid="18" grpId="0"/>
      <p:bldP spid="19" grpId="0"/>
      <p:bldP spid="28" grpId="0"/>
      <p:bldP spid="29" grpId="0"/>
      <p:bldP spid="30" grpId="0"/>
      <p:bldP spid="32" grpId="0"/>
      <p:bldP spid="33" grpId="0"/>
      <p:bldP spid="34" grpId="0"/>
      <p:bldP spid="41" grpId="0"/>
      <p:bldP spid="4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01-Dark Business Proposal">
      <a:dk1>
        <a:sysClr val="windowText" lastClr="000000"/>
      </a:dk1>
      <a:lt1>
        <a:sysClr val="window" lastClr="FFFFFF"/>
      </a:lt1>
      <a:dk2>
        <a:srgbClr val="000000"/>
      </a:dk2>
      <a:lt2>
        <a:srgbClr val="E7E6E6"/>
      </a:lt2>
      <a:accent1>
        <a:srgbClr val="32373C"/>
      </a:accent1>
      <a:accent2>
        <a:srgbClr val="19B49B"/>
      </a:accent2>
      <a:accent3>
        <a:srgbClr val="6E7378"/>
      </a:accent3>
      <a:accent4>
        <a:srgbClr val="91969B"/>
      </a:accent4>
      <a:accent5>
        <a:srgbClr val="AAAFB4"/>
      </a:accent5>
      <a:accent6>
        <a:srgbClr val="F0F5FA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1107</Words>
  <Application>Microsoft Office PowerPoint</Application>
  <PresentationFormat>宽屏</PresentationFormat>
  <Paragraphs>199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FontAwesome</vt:lpstr>
      <vt:lpstr>GeosansLight</vt:lpstr>
      <vt:lpstr>Lato</vt:lpstr>
      <vt:lpstr>Lato Black</vt:lpstr>
      <vt:lpstr>New Cicle</vt:lpstr>
      <vt:lpstr>Open Sans</vt:lpstr>
      <vt:lpstr>PT Sans</vt:lpstr>
      <vt:lpstr>Roboto Bk</vt:lpstr>
      <vt:lpstr>等线</vt:lpstr>
      <vt:lpstr>等线 Light</vt:lpstr>
      <vt:lpstr>方正兰亭黑简体</vt:lpstr>
      <vt:lpstr>宋体</vt:lpstr>
      <vt:lpstr>微软雅黑</vt:lpstr>
      <vt:lpstr>Arial</vt:lpstr>
      <vt:lpstr>Calibri</vt:lpstr>
      <vt:lpstr>Roboto</vt:lpstr>
      <vt:lpstr>Segoe UI Semibold</vt:lpstr>
      <vt:lpstr>Office 主题​​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P哥说</dc:creator>
  <cp:keywords>www.51pptmoban.com</cp:keywords>
  <cp:lastModifiedBy>YANGS</cp:lastModifiedBy>
  <cp:revision>2</cp:revision>
  <dcterms:created xsi:type="dcterms:W3CDTF">2017-09-21T03:10:37Z</dcterms:created>
  <dcterms:modified xsi:type="dcterms:W3CDTF">2017-09-21T15:36:56Z</dcterms:modified>
</cp:coreProperties>
</file>