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8" r:id="rId11"/>
    <p:sldId id="264" r:id="rId12"/>
    <p:sldId id="266" r:id="rId13"/>
    <p:sldId id="269" r:id="rId14"/>
    <p:sldId id="270" r:id="rId15"/>
    <p:sldId id="271" r:id="rId16"/>
    <p:sldId id="277" r:id="rId17"/>
    <p:sldId id="273" r:id="rId18"/>
    <p:sldId id="275" r:id="rId19"/>
    <p:sldId id="274" r:id="rId20"/>
    <p:sldId id="272" r:id="rId21"/>
    <p:sldId id="276" r:id="rId22"/>
    <p:sldId id="278" r:id="rId23"/>
    <p:sldId id="279" r:id="rId24"/>
    <p:sldId id="288" r:id="rId25"/>
    <p:sldId id="286" r:id="rId26"/>
    <p:sldId id="285" r:id="rId27"/>
    <p:sldId id="281" r:id="rId28"/>
    <p:sldId id="282" r:id="rId29"/>
    <p:sldId id="289" r:id="rId30"/>
  </p:sldIdLst>
  <p:sldSz cx="12192000" cy="6858000"/>
  <p:notesSz cx="6858000" cy="9144000"/>
  <p:embeddedFontLst>
    <p:embeddedFont>
      <p:font typeface="微软雅黑 Light" panose="020B0502040204020203" pitchFamily="34" charset="-122"/>
      <p:regular r:id="rId31"/>
    </p:embeddedFont>
    <p:embeddedFont>
      <p:font typeface="方正姚体" panose="02010601030101010101" pitchFamily="2" charset="-122"/>
      <p:regular r:id="rId32"/>
    </p:embeddedFont>
    <p:embeddedFont>
      <p:font typeface="Verdana" panose="020B0604030504040204" pitchFamily="34" charset="0"/>
      <p:regular r:id="rId33"/>
      <p:bold r:id="rId34"/>
      <p:italic r:id="rId35"/>
      <p:boldItalic r:id="rId36"/>
    </p:embeddedFont>
    <p:embeddedFont>
      <p:font typeface="方正舒体" panose="02010601030101010101" pitchFamily="2" charset="-122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entury Gothic" panose="020B0502020202020204" pitchFamily="34" charset="0"/>
      <p:regular r:id="rId42"/>
      <p:bold r:id="rId43"/>
      <p:italic r:id="rId44"/>
      <p:boldItalic r:id="rId45"/>
    </p:embeddedFont>
    <p:embeddedFont>
      <p:font typeface="等线 Light" panose="02010600030101010101" pitchFamily="2" charset="-122"/>
      <p:regular r:id="rId46"/>
    </p:embeddedFont>
    <p:embeddedFont>
      <p:font typeface="Segoe UI Semilight" panose="020B0402040204020203" pitchFamily="34" charset="0"/>
      <p:regular r:id="rId47"/>
      <p:italic r:id="rId48"/>
    </p:embeddedFont>
    <p:embeddedFont>
      <p:font typeface="等线" panose="02010600030101010101" pitchFamily="2" charset="-122"/>
      <p:regular r:id="rId49"/>
      <p:bold r:id="rId50"/>
    </p:embeddedFont>
    <p:embeddedFont>
      <p:font typeface="微软雅黑" panose="020B0503020204020204" pitchFamily="34" charset="-122"/>
      <p:regular r:id="rId51"/>
      <p:bold r:id="rId5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1F22"/>
    <a:srgbClr val="E92362"/>
    <a:srgbClr val="9A9A9A"/>
    <a:srgbClr val="3E3E3E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2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font" Target="fonts/font11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font" Target="fonts/font19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noFill/>
        <a:ln w="9525" cap="flat" cmpd="sng" algn="ctr">
          <a:solidFill>
            <a:schemeClr val="dk1">
              <a:lumMod val="50000"/>
              <a:lumOff val="50000"/>
            </a:schemeClr>
          </a:solidFill>
          <a:round/>
        </a:ln>
        <a:effectLst/>
        <a:sp3d contourW="9525">
          <a:contourClr>
            <a:schemeClr val="dk1">
              <a:lumMod val="50000"/>
              <a:lumOff val="50000"/>
            </a:schemeClr>
          </a:contourClr>
        </a:sp3d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/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NAME1</c:v>
                </c:pt>
              </c:strCache>
            </c:strRef>
          </c:tx>
          <c:spPr>
            <a:gradFill rotWithShape="1">
              <a:gsLst>
                <a:gs pos="100000">
                  <a:schemeClr val="bg1"/>
                </a:gs>
                <a:gs pos="8000">
                  <a:srgbClr val="211F22"/>
                </a:gs>
              </a:gsLst>
              <a:lin ang="10800000" scaled="1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A26-4944-A1D0-F53CEB23F8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name2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A26-4944-A1D0-F53CEB23F8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504340112"/>
        <c:axId val="-504339568"/>
        <c:axId val="-504301040"/>
      </c:area3DChart>
      <c:dateAx>
        <c:axId val="-50434011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04339568"/>
        <c:crosses val="autoZero"/>
        <c:auto val="1"/>
        <c:lblOffset val="100"/>
        <c:baseTimeUnit val="days"/>
      </c:dateAx>
      <c:valAx>
        <c:axId val="-50433956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04340112"/>
        <c:crosses val="autoZero"/>
        <c:crossBetween val="midCat"/>
      </c:valAx>
      <c:serAx>
        <c:axId val="-50430104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04339568"/>
        <c:crosses val="autoZero"/>
      </c:ser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8EB-4DC7-82C3-08508B515A8D}"/>
              </c:ext>
            </c:extLst>
          </c:dPt>
          <c:dPt>
            <c:idx val="1"/>
            <c:bubble3D val="0"/>
            <c:explosion val="39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8EB-4DC7-82C3-08508B515A8D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8EB-4DC7-82C3-08508B515A8D}"/>
              </c:ext>
            </c:extLst>
          </c:dPt>
          <c:dPt>
            <c:idx val="3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8EB-4DC7-82C3-08508B515A8D}"/>
              </c:ext>
            </c:extLst>
          </c:dPt>
          <c:dLbls>
            <c:dLbl>
              <c:idx val="0"/>
              <c:layout>
                <c:manualLayout>
                  <c:x val="-0.21475320834964995"/>
                  <c:y val="-0.1308979624478259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Futura Light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8EB-4DC7-82C3-08508B515A8D}"/>
                </c:ext>
                <c:ext xmlns:c15="http://schemas.microsoft.com/office/drawing/2012/chart" uri="{CE6537A1-D6FC-4f65-9D91-7224C49458BB}">
                  <c15:layout>
                    <c:manualLayout>
                      <c:w val="9.7202774359694918E-2"/>
                      <c:h val="8.7491539561794437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7883657519226695"/>
                  <c:y val="1.032292436738785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600" b="1" i="0" u="none" strike="noStrike" kern="1200" baseline="0">
                      <a:solidFill>
                        <a:schemeClr val="lt1">
                          <a:lumMod val="85000"/>
                        </a:schemeClr>
                      </a:solidFill>
                      <a:latin typeface="Futura Light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8EB-4DC7-82C3-08508B515A8D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9750068808834289E-2"/>
                  <c:y val="5.615011437269909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8EB-4DC7-82C3-08508B515A8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Futura Light" pitchFamily="50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EB-4DC7-82C3-08508B515A8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Futura Light" pitchFamily="50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741-4123-84CD-A8CBDA74C7B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-504143536"/>
        <c:axId val="-1052729648"/>
      </c:barChart>
      <c:catAx>
        <c:axId val="-504143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052729648"/>
        <c:crosses val="autoZero"/>
        <c:auto val="1"/>
        <c:lblAlgn val="ctr"/>
        <c:lblOffset val="100"/>
        <c:noMultiLvlLbl val="0"/>
      </c:catAx>
      <c:valAx>
        <c:axId val="-10527296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041435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4925" cap="rnd">
              <a:solidFill>
                <a:schemeClr val="bg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71E-417B-9B20-554126DA464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4925" cap="rnd">
              <a:solidFill>
                <a:srgbClr val="FF0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71E-417B-9B20-554126DA464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49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71E-417B-9B20-554126DA46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-395290080"/>
        <c:axId val="-395299328"/>
      </c:lineChart>
      <c:catAx>
        <c:axId val="-39529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95299328"/>
        <c:crosses val="autoZero"/>
        <c:auto val="1"/>
        <c:lblAlgn val="ctr"/>
        <c:lblOffset val="100"/>
        <c:noMultiLvlLbl val="0"/>
      </c:catAx>
      <c:valAx>
        <c:axId val="-3952993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395290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5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33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211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 b="14935"/>
          <a:stretch/>
        </p:blipFill>
        <p:spPr>
          <a:xfrm>
            <a:off x="0" y="0"/>
            <a:ext cx="9683878" cy="68700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0609" y="6142608"/>
            <a:ext cx="613540" cy="71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57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E866C-1394-4407-8D6D-42665227F767}" type="datetimeFigureOut">
              <a:rPr lang="zh-CN" altLang="en-US" smtClean="0"/>
              <a:t>2017/9/22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B9C2-48F9-47B0-BCD2-AC9F38566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7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E866C-1394-4407-8D6D-42665227F767}" type="datetimeFigureOut">
              <a:rPr lang="zh-CN" altLang="en-US" smtClean="0"/>
              <a:t>2017/9/22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B9C2-48F9-47B0-BCD2-AC9F38566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468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E866C-1394-4407-8D6D-42665227F767}" type="datetimeFigureOut">
              <a:rPr lang="zh-CN" altLang="en-US" smtClean="0"/>
              <a:t>2017/9/22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B9C2-48F9-47B0-BCD2-AC9F38566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796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211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6" t="28733" r="22682" b="13957"/>
          <a:stretch/>
        </p:blipFill>
        <p:spPr>
          <a:xfrm>
            <a:off x="0" y="3039397"/>
            <a:ext cx="5764643" cy="38186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6" t="28733" r="22682" b="13957"/>
          <a:stretch/>
        </p:blipFill>
        <p:spPr>
          <a:xfrm flipH="1">
            <a:off x="6427357" y="3039396"/>
            <a:ext cx="5764643" cy="381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884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211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878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rgbClr val="211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06952" y="6295557"/>
            <a:ext cx="2578096" cy="390504"/>
            <a:chOff x="6036624" y="3413844"/>
            <a:chExt cx="2578096" cy="390504"/>
          </a:xfrm>
        </p:grpSpPr>
        <p:sp>
          <p:nvSpPr>
            <p:cNvPr id="3" name="文本框 2"/>
            <p:cNvSpPr txBox="1"/>
            <p:nvPr/>
          </p:nvSpPr>
          <p:spPr>
            <a:xfrm>
              <a:off x="6036624" y="3435016"/>
              <a:ext cx="23246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Designed by GOMI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799" y="3413844"/>
              <a:ext cx="300921" cy="3149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0739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E866C-1394-4407-8D6D-42665227F767}" type="datetimeFigureOut">
              <a:rPr lang="zh-CN" altLang="en-US" smtClean="0"/>
              <a:t>2017/9/22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B9C2-48F9-47B0-BCD2-AC9F38566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962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E866C-1394-4407-8D6D-42665227F767}" type="datetimeFigureOut">
              <a:rPr lang="zh-CN" altLang="en-US" smtClean="0"/>
              <a:t>2017/9/22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B9C2-48F9-47B0-BCD2-AC9F38566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75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E866C-1394-4407-8D6D-42665227F767}" type="datetimeFigureOut">
              <a:rPr lang="zh-CN" altLang="en-US" smtClean="0"/>
              <a:t>2017/9/22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B9C2-48F9-47B0-BCD2-AC9F38566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056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7" b="12265"/>
          <a:stretch/>
        </p:blipFill>
        <p:spPr>
          <a:xfrm>
            <a:off x="0" y="-16625"/>
            <a:ext cx="12192000" cy="6899563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-16625"/>
            <a:ext cx="12192000" cy="6899563"/>
          </a:xfrm>
          <a:prstGeom prst="rect">
            <a:avLst/>
          </a:prstGeom>
          <a:gradFill>
            <a:gsLst>
              <a:gs pos="70000">
                <a:srgbClr val="211F22"/>
              </a:gs>
              <a:gs pos="0">
                <a:srgbClr val="211F22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806952" y="6304286"/>
            <a:ext cx="2578096" cy="390504"/>
            <a:chOff x="6036624" y="3413844"/>
            <a:chExt cx="2578096" cy="390504"/>
          </a:xfrm>
        </p:grpSpPr>
        <p:sp>
          <p:nvSpPr>
            <p:cNvPr id="11" name="文本框 10"/>
            <p:cNvSpPr txBox="1"/>
            <p:nvPr/>
          </p:nvSpPr>
          <p:spPr>
            <a:xfrm>
              <a:off x="6036624" y="3435016"/>
              <a:ext cx="23246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Designed by GOMI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799" y="3413844"/>
              <a:ext cx="300921" cy="3149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6534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E866C-1394-4407-8D6D-42665227F767}" type="datetimeFigureOut">
              <a:rPr lang="zh-CN" altLang="en-US" smtClean="0"/>
              <a:t>2017/9/22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AB9C2-48F9-47B0-BCD2-AC9F38566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391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E866C-1394-4407-8D6D-42665227F767}" type="datetimeFigureOut">
              <a:rPr lang="zh-CN" altLang="en-US" smtClean="0"/>
              <a:t>2017/9/22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AB9C2-48F9-47B0-BCD2-AC9F38566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822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gomi.yanj.cn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1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036625" y="1014663"/>
            <a:ext cx="5993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BUSINESS  REPORT</a:t>
            </a:r>
            <a:endParaRPr lang="zh-CN" altLang="en-US" sz="54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9216" y="1892274"/>
            <a:ext cx="60564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96000" y="2178673"/>
            <a:ext cx="5850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appreciated and allows photographers to gain exposure. Photo by Naomi Hutchinson on Unsplash.</a:t>
            </a:r>
            <a:endParaRPr lang="zh-CN" altLang="en-US" dirty="0">
              <a:solidFill>
                <a:schemeClr val="bg1"/>
              </a:solidFill>
              <a:latin typeface="Futura Light" pitchFamily="50" charset="0"/>
              <a:cs typeface="Segoe UI Semilight" panose="020B0402040204020203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69215" y="3282308"/>
            <a:ext cx="5040000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" y="1199408"/>
            <a:ext cx="213755" cy="591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6884" y="1199408"/>
            <a:ext cx="344384" cy="591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4395" y="1199408"/>
            <a:ext cx="415635" cy="591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23157" y="1199408"/>
            <a:ext cx="4813468" cy="591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912415" y="3448546"/>
            <a:ext cx="1235034" cy="2937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LOGO</a:t>
            </a:r>
            <a:endParaRPr lang="zh-CN" altLang="en-US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9" name="Linkin Park - One More Ligh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20974" y="-750277"/>
            <a:ext cx="609600" cy="6096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111119" y="3420410"/>
            <a:ext cx="2578096" cy="390504"/>
            <a:chOff x="6036624" y="3413844"/>
            <a:chExt cx="2578096" cy="390504"/>
          </a:xfrm>
        </p:grpSpPr>
        <p:sp>
          <p:nvSpPr>
            <p:cNvPr id="20" name="文本框 19"/>
            <p:cNvSpPr txBox="1"/>
            <p:nvPr/>
          </p:nvSpPr>
          <p:spPr>
            <a:xfrm>
              <a:off x="6036624" y="3435016"/>
              <a:ext cx="23246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Designed by GOMI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799" y="3413844"/>
              <a:ext cx="300921" cy="3149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076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819"/>
    </mc:Choice>
    <mc:Fallback xmlns="">
      <p:transition advTm="3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/>
      <p:bldP spid="8" grpId="0" animBg="1"/>
      <p:bldP spid="9" grpId="0"/>
      <p:bldP spid="18" grpId="0" animBg="1"/>
    </p:bldLst>
  </p:timing>
  <p:extLst mod="1">
    <p:ext uri="{E180D4A7-C9FB-4DFB-919C-405C955672EB}">
      <p14:showEvtLst xmlns:p14="http://schemas.microsoft.com/office/powerpoint/2010/main">
        <p14:playEvt time="52" objId="1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3336" y="3428330"/>
            <a:ext cx="495084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ight" pitchFamily="50" charset="0"/>
              </a:rPr>
              <a:t>We</a:t>
            </a:r>
            <a:endParaRPr lang="zh-CN" altLang="en-US" sz="239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Light" pitchFamily="50" charset="0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0" y="3364543"/>
            <a:ext cx="12348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545861" y="0"/>
            <a:ext cx="35253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About Us</a:t>
            </a:r>
            <a:endParaRPr lang="zh-CN" altLang="en-US" sz="6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95869" y="3597639"/>
            <a:ext cx="5696262" cy="3043004"/>
            <a:chOff x="6295869" y="3597639"/>
            <a:chExt cx="5696262" cy="3043004"/>
          </a:xfrm>
        </p:grpSpPr>
        <p:sp>
          <p:nvSpPr>
            <p:cNvPr id="4" name="矩形 3"/>
            <p:cNvSpPr/>
            <p:nvPr/>
          </p:nvSpPr>
          <p:spPr>
            <a:xfrm>
              <a:off x="6295869" y="3597639"/>
              <a:ext cx="5696262" cy="3043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575841" y="4103478"/>
              <a:ext cx="5136318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latin typeface="Futura Light" pitchFamily="50" charset="0"/>
                </a:rPr>
                <a:t>Should’ve </a:t>
              </a:r>
              <a:r>
                <a:rPr lang="en-US" altLang="zh-CN" dirty="0">
                  <a:latin typeface="Futura Light" pitchFamily="50" charset="0"/>
                </a:rPr>
                <a:t>stayed </a:t>
              </a:r>
              <a:r>
                <a:rPr lang="en-US" altLang="zh-CN" dirty="0" smtClean="0">
                  <a:latin typeface="Futura Light" pitchFamily="50" charset="0"/>
                </a:rPr>
                <a:t>.Were </a:t>
              </a:r>
              <a:r>
                <a:rPr lang="en-US" altLang="zh-CN" dirty="0">
                  <a:latin typeface="Futura Light" pitchFamily="50" charset="0"/>
                </a:rPr>
                <a:t>there signs I ignored </a:t>
              </a:r>
              <a:r>
                <a:rPr lang="en-US" altLang="zh-CN" dirty="0" smtClean="0">
                  <a:latin typeface="Futura Light" pitchFamily="50" charset="0"/>
                </a:rPr>
                <a:t>.Can </a:t>
              </a:r>
              <a:r>
                <a:rPr lang="en-US" altLang="zh-CN" dirty="0">
                  <a:latin typeface="Futura Light" pitchFamily="50" charset="0"/>
                </a:rPr>
                <a:t>I help you not to hurt anymore </a:t>
              </a:r>
              <a:r>
                <a:rPr lang="en-US" altLang="zh-CN" dirty="0" smtClean="0">
                  <a:latin typeface="Futura Light" pitchFamily="50" charset="0"/>
                </a:rPr>
                <a:t>.We </a:t>
              </a:r>
              <a:r>
                <a:rPr lang="en-US" altLang="zh-CN" dirty="0">
                  <a:latin typeface="Futura Light" pitchFamily="50" charset="0"/>
                </a:rPr>
                <a:t>saw brilliance when the world was asleep </a:t>
              </a:r>
              <a:r>
                <a:rPr lang="en-US" altLang="zh-CN" dirty="0" smtClean="0">
                  <a:latin typeface="Futura Light" pitchFamily="50" charset="0"/>
                </a:rPr>
                <a:t>.There </a:t>
              </a:r>
              <a:r>
                <a:rPr lang="en-US" altLang="zh-CN" dirty="0">
                  <a:latin typeface="Futura Light" pitchFamily="50" charset="0"/>
                </a:rPr>
                <a:t>are things that we can have </a:t>
              </a:r>
              <a:r>
                <a:rPr lang="en-US" altLang="zh-CN" dirty="0" smtClean="0">
                  <a:latin typeface="Futura Light" pitchFamily="50" charset="0"/>
                </a:rPr>
                <a:t>.But </a:t>
              </a:r>
              <a:r>
                <a:rPr lang="en-US" altLang="zh-CN" dirty="0">
                  <a:latin typeface="Futura Light" pitchFamily="50" charset="0"/>
                </a:rPr>
                <a:t>can’t </a:t>
              </a:r>
              <a:r>
                <a:rPr lang="en-US" altLang="zh-CN" dirty="0" smtClean="0">
                  <a:latin typeface="Futura Light" pitchFamily="50" charset="0"/>
                </a:rPr>
                <a:t>keep. If </a:t>
              </a:r>
              <a:r>
                <a:rPr lang="en-US" altLang="zh-CN" dirty="0">
                  <a:latin typeface="Futura Light" pitchFamily="50" charset="0"/>
                </a:rPr>
                <a:t>they say </a:t>
              </a:r>
              <a:r>
                <a:rPr lang="en-US" altLang="zh-CN" dirty="0" smtClean="0">
                  <a:latin typeface="Futura Light" pitchFamily="50" charset="0"/>
                </a:rPr>
                <a:t>,In </a:t>
              </a:r>
              <a:r>
                <a:rPr lang="en-US" altLang="zh-CN" dirty="0">
                  <a:latin typeface="Futura Light" pitchFamily="50" charset="0"/>
                </a:rPr>
                <a:t>the sky of a million stars </a:t>
              </a:r>
              <a:r>
                <a:rPr lang="en-US" altLang="zh-CN" dirty="0" smtClean="0">
                  <a:latin typeface="Futura Light" pitchFamily="50" charset="0"/>
                </a:rPr>
                <a:t>,It </a:t>
              </a:r>
              <a:r>
                <a:rPr lang="en-US" altLang="zh-CN" dirty="0">
                  <a:latin typeface="Futura Light" pitchFamily="50" charset="0"/>
                </a:rPr>
                <a:t>flickers, flickers </a:t>
              </a:r>
              <a:r>
                <a:rPr lang="en-US" altLang="zh-CN" dirty="0" smtClean="0">
                  <a:latin typeface="Futura Light" pitchFamily="50" charset="0"/>
                </a:rPr>
                <a:t>Who </a:t>
              </a:r>
              <a:r>
                <a:rPr lang="en-US" altLang="zh-CN" dirty="0">
                  <a:latin typeface="Futura Light" pitchFamily="50" charset="0"/>
                </a:rPr>
                <a:t>cares when someone’s time runs out </a:t>
              </a:r>
              <a:r>
                <a:rPr lang="en-US" altLang="zh-CN" dirty="0" smtClean="0">
                  <a:latin typeface="Futura Light" pitchFamily="50" charset="0"/>
                </a:rPr>
                <a:t>.If </a:t>
              </a:r>
              <a:r>
                <a:rPr lang="en-US" altLang="zh-CN" dirty="0">
                  <a:latin typeface="Futura Light" pitchFamily="50" charset="0"/>
                </a:rPr>
                <a:t>a moment is all we are ,</a:t>
              </a:r>
              <a:r>
                <a:rPr lang="en-US" altLang="zh-CN" dirty="0" smtClean="0">
                  <a:latin typeface="Futura Light" pitchFamily="50" charset="0"/>
                </a:rPr>
                <a:t>Or </a:t>
              </a:r>
              <a:r>
                <a:rPr lang="en-US" altLang="zh-CN" dirty="0">
                  <a:latin typeface="Futura Light" pitchFamily="50" charset="0"/>
                </a:rPr>
                <a:t>quicker, quicker </a:t>
              </a:r>
              <a:r>
                <a:rPr lang="en-US" altLang="zh-CN" dirty="0" smtClean="0">
                  <a:latin typeface="Futura Light" pitchFamily="50" charset="0"/>
                </a:rPr>
                <a:t>.</a:t>
              </a:r>
              <a:endParaRPr lang="en-US" altLang="zh-CN" dirty="0">
                <a:latin typeface="Futura Light" pitchFamily="50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884228" y="3898101"/>
              <a:ext cx="519544" cy="36000"/>
            </a:xfrm>
            <a:prstGeom prst="rect">
              <a:avLst/>
            </a:prstGeom>
            <a:solidFill>
              <a:srgbClr val="211F2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6672159" y="1521502"/>
            <a:ext cx="51363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Should’ve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stayed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.Were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there signs I ignored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.Can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I help you not to hurt anymore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.We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saw brilliance when the world was asleep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.There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are things that we can have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.But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can’t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keep. If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they say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,In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 sky of a million stars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18179" y="129704"/>
            <a:ext cx="2689912" cy="1379096"/>
            <a:chOff x="218179" y="129704"/>
            <a:chExt cx="2689912" cy="1379096"/>
          </a:xfrm>
        </p:grpSpPr>
        <p:sp>
          <p:nvSpPr>
            <p:cNvPr id="9" name="矩形 8"/>
            <p:cNvSpPr/>
            <p:nvPr/>
          </p:nvSpPr>
          <p:spPr>
            <a:xfrm>
              <a:off x="218179" y="129704"/>
              <a:ext cx="2689912" cy="1379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56715" y="496086"/>
              <a:ext cx="241284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Futura Light" pitchFamily="50" charset="0"/>
                </a:rPr>
                <a:t>Professional</a:t>
              </a:r>
              <a:endParaRPr lang="zh-CN" altLang="en-US" sz="3600" dirty="0">
                <a:latin typeface="Futura Light" pitchFamily="50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8179" y="1798070"/>
            <a:ext cx="2689912" cy="1379096"/>
            <a:chOff x="218179" y="1798070"/>
            <a:chExt cx="2689912" cy="1379096"/>
          </a:xfrm>
        </p:grpSpPr>
        <p:sp>
          <p:nvSpPr>
            <p:cNvPr id="18" name="矩形 17"/>
            <p:cNvSpPr/>
            <p:nvPr/>
          </p:nvSpPr>
          <p:spPr>
            <a:xfrm>
              <a:off x="218179" y="1798070"/>
              <a:ext cx="2689912" cy="1379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92475" y="2217189"/>
              <a:ext cx="154131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latin typeface="Futura Light" pitchFamily="50" charset="0"/>
                </a:rPr>
                <a:t>Earnest</a:t>
              </a:r>
              <a:endParaRPr lang="zh-CN" altLang="en-US" sz="3600" dirty="0">
                <a:latin typeface="Futura Light" pitchFamily="50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48757" y="129704"/>
            <a:ext cx="2689912" cy="1379096"/>
            <a:chOff x="3148757" y="129704"/>
            <a:chExt cx="2689912" cy="1379096"/>
          </a:xfrm>
        </p:grpSpPr>
        <p:sp>
          <p:nvSpPr>
            <p:cNvPr id="17" name="矩形 16"/>
            <p:cNvSpPr/>
            <p:nvPr/>
          </p:nvSpPr>
          <p:spPr>
            <a:xfrm>
              <a:off x="3148757" y="129704"/>
              <a:ext cx="2689912" cy="1379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544574" y="496085"/>
              <a:ext cx="189827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Futura Light" pitchFamily="50" charset="0"/>
                </a:rPr>
                <a:t>First-class</a:t>
              </a:r>
              <a:endParaRPr lang="zh-CN" altLang="en-US" sz="3600" dirty="0">
                <a:latin typeface="Futura Light" pitchFamily="50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148757" y="1798070"/>
            <a:ext cx="2689912" cy="1379096"/>
            <a:chOff x="3148757" y="1798070"/>
            <a:chExt cx="2689912" cy="1379096"/>
          </a:xfrm>
        </p:grpSpPr>
        <p:sp>
          <p:nvSpPr>
            <p:cNvPr id="19" name="矩形 18"/>
            <p:cNvSpPr/>
            <p:nvPr/>
          </p:nvSpPr>
          <p:spPr>
            <a:xfrm>
              <a:off x="3148757" y="1798070"/>
              <a:ext cx="2689912" cy="1379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229584" y="2214112"/>
              <a:ext cx="252825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Futura Light" pitchFamily="50" charset="0"/>
                </a:rPr>
                <a:t>Experienced</a:t>
              </a:r>
              <a:endParaRPr lang="zh-CN" altLang="en-US" sz="3600" dirty="0">
                <a:latin typeface="Futura Light" pitchFamily="50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6672159" y="1060096"/>
            <a:ext cx="5040000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2362247"/>
      </p:ext>
    </p:extLst>
  </p:cSld>
  <p:clrMapOvr>
    <a:masterClrMapping/>
  </p:clrMapOvr>
  <p:transition spd="slow" advTm="3823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6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" grpId="0" animBg="1"/>
          <p:bldP spid="6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6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" grpId="0" animBg="1"/>
          <p:bldP spid="6" grpId="0"/>
          <p:bldP spid="2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66283" y="2128481"/>
            <a:ext cx="616016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6184451" y="2447622"/>
            <a:ext cx="684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85311" y="2812482"/>
            <a:ext cx="5364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867372" y="3177343"/>
            <a:ext cx="684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980621" y="3907063"/>
            <a:ext cx="684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85311" y="3542202"/>
            <a:ext cx="616016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981480" y="4262319"/>
            <a:ext cx="5364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5400000">
            <a:off x="1616620" y="4581457"/>
            <a:ext cx="684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35760" y="4946317"/>
            <a:ext cx="616016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43424" y="1982898"/>
            <a:ext cx="336884" cy="336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燕尾形 24"/>
          <p:cNvSpPr/>
          <p:nvPr/>
        </p:nvSpPr>
        <p:spPr>
          <a:xfrm>
            <a:off x="7975613" y="4848860"/>
            <a:ext cx="240632" cy="24063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018" y="1554494"/>
            <a:ext cx="947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Futura Light" pitchFamily="50" charset="0"/>
              </a:rPr>
              <a:t>2015</a:t>
            </a:r>
            <a:endParaRPr lang="zh-CN" altLang="en-US" sz="2400" dirty="0">
              <a:solidFill>
                <a:schemeClr val="bg1"/>
              </a:solidFill>
              <a:latin typeface="Futura Light" pitchFamily="50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358009" y="2672016"/>
            <a:ext cx="336884" cy="336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767318" y="4090248"/>
            <a:ext cx="336884" cy="336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694893" y="2636971"/>
            <a:ext cx="947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Futura Light" pitchFamily="50" charset="0"/>
              </a:rPr>
              <a:t>2016</a:t>
            </a:r>
            <a:endParaRPr lang="zh-CN" altLang="en-US" sz="2400" dirty="0">
              <a:solidFill>
                <a:schemeClr val="bg1"/>
              </a:solidFill>
              <a:latin typeface="Futura Light" pitchFamily="50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9623" y="4036004"/>
            <a:ext cx="947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Futura Light" pitchFamily="50" charset="0"/>
              </a:rPr>
              <a:t>2017</a:t>
            </a:r>
            <a:endParaRPr lang="zh-CN" altLang="en-US" sz="2400" dirty="0">
              <a:solidFill>
                <a:schemeClr val="bg1"/>
              </a:solidFill>
              <a:latin typeface="Futura Light" pitchFamily="50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88487" y="2268105"/>
            <a:ext cx="5569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</a:t>
            </a:r>
            <a:r>
              <a:rPr lang="en-US" altLang="zh-CN" dirty="0" smtClean="0">
                <a:solidFill>
                  <a:prstClr val="white"/>
                </a:solidFill>
                <a:latin typeface="Futura Light" pitchFamily="50" charset="0"/>
                <a:cs typeface="Segoe UI Semilight" panose="020B0402040204020203" pitchFamily="34" charset="0"/>
              </a:rPr>
              <a:t>appreciated.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2104202" y="2991398"/>
            <a:ext cx="5569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</a:t>
            </a:r>
            <a:r>
              <a:rPr lang="en-US" altLang="zh-CN" dirty="0" smtClean="0">
                <a:solidFill>
                  <a:prstClr val="white"/>
                </a:solidFill>
                <a:latin typeface="Futura Light" pitchFamily="50" charset="0"/>
                <a:cs typeface="Segoe UI Semilight" panose="020B0402040204020203" pitchFamily="34" charset="0"/>
              </a:rPr>
              <a:t>appreciated.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2591524" y="3745256"/>
            <a:ext cx="5569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</a:t>
            </a:r>
            <a:r>
              <a:rPr lang="en-US" altLang="zh-CN" dirty="0" smtClean="0">
                <a:solidFill>
                  <a:prstClr val="white"/>
                </a:solidFill>
                <a:latin typeface="Futura Light" pitchFamily="50" charset="0"/>
                <a:cs typeface="Segoe UI Semilight" panose="020B0402040204020203" pitchFamily="34" charset="0"/>
              </a:rPr>
              <a:t>appreciated.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3047521" y="4479528"/>
            <a:ext cx="5569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</a:t>
            </a:r>
            <a:r>
              <a:rPr lang="en-US" altLang="zh-CN" dirty="0" smtClean="0">
                <a:solidFill>
                  <a:prstClr val="white"/>
                </a:solidFill>
                <a:latin typeface="Futura Light" pitchFamily="50" charset="0"/>
                <a:cs typeface="Segoe UI Semilight" panose="020B0402040204020203" pitchFamily="34" charset="0"/>
              </a:rPr>
              <a:t>appreciated.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8166795" y="4761203"/>
            <a:ext cx="947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Futura Light" pitchFamily="50" charset="0"/>
              </a:rPr>
              <a:t>2018</a:t>
            </a:r>
            <a:endParaRPr lang="zh-CN" altLang="en-US" sz="2400" dirty="0">
              <a:solidFill>
                <a:schemeClr val="bg1"/>
              </a:solidFill>
              <a:latin typeface="Futura Light" pitchFamily="50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13214" y="0"/>
            <a:ext cx="3305867" cy="6858000"/>
            <a:chOff x="8913214" y="0"/>
            <a:chExt cx="3305867" cy="6858000"/>
          </a:xfrm>
        </p:grpSpPr>
        <p:grpSp>
          <p:nvGrpSpPr>
            <p:cNvPr id="43" name="组合 42"/>
            <p:cNvGrpSpPr/>
            <p:nvPr/>
          </p:nvGrpSpPr>
          <p:grpSpPr>
            <a:xfrm>
              <a:off x="8913214" y="0"/>
              <a:ext cx="3278786" cy="6858000"/>
              <a:chOff x="8913214" y="0"/>
              <a:chExt cx="3278786" cy="6858000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9286504" y="0"/>
                <a:ext cx="2905496" cy="685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rot="16200000">
                <a:off x="8883351" y="3242355"/>
                <a:ext cx="433015" cy="37328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9499169" y="1057256"/>
              <a:ext cx="24801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Futura Light" pitchFamily="50" charset="0"/>
                </a:rPr>
                <a:t>ADD YOUR TITLE</a:t>
              </a:r>
              <a:endParaRPr lang="zh-CN" altLang="en-US" sz="2400" b="1" dirty="0">
                <a:latin typeface="Futura Light" pitchFamily="50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479480" y="573589"/>
              <a:ext cx="519544" cy="36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9387155" y="2428254"/>
              <a:ext cx="28319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dirty="0">
                  <a:solidFill>
                    <a:prstClr val="black"/>
                  </a:solidFill>
                  <a:latin typeface="Futura Light" pitchFamily="50" charset="0"/>
                </a:rPr>
                <a:t>We saw brilliance when the world was asleep </a:t>
              </a:r>
              <a:r>
                <a:rPr lang="en-US" altLang="zh-CN" dirty="0" smtClean="0">
                  <a:solidFill>
                    <a:prstClr val="black"/>
                  </a:solidFill>
                  <a:latin typeface="Futura Light" pitchFamily="50" charset="0"/>
                </a:rPr>
                <a:t>.</a:t>
              </a:r>
              <a:endParaRPr lang="zh-CN" altLang="en-US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9387155" y="3259251"/>
              <a:ext cx="28319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dirty="0">
                  <a:solidFill>
                    <a:prstClr val="black"/>
                  </a:solidFill>
                  <a:latin typeface="Futura Light" pitchFamily="50" charset="0"/>
                </a:rPr>
                <a:t>We saw brilliance when the world was asleep </a:t>
              </a:r>
              <a:r>
                <a:rPr lang="en-US" altLang="zh-CN" dirty="0" smtClean="0">
                  <a:solidFill>
                    <a:prstClr val="black"/>
                  </a:solidFill>
                  <a:latin typeface="Futura Light" pitchFamily="50" charset="0"/>
                </a:rPr>
                <a:t>.</a:t>
              </a:r>
              <a:endParaRPr lang="zh-CN" altLang="en-US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9387155" y="4090248"/>
              <a:ext cx="28319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dirty="0">
                  <a:solidFill>
                    <a:prstClr val="black"/>
                  </a:solidFill>
                  <a:latin typeface="Futura Light" pitchFamily="50" charset="0"/>
                </a:rPr>
                <a:t>We saw brilliance when the world was asleep </a:t>
              </a:r>
              <a:r>
                <a:rPr lang="en-US" altLang="zh-CN" dirty="0" smtClean="0">
                  <a:solidFill>
                    <a:prstClr val="black"/>
                  </a:solidFill>
                  <a:latin typeface="Futura Light" pitchFamily="50" charset="0"/>
                </a:rPr>
                <a:t>.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59429824"/>
      </p:ext>
    </p:extLst>
  </p:cSld>
  <p:clrMapOvr>
    <a:masterClrMapping/>
  </p:clrMapOvr>
  <p:transition spd="slow" advTm="6909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4" grpId="0" animBg="1"/>
          <p:bldP spid="25" grpId="0" animBg="1"/>
          <p:bldP spid="26" grpId="0"/>
          <p:bldP spid="27" grpId="0" animBg="1"/>
          <p:bldP spid="28" grpId="0" animBg="1"/>
          <p:bldP spid="29" grpId="0"/>
          <p:bldP spid="30" grpId="0"/>
          <p:bldP spid="33" grpId="0"/>
          <p:bldP spid="35" grpId="0"/>
          <p:bldP spid="36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4" grpId="0" animBg="1"/>
          <p:bldP spid="25" grpId="0" animBg="1"/>
          <p:bldP spid="26" grpId="0"/>
          <p:bldP spid="27" grpId="0" animBg="1"/>
          <p:bldP spid="28" grpId="0" animBg="1"/>
          <p:bldP spid="29" grpId="0"/>
          <p:bldP spid="30" grpId="0"/>
          <p:bldP spid="33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493333324"/>
              </p:ext>
            </p:extLst>
          </p:nvPr>
        </p:nvGraphicFramePr>
        <p:xfrm>
          <a:off x="5401606" y="765559"/>
          <a:ext cx="7990323" cy="5326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276727" y="551398"/>
            <a:ext cx="1227221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2452" y="749065"/>
            <a:ext cx="54102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There are things that we can have .But can’t keep.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If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they say ,In the sky of a million stars ,It flickers, flickers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Who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cares when someone’s time runs out .If a moment is all we are ,Or quicker, quicker </a:t>
            </a:r>
            <a:r>
              <a:rPr lang="zh-CN" altLang="en-US" dirty="0" smtClean="0">
                <a:solidFill>
                  <a:schemeClr val="bg1"/>
                </a:solidFill>
                <a:latin typeface="Futura Light" pitchFamily="50" charset="0"/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6727" y="5257837"/>
            <a:ext cx="1227221" cy="45719"/>
          </a:xfrm>
          <a:prstGeom prst="rect">
            <a:avLst/>
          </a:prstGeom>
          <a:solidFill>
            <a:srgbClr val="FBFB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2452" y="3002373"/>
            <a:ext cx="54102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ADD YOUR TITLE</a:t>
            </a:r>
            <a:endParaRPr lang="zh-CN" altLang="en-US" sz="4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2452" y="5419679"/>
            <a:ext cx="39664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There are things that we can have .But can’t keep.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If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they say ,In the sky of a million stars ,It flickers, flickers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Who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cares when someone’s time runs out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7996" y="5253059"/>
            <a:ext cx="1227221" cy="45719"/>
          </a:xfrm>
          <a:prstGeom prst="rect">
            <a:avLst/>
          </a:prstGeom>
          <a:solidFill>
            <a:srgbClr val="3E3E3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69971" y="5419679"/>
            <a:ext cx="39664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There are things that we can have .But can’t keep.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If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they say ,In the sky of a million stars ,It flickers, flickers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Who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cares when someone’s time runs out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91295"/>
      </p:ext>
    </p:extLst>
  </p:cSld>
  <p:clrMapOvr>
    <a:masterClrMapping/>
  </p:clrMapOvr>
  <p:transition spd="med" advTm="4985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8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7" grpId="0" uiExpand="1">
            <p:bldSub>
              <a:bldChart bld="category"/>
            </p:bldSub>
          </p:bldGraphic>
          <p:bldP spid="8" grpId="0" animBg="1"/>
          <p:bldP spid="9" grpId="0"/>
          <p:bldP spid="10" grpId="0" animBg="1"/>
          <p:bldP spid="11" grpId="0"/>
          <p:bldP spid="12" grpId="0"/>
          <p:bldP spid="13" grpId="0" animBg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7" grpId="0" uiExpand="1">
            <p:bldSub>
              <a:bldChart bld="category"/>
            </p:bldSub>
          </p:bldGraphic>
          <p:bldP spid="8" grpId="0" animBg="1"/>
          <p:bldP spid="9" grpId="0"/>
          <p:bldP spid="10" grpId="0" animBg="1"/>
          <p:bldP spid="11" grpId="0"/>
          <p:bldP spid="12" grpId="0"/>
          <p:bldP spid="13" grpId="0" animBg="1"/>
          <p:bldP spid="1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1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93990" y="1840676"/>
            <a:ext cx="1804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Light" pitchFamily="50" charset="0"/>
                <a:ea typeface="等线" panose="02010600030101010101" pitchFamily="2" charset="-122"/>
                <a:cs typeface="+mn-cs"/>
              </a:rPr>
              <a:t>PART 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tura Light" pitchFamily="50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3989" y="2487007"/>
            <a:ext cx="3684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ADD YOUR TITLE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8000" y="313333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Light" pitchFamily="50" charset="0"/>
                <a:ea typeface="等线" panose="02010600030101010101" pitchFamily="2" charset="-122"/>
                <a:cs typeface="+mn-cs"/>
              </a:rPr>
              <a:t>Crediting isn’t required, but is appreciated and allows photographers to gain exposure.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tura Light" pitchFamily="50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95819" y="5320145"/>
            <a:ext cx="814647" cy="714499"/>
            <a:chOff x="5695819" y="5320145"/>
            <a:chExt cx="814647" cy="714499"/>
          </a:xfrm>
        </p:grpSpPr>
        <p:sp>
          <p:nvSpPr>
            <p:cNvPr id="9" name="椭圆 8"/>
            <p:cNvSpPr/>
            <p:nvPr/>
          </p:nvSpPr>
          <p:spPr>
            <a:xfrm>
              <a:off x="5738750" y="5320145"/>
              <a:ext cx="714499" cy="7144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95819" y="5504603"/>
              <a:ext cx="8146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等线" panose="02010600030101010101" pitchFamily="2" charset="-122"/>
                  <a:cs typeface="+mn-cs"/>
                </a:rPr>
                <a:t>LOGO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0296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417">
        <p15:prstTrans prst="drape"/>
      </p:transition>
    </mc:Choice>
    <mc:Fallback xmlns="">
      <p:transition spd="slow" advTm="24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980378" y="1335648"/>
            <a:ext cx="4568723" cy="3708542"/>
            <a:chOff x="6620614" y="1335648"/>
            <a:chExt cx="5157793" cy="4186704"/>
          </a:xfrm>
        </p:grpSpPr>
        <p:grpSp>
          <p:nvGrpSpPr>
            <p:cNvPr id="4" name="组合 3"/>
            <p:cNvGrpSpPr/>
            <p:nvPr/>
          </p:nvGrpSpPr>
          <p:grpSpPr>
            <a:xfrm>
              <a:off x="6620614" y="1335648"/>
              <a:ext cx="5157793" cy="4186704"/>
              <a:chOff x="6605624" y="1335648"/>
              <a:chExt cx="5157793" cy="418670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5624" y="1335648"/>
                <a:ext cx="5157793" cy="4186704"/>
              </a:xfrm>
              <a:prstGeom prst="rect">
                <a:avLst/>
              </a:prstGeom>
            </p:spPr>
          </p:pic>
          <p:sp>
            <p:nvSpPr>
              <p:cNvPr id="3" name="矩形 2"/>
              <p:cNvSpPr/>
              <p:nvPr/>
            </p:nvSpPr>
            <p:spPr>
              <a:xfrm>
                <a:off x="6949320" y="1605556"/>
                <a:ext cx="4470400" cy="2511743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775263" y="2609591"/>
              <a:ext cx="836331" cy="819408"/>
              <a:chOff x="5678896" y="5215235"/>
              <a:chExt cx="836331" cy="81940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695819" y="5215235"/>
                <a:ext cx="819408" cy="8194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678896" y="5454585"/>
                <a:ext cx="8146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等线" panose="02010600030101010101" pitchFamily="2" charset="-122"/>
                    <a:cs typeface="+mn-cs"/>
                  </a:rPr>
                  <a:t>LOGO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646113" y="3530391"/>
            <a:ext cx="51363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Should’ve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stayed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.Were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there signs I ignored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.Can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I help you not to hurt anymore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.We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saw brilliance when the world was asleep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.There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are things that we can have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.But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can’t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keep. If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they say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,In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 sky of a million stars </a:t>
            </a:r>
          </a:p>
        </p:txBody>
      </p:sp>
      <p:sp>
        <p:nvSpPr>
          <p:cNvPr id="10" name="矩形 9"/>
          <p:cNvSpPr/>
          <p:nvPr/>
        </p:nvSpPr>
        <p:spPr>
          <a:xfrm>
            <a:off x="749508" y="1335648"/>
            <a:ext cx="1514007" cy="478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329242" y="1113064"/>
            <a:ext cx="34531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TITLE HERE</a:t>
            </a:r>
            <a:endParaRPr lang="zh-CN" altLang="en-US" sz="5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-344774" y="6026998"/>
            <a:ext cx="13605540" cy="1978702"/>
          </a:xfrm>
          <a:custGeom>
            <a:avLst/>
            <a:gdLst>
              <a:gd name="connsiteX0" fmla="*/ 6812757 w 13605540"/>
              <a:gd name="connsiteY0" fmla="*/ 1978700 h 1978702"/>
              <a:gd name="connsiteX1" fmla="*/ 6813304 w 13605540"/>
              <a:gd name="connsiteY1" fmla="*/ 1978700 h 1978702"/>
              <a:gd name="connsiteX2" fmla="*/ 6813030 w 13605540"/>
              <a:gd name="connsiteY2" fmla="*/ 1978702 h 1978702"/>
              <a:gd name="connsiteX3" fmla="*/ 1 w 13605540"/>
              <a:gd name="connsiteY3" fmla="*/ 989348 h 1978702"/>
              <a:gd name="connsiteX4" fmla="*/ 1 w 13605540"/>
              <a:gd name="connsiteY4" fmla="*/ 989354 h 1978702"/>
              <a:gd name="connsiteX5" fmla="*/ 0 w 13605540"/>
              <a:gd name="connsiteY5" fmla="*/ 989351 h 1978702"/>
              <a:gd name="connsiteX6" fmla="*/ 6813030 w 13605540"/>
              <a:gd name="connsiteY6" fmla="*/ 0 h 1978702"/>
              <a:gd name="connsiteX7" fmla="*/ 13590885 w 13605540"/>
              <a:gd name="connsiteY7" fmla="*/ 888196 h 1978702"/>
              <a:gd name="connsiteX8" fmla="*/ 13605540 w 13605540"/>
              <a:gd name="connsiteY8" fmla="*/ 930341 h 1978702"/>
              <a:gd name="connsiteX9" fmla="*/ 20520 w 13605540"/>
              <a:gd name="connsiteY9" fmla="*/ 930341 h 1978702"/>
              <a:gd name="connsiteX10" fmla="*/ 35175 w 13605540"/>
              <a:gd name="connsiteY10" fmla="*/ 888196 h 1978702"/>
              <a:gd name="connsiteX11" fmla="*/ 6813030 w 13605540"/>
              <a:gd name="connsiteY11" fmla="*/ 0 h 197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05540" h="1978702">
                <a:moveTo>
                  <a:pt x="6812757" y="1978700"/>
                </a:moveTo>
                <a:lnTo>
                  <a:pt x="6813304" y="1978700"/>
                </a:lnTo>
                <a:lnTo>
                  <a:pt x="6813030" y="1978702"/>
                </a:lnTo>
                <a:close/>
                <a:moveTo>
                  <a:pt x="1" y="989348"/>
                </a:moveTo>
                <a:lnTo>
                  <a:pt x="1" y="989354"/>
                </a:lnTo>
                <a:lnTo>
                  <a:pt x="0" y="989351"/>
                </a:lnTo>
                <a:close/>
                <a:moveTo>
                  <a:pt x="6813030" y="0"/>
                </a:moveTo>
                <a:cubicBezTo>
                  <a:pt x="10340592" y="0"/>
                  <a:pt x="13241990" y="389310"/>
                  <a:pt x="13590885" y="888196"/>
                </a:cubicBezTo>
                <a:lnTo>
                  <a:pt x="13605540" y="930341"/>
                </a:lnTo>
                <a:lnTo>
                  <a:pt x="20520" y="930341"/>
                </a:lnTo>
                <a:lnTo>
                  <a:pt x="35175" y="888196"/>
                </a:lnTo>
                <a:cubicBezTo>
                  <a:pt x="384070" y="389310"/>
                  <a:pt x="3285468" y="0"/>
                  <a:pt x="68130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749508" y="2289975"/>
            <a:ext cx="4781862" cy="849051"/>
          </a:xfrm>
          <a:custGeom>
            <a:avLst/>
            <a:gdLst>
              <a:gd name="connsiteX0" fmla="*/ 0 w 4781862"/>
              <a:gd name="connsiteY0" fmla="*/ 284813 h 849051"/>
              <a:gd name="connsiteX1" fmla="*/ 944380 w 4781862"/>
              <a:gd name="connsiteY1" fmla="*/ 839449 h 849051"/>
              <a:gd name="connsiteX2" fmla="*/ 1424065 w 4781862"/>
              <a:gd name="connsiteY2" fmla="*/ 644577 h 849051"/>
              <a:gd name="connsiteX3" fmla="*/ 1798819 w 4781862"/>
              <a:gd name="connsiteY3" fmla="*/ 749508 h 849051"/>
              <a:gd name="connsiteX4" fmla="*/ 2608288 w 4781862"/>
              <a:gd name="connsiteY4" fmla="*/ 179882 h 849051"/>
              <a:gd name="connsiteX5" fmla="*/ 3417757 w 4781862"/>
              <a:gd name="connsiteY5" fmla="*/ 689548 h 849051"/>
              <a:gd name="connsiteX6" fmla="*/ 4781862 w 4781862"/>
              <a:gd name="connsiteY6" fmla="*/ 0 h 849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1862" h="849051">
                <a:moveTo>
                  <a:pt x="0" y="284813"/>
                </a:moveTo>
                <a:cubicBezTo>
                  <a:pt x="353518" y="532150"/>
                  <a:pt x="707036" y="779488"/>
                  <a:pt x="944380" y="839449"/>
                </a:cubicBezTo>
                <a:cubicBezTo>
                  <a:pt x="1181724" y="899410"/>
                  <a:pt x="1281659" y="659567"/>
                  <a:pt x="1424065" y="644577"/>
                </a:cubicBezTo>
                <a:cubicBezTo>
                  <a:pt x="1566471" y="629587"/>
                  <a:pt x="1601449" y="826957"/>
                  <a:pt x="1798819" y="749508"/>
                </a:cubicBezTo>
                <a:cubicBezTo>
                  <a:pt x="1996190" y="672059"/>
                  <a:pt x="2338465" y="189875"/>
                  <a:pt x="2608288" y="179882"/>
                </a:cubicBezTo>
                <a:cubicBezTo>
                  <a:pt x="2878111" y="169889"/>
                  <a:pt x="3055495" y="719528"/>
                  <a:pt x="3417757" y="689548"/>
                </a:cubicBezTo>
                <a:cubicBezTo>
                  <a:pt x="3780019" y="659568"/>
                  <a:pt x="4280940" y="329784"/>
                  <a:pt x="4781862" y="0"/>
                </a:cubicBezTo>
              </a:path>
            </a:pathLst>
          </a:custGeom>
          <a:noFill/>
          <a:ln>
            <a:gradFill flip="none" rotWithShape="1">
              <a:gsLst>
                <a:gs pos="50000">
                  <a:schemeClr val="accent1">
                    <a:lumMod val="5000"/>
                    <a:lumOff val="95000"/>
                  </a:schemeClr>
                </a:gs>
                <a:gs pos="0">
                  <a:srgbClr val="211F22"/>
                </a:gs>
                <a:gs pos="100000">
                  <a:srgbClr val="211F2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48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23">
        <p:fade/>
      </p:transition>
    </mc:Choice>
    <mc:Fallback xmlns="">
      <p:transition spd="med" advTm="30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277000122"/>
              </p:ext>
            </p:extLst>
          </p:nvPr>
        </p:nvGraphicFramePr>
        <p:xfrm>
          <a:off x="330824" y="2021937"/>
          <a:ext cx="5470369" cy="3646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45554" y="494676"/>
            <a:ext cx="14409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Futura Light" pitchFamily="50" charset="0"/>
              </a:rPr>
              <a:t>DATA</a:t>
            </a:r>
            <a:endParaRPr lang="zh-CN" altLang="en-US" sz="4400" dirty="0">
              <a:solidFill>
                <a:schemeClr val="bg1"/>
              </a:solidFill>
              <a:latin typeface="Futura Light" pitchFamily="50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20847" y="821391"/>
            <a:ext cx="1324707" cy="0"/>
          </a:xfrm>
          <a:prstGeom prst="line">
            <a:avLst/>
          </a:prstGeom>
          <a:ln>
            <a:gradFill flip="none" rotWithShape="1">
              <a:gsLst>
                <a:gs pos="0">
                  <a:srgbClr val="211F22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21554" y="821391"/>
            <a:ext cx="1324707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791706" y="509667"/>
            <a:ext cx="27045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Futura Light" pitchFamily="50" charset="0"/>
              </a:rPr>
              <a:t>TITLE HERE</a:t>
            </a:r>
            <a:endParaRPr lang="zh-CN" altLang="en-US" sz="4400" dirty="0">
              <a:latin typeface="Futura Light" pitchFamily="50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310" y="2201827"/>
            <a:ext cx="466430" cy="46643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7035429" y="2111877"/>
            <a:ext cx="50029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Futura Light" pitchFamily="50" charset="0"/>
              </a:rPr>
              <a:t>Should’ve </a:t>
            </a:r>
            <a:r>
              <a:rPr lang="en-US" altLang="zh-CN" dirty="0">
                <a:latin typeface="Futura Light" pitchFamily="50" charset="0"/>
              </a:rPr>
              <a:t>stayed </a:t>
            </a:r>
            <a:r>
              <a:rPr lang="en-US" altLang="zh-CN" dirty="0" smtClean="0">
                <a:latin typeface="Futura Light" pitchFamily="50" charset="0"/>
              </a:rPr>
              <a:t>.Were </a:t>
            </a:r>
            <a:r>
              <a:rPr lang="en-US" altLang="zh-CN" dirty="0">
                <a:latin typeface="Futura Light" pitchFamily="50" charset="0"/>
              </a:rPr>
              <a:t>there signs </a:t>
            </a:r>
            <a:r>
              <a:rPr lang="en-US" altLang="zh-CN" dirty="0" smtClean="0">
                <a:latin typeface="Futura Light" pitchFamily="50" charset="0"/>
              </a:rPr>
              <a:t>I ignored .Can </a:t>
            </a:r>
            <a:r>
              <a:rPr lang="en-US" altLang="zh-CN" dirty="0">
                <a:latin typeface="Futura Light" pitchFamily="50" charset="0"/>
              </a:rPr>
              <a:t>I help you not to hurt anymore </a:t>
            </a:r>
            <a:r>
              <a:rPr lang="en-US" altLang="zh-CN" dirty="0" smtClean="0">
                <a:latin typeface="Futura Light" pitchFamily="50" charset="0"/>
              </a:rPr>
              <a:t>.</a:t>
            </a:r>
            <a:endParaRPr lang="en-US" altLang="zh-CN" dirty="0">
              <a:latin typeface="Futura Light" pitchFamily="50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162" y="3291537"/>
            <a:ext cx="643796" cy="64379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035429" y="3291537"/>
            <a:ext cx="50029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Futura Light" pitchFamily="50" charset="0"/>
              </a:rPr>
              <a:t>Should’ve </a:t>
            </a:r>
            <a:r>
              <a:rPr lang="en-US" altLang="zh-CN" dirty="0">
                <a:latin typeface="Futura Light" pitchFamily="50" charset="0"/>
              </a:rPr>
              <a:t>stayed </a:t>
            </a:r>
            <a:r>
              <a:rPr lang="en-US" altLang="zh-CN" dirty="0" smtClean="0">
                <a:latin typeface="Futura Light" pitchFamily="50" charset="0"/>
              </a:rPr>
              <a:t>.Were </a:t>
            </a:r>
            <a:r>
              <a:rPr lang="en-US" altLang="zh-CN" dirty="0">
                <a:latin typeface="Futura Light" pitchFamily="50" charset="0"/>
              </a:rPr>
              <a:t>there signs </a:t>
            </a:r>
            <a:r>
              <a:rPr lang="en-US" altLang="zh-CN" dirty="0" smtClean="0">
                <a:latin typeface="Futura Light" pitchFamily="50" charset="0"/>
              </a:rPr>
              <a:t>I ignored .Can </a:t>
            </a:r>
            <a:r>
              <a:rPr lang="en-US" altLang="zh-CN" dirty="0">
                <a:latin typeface="Futura Light" pitchFamily="50" charset="0"/>
              </a:rPr>
              <a:t>I help you not to hurt anymore </a:t>
            </a:r>
            <a:r>
              <a:rPr lang="en-US" altLang="zh-CN" dirty="0" smtClean="0">
                <a:latin typeface="Futura Light" pitchFamily="50" charset="0"/>
              </a:rPr>
              <a:t>.</a:t>
            </a:r>
            <a:endParaRPr lang="en-US" altLang="zh-CN" dirty="0">
              <a:latin typeface="Futura Light" pitchFamily="50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623" y="4558613"/>
            <a:ext cx="534806" cy="53480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7079958" y="4502850"/>
            <a:ext cx="50029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Futura Light" pitchFamily="50" charset="0"/>
              </a:rPr>
              <a:t>Should’ve </a:t>
            </a:r>
            <a:r>
              <a:rPr lang="en-US" altLang="zh-CN" dirty="0">
                <a:latin typeface="Futura Light" pitchFamily="50" charset="0"/>
              </a:rPr>
              <a:t>stayed </a:t>
            </a:r>
            <a:r>
              <a:rPr lang="en-US" altLang="zh-CN" dirty="0" smtClean="0">
                <a:latin typeface="Futura Light" pitchFamily="50" charset="0"/>
              </a:rPr>
              <a:t>.Were </a:t>
            </a:r>
            <a:r>
              <a:rPr lang="en-US" altLang="zh-CN" dirty="0">
                <a:latin typeface="Futura Light" pitchFamily="50" charset="0"/>
              </a:rPr>
              <a:t>there signs </a:t>
            </a:r>
            <a:r>
              <a:rPr lang="en-US" altLang="zh-CN" dirty="0" smtClean="0">
                <a:latin typeface="Futura Light" pitchFamily="50" charset="0"/>
              </a:rPr>
              <a:t>I ignored .Can </a:t>
            </a:r>
            <a:r>
              <a:rPr lang="en-US" altLang="zh-CN" dirty="0">
                <a:latin typeface="Futura Light" pitchFamily="50" charset="0"/>
              </a:rPr>
              <a:t>I help you not to hurt anymore </a:t>
            </a:r>
            <a:r>
              <a:rPr lang="en-US" altLang="zh-CN" dirty="0" smtClean="0">
                <a:latin typeface="Futura Light" pitchFamily="50" charset="0"/>
              </a:rPr>
              <a:t>.</a:t>
            </a:r>
            <a:endParaRPr lang="en-US" altLang="zh-CN" dirty="0">
              <a:latin typeface="Futura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372850"/>
      </p:ext>
    </p:extLst>
  </p:cSld>
  <p:clrMapOvr>
    <a:masterClrMapping/>
  </p:clrMapOvr>
  <p:transition spd="slow" advTm="480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category"/>
        </p:bldSub>
      </p:bldGraphic>
      <p:bldP spid="9" grpId="0"/>
      <p:bldP spid="12" grpId="0"/>
      <p:bldP spid="16" grpId="0"/>
      <p:bldP spid="18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4314094"/>
            <a:chOff x="0" y="0"/>
            <a:chExt cx="12192000" cy="43140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674" b="3420"/>
            <a:stretch/>
          </p:blipFill>
          <p:spPr>
            <a:xfrm>
              <a:off x="0" y="0"/>
              <a:ext cx="12192000" cy="431409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0" y="0"/>
              <a:ext cx="12192000" cy="4314094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rgbClr val="211F2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等腰三角形 12"/>
          <p:cNvSpPr/>
          <p:nvPr/>
        </p:nvSpPr>
        <p:spPr>
          <a:xfrm rot="10800000">
            <a:off x="5785302" y="237506"/>
            <a:ext cx="621396" cy="5356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stCxn id="13" idx="0"/>
          </p:cNvCxnSpPr>
          <p:nvPr/>
        </p:nvCxnSpPr>
        <p:spPr>
          <a:xfrm>
            <a:off x="6096000" y="773192"/>
            <a:ext cx="0" cy="265580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406698" y="1388540"/>
            <a:ext cx="51411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There are things that we can have .But can’t keep.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If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they say ,In the sky of a million stars ,It flickers, flickers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Who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cares when someone’s time runs out .If a moment is all we are ,Or quicker, quicker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8904" y="1379018"/>
            <a:ext cx="40078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Futura Light" pitchFamily="50" charset="0"/>
              </a:rPr>
              <a:t>ADD YOUR TITLE</a:t>
            </a:r>
            <a:endParaRPr lang="zh-CN" altLang="en-US" sz="4000" b="1" dirty="0">
              <a:solidFill>
                <a:schemeClr val="bg1"/>
              </a:solidFill>
              <a:latin typeface="Futura Light" pitchFamily="50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825756" y="2086904"/>
            <a:ext cx="4387512" cy="779032"/>
          </a:xfrm>
          <a:custGeom>
            <a:avLst/>
            <a:gdLst>
              <a:gd name="connsiteX0" fmla="*/ 0 w 4781862"/>
              <a:gd name="connsiteY0" fmla="*/ 284813 h 849051"/>
              <a:gd name="connsiteX1" fmla="*/ 944380 w 4781862"/>
              <a:gd name="connsiteY1" fmla="*/ 839449 h 849051"/>
              <a:gd name="connsiteX2" fmla="*/ 1424065 w 4781862"/>
              <a:gd name="connsiteY2" fmla="*/ 644577 h 849051"/>
              <a:gd name="connsiteX3" fmla="*/ 1798819 w 4781862"/>
              <a:gd name="connsiteY3" fmla="*/ 749508 h 849051"/>
              <a:gd name="connsiteX4" fmla="*/ 2608288 w 4781862"/>
              <a:gd name="connsiteY4" fmla="*/ 179882 h 849051"/>
              <a:gd name="connsiteX5" fmla="*/ 3417757 w 4781862"/>
              <a:gd name="connsiteY5" fmla="*/ 689548 h 849051"/>
              <a:gd name="connsiteX6" fmla="*/ 4781862 w 4781862"/>
              <a:gd name="connsiteY6" fmla="*/ 0 h 849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1862" h="849051">
                <a:moveTo>
                  <a:pt x="0" y="284813"/>
                </a:moveTo>
                <a:cubicBezTo>
                  <a:pt x="353518" y="532150"/>
                  <a:pt x="707036" y="779488"/>
                  <a:pt x="944380" y="839449"/>
                </a:cubicBezTo>
                <a:cubicBezTo>
                  <a:pt x="1181724" y="899410"/>
                  <a:pt x="1281659" y="659567"/>
                  <a:pt x="1424065" y="644577"/>
                </a:cubicBezTo>
                <a:cubicBezTo>
                  <a:pt x="1566471" y="629587"/>
                  <a:pt x="1601449" y="826957"/>
                  <a:pt x="1798819" y="749508"/>
                </a:cubicBezTo>
                <a:cubicBezTo>
                  <a:pt x="1996190" y="672059"/>
                  <a:pt x="2338465" y="189875"/>
                  <a:pt x="2608288" y="179882"/>
                </a:cubicBezTo>
                <a:cubicBezTo>
                  <a:pt x="2878111" y="169889"/>
                  <a:pt x="3055495" y="719528"/>
                  <a:pt x="3417757" y="689548"/>
                </a:cubicBezTo>
                <a:cubicBezTo>
                  <a:pt x="3780019" y="659568"/>
                  <a:pt x="4280940" y="329784"/>
                  <a:pt x="4781862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36471" y="5360019"/>
            <a:ext cx="98655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There are things that we can have .But can’t keep.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If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they say ,In the sky of a million stars ,It flickers, flickers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Who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cares when someone’s time runs out .If a moment is all we are ,Or quicker, quicker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68904" y="5225984"/>
            <a:ext cx="914400" cy="914400"/>
            <a:chOff x="968904" y="4927807"/>
            <a:chExt cx="914400" cy="914400"/>
          </a:xfrm>
        </p:grpSpPr>
        <p:sp>
          <p:nvSpPr>
            <p:cNvPr id="17" name="椭圆 16"/>
            <p:cNvSpPr/>
            <p:nvPr/>
          </p:nvSpPr>
          <p:spPr>
            <a:xfrm>
              <a:off x="968904" y="4927807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4334" y="5105105"/>
              <a:ext cx="694790" cy="5223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662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692">
        <p14:reveal/>
      </p:transition>
    </mc:Choice>
    <mc:Fallback xmlns="">
      <p:transition spd="slow" advTm="36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  <p:bldP spid="18" grpId="0"/>
      <p:bldP spid="19" grpId="0" animBg="1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0" y="0"/>
            <a:ext cx="5381469" cy="6858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001009" y="1437128"/>
            <a:ext cx="3564643" cy="3983744"/>
            <a:chOff x="1001009" y="1437128"/>
            <a:chExt cx="3564643" cy="3983744"/>
          </a:xfrm>
        </p:grpSpPr>
        <p:grpSp>
          <p:nvGrpSpPr>
            <p:cNvPr id="2" name="组合 1"/>
            <p:cNvGrpSpPr/>
            <p:nvPr/>
          </p:nvGrpSpPr>
          <p:grpSpPr>
            <a:xfrm>
              <a:off x="1001009" y="1437128"/>
              <a:ext cx="3564643" cy="3983744"/>
              <a:chOff x="5692137" y="1315208"/>
              <a:chExt cx="3564643" cy="3983744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92137" y="1315208"/>
                <a:ext cx="3002286" cy="3983744"/>
              </a:xfrm>
              <a:prstGeom prst="rect">
                <a:avLst/>
              </a:prstGeom>
            </p:spPr>
          </p:pic>
          <p:sp>
            <p:nvSpPr>
              <p:cNvPr id="4" name="矩形 3"/>
              <p:cNvSpPr/>
              <p:nvPr/>
            </p:nvSpPr>
            <p:spPr>
              <a:xfrm>
                <a:off x="6038850" y="1781175"/>
                <a:ext cx="2295525" cy="305752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2066" y="3250692"/>
                <a:ext cx="1124714" cy="2048260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8283231" y="3560447"/>
                <a:ext cx="809970" cy="142875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32572" y="3066088"/>
              <a:ext cx="725824" cy="725824"/>
              <a:chOff x="2132572" y="3066088"/>
              <a:chExt cx="725824" cy="72582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132572" y="3066088"/>
                <a:ext cx="725824" cy="7258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132572" y="3279056"/>
                <a:ext cx="721607" cy="299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等线" panose="02010600030101010101" pitchFamily="2" charset="-122"/>
                    <a:cs typeface="+mn-cs"/>
                  </a:rPr>
                  <a:t>LOGO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649166" y="4033830"/>
              <a:ext cx="725824" cy="725824"/>
              <a:chOff x="2132572" y="3066088"/>
              <a:chExt cx="725824" cy="72582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132572" y="3066088"/>
                <a:ext cx="725824" cy="7258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132572" y="3279056"/>
                <a:ext cx="721607" cy="299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等线" panose="02010600030101010101" pitchFamily="2" charset="-122"/>
                    <a:cs typeface="+mn-cs"/>
                  </a:rPr>
                  <a:t>LOGO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1148288" y="465967"/>
            <a:ext cx="28616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Futura Light" pitchFamily="50" charset="0"/>
              </a:rPr>
              <a:t>TITEL HERE</a:t>
            </a:r>
            <a:endParaRPr lang="zh-CN" altLang="en-US" sz="4400" b="1" dirty="0">
              <a:solidFill>
                <a:schemeClr val="bg1"/>
              </a:solidFill>
              <a:latin typeface="Futura Light" pitchFamily="50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81469" y="630295"/>
            <a:ext cx="6751619" cy="646331"/>
            <a:chOff x="5165561" y="986865"/>
            <a:chExt cx="6751619" cy="646331"/>
          </a:xfrm>
        </p:grpSpPr>
        <p:sp>
          <p:nvSpPr>
            <p:cNvPr id="14" name="椭圆 13"/>
            <p:cNvSpPr/>
            <p:nvPr/>
          </p:nvSpPr>
          <p:spPr>
            <a:xfrm>
              <a:off x="5165561" y="986865"/>
              <a:ext cx="497086" cy="497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tx1"/>
                  </a:solidFill>
                  <a:latin typeface="Futura Light" pitchFamily="50" charset="0"/>
                </a:rPr>
                <a:t>A</a:t>
              </a:r>
              <a:endParaRPr lang="zh-CN" altLang="en-US" sz="2800" b="1" dirty="0">
                <a:solidFill>
                  <a:schemeClr val="tx1"/>
                </a:solidFill>
                <a:latin typeface="Futura Light" pitchFamily="50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825286" y="986865"/>
              <a:ext cx="60918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Should’ve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stayed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.Were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there signs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I ignored .Can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I help you not to hurt anymore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.</a:t>
              </a:r>
              <a:endParaRPr lang="en-US" altLang="zh-CN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81469" y="2247401"/>
            <a:ext cx="6751619" cy="646331"/>
            <a:chOff x="5165561" y="986865"/>
            <a:chExt cx="6751619" cy="646331"/>
          </a:xfrm>
        </p:grpSpPr>
        <p:sp>
          <p:nvSpPr>
            <p:cNvPr id="19" name="椭圆 18"/>
            <p:cNvSpPr/>
            <p:nvPr/>
          </p:nvSpPr>
          <p:spPr>
            <a:xfrm>
              <a:off x="5165561" y="986865"/>
              <a:ext cx="497086" cy="497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tx1"/>
                  </a:solidFill>
                  <a:latin typeface="Futura Light" pitchFamily="50" charset="0"/>
                </a:rPr>
                <a:t>B</a:t>
              </a:r>
              <a:endParaRPr lang="zh-CN" altLang="en-US" sz="2800" b="1" dirty="0">
                <a:solidFill>
                  <a:schemeClr val="tx1"/>
                </a:solidFill>
                <a:latin typeface="Futura Light" pitchFamily="50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825286" y="986865"/>
              <a:ext cx="60918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Should’ve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stayed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.Were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there signs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I ignored .Can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I help you not to hurt anymore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.</a:t>
              </a:r>
              <a:endParaRPr lang="en-US" altLang="zh-CN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81469" y="3859645"/>
            <a:ext cx="6751619" cy="646331"/>
            <a:chOff x="5165561" y="986865"/>
            <a:chExt cx="6751619" cy="646331"/>
          </a:xfrm>
        </p:grpSpPr>
        <p:sp>
          <p:nvSpPr>
            <p:cNvPr id="22" name="椭圆 21"/>
            <p:cNvSpPr/>
            <p:nvPr/>
          </p:nvSpPr>
          <p:spPr>
            <a:xfrm>
              <a:off x="5165561" y="986865"/>
              <a:ext cx="497086" cy="497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tx1"/>
                  </a:solidFill>
                  <a:latin typeface="Futura Light" pitchFamily="50" charset="0"/>
                </a:rPr>
                <a:t>C</a:t>
              </a:r>
              <a:endParaRPr lang="zh-CN" altLang="en-US" sz="2800" b="1" dirty="0">
                <a:solidFill>
                  <a:schemeClr val="tx1"/>
                </a:solidFill>
                <a:latin typeface="Futura Light" pitchFamily="50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825286" y="986865"/>
              <a:ext cx="60918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Should’ve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stayed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.Were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there signs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I ignored .Can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I help you not to hurt anymore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.</a:t>
              </a:r>
              <a:endParaRPr lang="en-US" altLang="zh-CN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81469" y="5471889"/>
            <a:ext cx="6751619" cy="646331"/>
            <a:chOff x="5165561" y="986865"/>
            <a:chExt cx="6751619" cy="646331"/>
          </a:xfrm>
        </p:grpSpPr>
        <p:sp>
          <p:nvSpPr>
            <p:cNvPr id="25" name="椭圆 24"/>
            <p:cNvSpPr/>
            <p:nvPr/>
          </p:nvSpPr>
          <p:spPr>
            <a:xfrm>
              <a:off x="5165561" y="986865"/>
              <a:ext cx="497086" cy="497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tx1"/>
                  </a:solidFill>
                  <a:latin typeface="Futura Light" pitchFamily="50" charset="0"/>
                </a:rPr>
                <a:t>D</a:t>
              </a:r>
              <a:endParaRPr lang="zh-CN" altLang="en-US" sz="2800" b="1" dirty="0">
                <a:solidFill>
                  <a:schemeClr val="tx1"/>
                </a:solidFill>
                <a:latin typeface="Futura Light" pitchFamily="50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825286" y="986865"/>
              <a:ext cx="60918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Should’ve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stayed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.Were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there signs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I ignored .Can </a:t>
              </a:r>
              <a:r>
                <a:rPr lang="en-US" altLang="zh-CN" dirty="0">
                  <a:solidFill>
                    <a:schemeClr val="bg1"/>
                  </a:solidFill>
                  <a:latin typeface="Futura Light" pitchFamily="50" charset="0"/>
                </a:rPr>
                <a:t>I help you not to hurt anymore </a:t>
              </a:r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.</a:t>
              </a:r>
              <a:endParaRPr lang="en-US" altLang="zh-CN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5381469" y="1437128"/>
            <a:ext cx="5040000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381469" y="3066088"/>
            <a:ext cx="5040000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381469" y="4654123"/>
            <a:ext cx="5040000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381469" y="6272532"/>
            <a:ext cx="5040000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4358426"/>
      </p:ext>
    </p:extLst>
  </p:cSld>
  <p:clrMapOvr>
    <a:masterClrMapping/>
  </p:clrMapOvr>
  <p:transition spd="slow" advTm="477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1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93990" y="1840676"/>
            <a:ext cx="1804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Light" pitchFamily="50" charset="0"/>
                <a:ea typeface="等线" panose="02010600030101010101" pitchFamily="2" charset="-122"/>
                <a:cs typeface="+mn-cs"/>
              </a:rPr>
              <a:t>PART 04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tura Light" pitchFamily="50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3989" y="2487007"/>
            <a:ext cx="3684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ADD YOUR TITLE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8000" y="313333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Light" pitchFamily="50" charset="0"/>
                <a:ea typeface="等线" panose="02010600030101010101" pitchFamily="2" charset="-122"/>
                <a:cs typeface="+mn-cs"/>
              </a:rPr>
              <a:t>Crediting isn’t required, but is appreciated and allows photographers to gain exposure.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tura Light" pitchFamily="50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95819" y="5320145"/>
            <a:ext cx="814647" cy="714499"/>
            <a:chOff x="5695819" y="5320145"/>
            <a:chExt cx="814647" cy="714499"/>
          </a:xfrm>
        </p:grpSpPr>
        <p:sp>
          <p:nvSpPr>
            <p:cNvPr id="9" name="椭圆 8"/>
            <p:cNvSpPr/>
            <p:nvPr/>
          </p:nvSpPr>
          <p:spPr>
            <a:xfrm>
              <a:off x="5738750" y="5320145"/>
              <a:ext cx="714499" cy="7144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95819" y="5504603"/>
              <a:ext cx="8146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等线" panose="02010600030101010101" pitchFamily="2" charset="-122"/>
                  <a:cs typeface="+mn-cs"/>
                </a:rPr>
                <a:t>LOGO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05867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920">
        <p15:prstTrans prst="drape"/>
      </p:transition>
    </mc:Choice>
    <mc:Fallback xmlns="">
      <p:transition spd="slow" advTm="19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796331" y="-239843"/>
            <a:ext cx="4599338" cy="7684926"/>
          </a:xfrm>
          <a:custGeom>
            <a:avLst/>
            <a:gdLst>
              <a:gd name="connsiteX0" fmla="*/ 3295183 w 4599338"/>
              <a:gd name="connsiteY0" fmla="*/ 0 h 7684926"/>
              <a:gd name="connsiteX1" fmla="*/ 581963 w 4599338"/>
              <a:gd name="connsiteY1" fmla="*/ 2743200 h 7684926"/>
              <a:gd name="connsiteX2" fmla="*/ 4599327 w 4599338"/>
              <a:gd name="connsiteY2" fmla="*/ 3402767 h 7684926"/>
              <a:gd name="connsiteX3" fmla="*/ 536993 w 4599338"/>
              <a:gd name="connsiteY3" fmla="*/ 7180289 h 7684926"/>
              <a:gd name="connsiteX4" fmla="*/ 162239 w 4599338"/>
              <a:gd name="connsiteY4" fmla="*/ 7540053 h 768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9338" h="7684926">
                <a:moveTo>
                  <a:pt x="3295183" y="0"/>
                </a:moveTo>
                <a:cubicBezTo>
                  <a:pt x="1829894" y="1088036"/>
                  <a:pt x="364606" y="2176072"/>
                  <a:pt x="581963" y="2743200"/>
                </a:cubicBezTo>
                <a:cubicBezTo>
                  <a:pt x="799320" y="3310328"/>
                  <a:pt x="4606822" y="2663252"/>
                  <a:pt x="4599327" y="3402767"/>
                </a:cubicBezTo>
                <a:cubicBezTo>
                  <a:pt x="4591832" y="4142282"/>
                  <a:pt x="1276508" y="6490741"/>
                  <a:pt x="536993" y="7180289"/>
                </a:cubicBezTo>
                <a:cubicBezTo>
                  <a:pt x="-202522" y="7869837"/>
                  <a:pt x="-20142" y="7704945"/>
                  <a:pt x="162239" y="7540053"/>
                </a:cubicBezTo>
              </a:path>
            </a:pathLst>
          </a:custGeom>
          <a:noFill/>
          <a:ln>
            <a:gradFill flip="none" rotWithShape="1">
              <a:gsLst>
                <a:gs pos="55000">
                  <a:schemeClr val="bg1"/>
                </a:gs>
                <a:gs pos="6000">
                  <a:srgbClr val="211F22"/>
                </a:gs>
                <a:gs pos="88000">
                  <a:srgbClr val="211F22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591332" y="629587"/>
            <a:ext cx="299803" cy="2998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946098" y="5396460"/>
            <a:ext cx="299803" cy="2998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6098" y="659567"/>
            <a:ext cx="6091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Should’ve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stayed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.Were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there signs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I ignored .Can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I help you not to hurt anymore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en-US" altLang="zh-CN" dirty="0">
              <a:solidFill>
                <a:schemeClr val="bg1"/>
              </a:solidFill>
              <a:latin typeface="Futura Light" pitchFamily="50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530" y="274846"/>
            <a:ext cx="28616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Futura Light" pitchFamily="50" charset="0"/>
              </a:rPr>
              <a:t>TITEL HERE</a:t>
            </a:r>
            <a:endParaRPr lang="zh-CN" altLang="en-US" sz="4400" b="1" dirty="0">
              <a:solidFill>
                <a:schemeClr val="bg1"/>
              </a:solidFill>
              <a:latin typeface="Futura Light" pitchFamily="50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656" y="299803"/>
            <a:ext cx="134911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46660" y="5426441"/>
            <a:ext cx="55913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Should’ve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stayed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.Were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there signs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I ignored .Can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I help you not to hurt anymore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en-US" altLang="zh-CN" dirty="0">
              <a:solidFill>
                <a:schemeClr val="bg1"/>
              </a:solidFill>
              <a:latin typeface="Futura Light" pitchFamily="50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4596" y="2576554"/>
            <a:ext cx="3271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We saw brilliance when the world was asleep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597" y="3484337"/>
            <a:ext cx="3271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We saw brilliance when the world was asleep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597" y="4392120"/>
            <a:ext cx="3271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We saw brilliance when the world was asleep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1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98">
        <p:fade/>
      </p:transition>
    </mc:Choice>
    <mc:Fallback xmlns="">
      <p:transition spd="med" advTm="309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8" grpId="0"/>
          <p:bldP spid="9" grpId="0"/>
          <p:bldP spid="10" grpId="0" animBg="1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8" grpId="0"/>
          <p:bldP spid="9" grpId="0"/>
          <p:bldP spid="10" grpId="0" animBg="1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1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21334" y="249381"/>
            <a:ext cx="43572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Futura Light" pitchFamily="50" charset="0"/>
              </a:rPr>
              <a:t>C O N T E N T S</a:t>
            </a:r>
            <a:endParaRPr lang="zh-CN" altLang="en-US" sz="4400" dirty="0">
              <a:solidFill>
                <a:schemeClr val="bg1"/>
              </a:solidFill>
              <a:latin typeface="Futura Light" pitchFamily="50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7660" y="586610"/>
            <a:ext cx="1324707" cy="0"/>
          </a:xfrm>
          <a:prstGeom prst="line">
            <a:avLst/>
          </a:prstGeom>
          <a:ln>
            <a:gradFill flip="none" rotWithShape="1">
              <a:gsLst>
                <a:gs pos="0">
                  <a:srgbClr val="211F22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34978" y="586610"/>
            <a:ext cx="1324707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161014"/>
              </a:clrFrom>
              <a:clrTo>
                <a:srgbClr val="16101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50"/>
          <a:stretch/>
        </p:blipFill>
        <p:spPr>
          <a:xfrm>
            <a:off x="6599672" y="0"/>
            <a:ext cx="5592328" cy="25710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852" y="1818729"/>
            <a:ext cx="485892" cy="48589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942428" y="1734928"/>
            <a:ext cx="5121799" cy="784831"/>
            <a:chOff x="1543662" y="1720557"/>
            <a:chExt cx="5121799" cy="784831"/>
          </a:xfrm>
        </p:grpSpPr>
        <p:sp>
          <p:nvSpPr>
            <p:cNvPr id="11" name="文本框 10"/>
            <p:cNvSpPr txBox="1"/>
            <p:nvPr/>
          </p:nvSpPr>
          <p:spPr>
            <a:xfrm>
              <a:off x="1543662" y="1735947"/>
              <a:ext cx="88357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Futura Light" pitchFamily="50" charset="0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391674" y="2061675"/>
              <a:ext cx="4273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Futura Light" pitchFamily="50" charset="0"/>
                </a:rPr>
                <a:t>Crediting isn’t required, but is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Futura Light" pitchFamily="50" charset="0"/>
                </a:rPr>
                <a:t>appreciated</a:t>
              </a:r>
              <a:endParaRPr lang="zh-CN" altLang="en-US" sz="1600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391674" y="1720557"/>
              <a:ext cx="20954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ADD YOUR TITLE</a:t>
              </a:r>
              <a:endParaRPr lang="zh-CN" altLang="en-US" sz="2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98" y="3098257"/>
            <a:ext cx="648000" cy="64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924744" y="3041696"/>
            <a:ext cx="5121799" cy="784831"/>
            <a:chOff x="1543662" y="1720557"/>
            <a:chExt cx="5121799" cy="784831"/>
          </a:xfrm>
        </p:grpSpPr>
        <p:sp>
          <p:nvSpPr>
            <p:cNvPr id="27" name="文本框 26"/>
            <p:cNvSpPr txBox="1"/>
            <p:nvPr/>
          </p:nvSpPr>
          <p:spPr>
            <a:xfrm>
              <a:off x="1543662" y="1735947"/>
              <a:ext cx="88357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Futura Light" pitchFamily="50" charset="0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91674" y="2061675"/>
              <a:ext cx="4273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Futura Light" pitchFamily="50" charset="0"/>
                </a:rPr>
                <a:t>Crediting isn’t required, but is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Futura Light" pitchFamily="50" charset="0"/>
                </a:rPr>
                <a:t>appreciated</a:t>
              </a:r>
              <a:endParaRPr lang="zh-CN" altLang="en-US" sz="1600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391674" y="1720557"/>
              <a:ext cx="20954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ADD YOUR TITLE</a:t>
              </a:r>
              <a:endParaRPr lang="zh-CN" altLang="en-US" sz="2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852" y="4400688"/>
            <a:ext cx="550800" cy="5508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942428" y="4348464"/>
            <a:ext cx="5121799" cy="784831"/>
            <a:chOff x="1543662" y="1720557"/>
            <a:chExt cx="5121799" cy="784831"/>
          </a:xfrm>
        </p:grpSpPr>
        <p:sp>
          <p:nvSpPr>
            <p:cNvPr id="32" name="文本框 31"/>
            <p:cNvSpPr txBox="1"/>
            <p:nvPr/>
          </p:nvSpPr>
          <p:spPr>
            <a:xfrm>
              <a:off x="1543662" y="1735947"/>
              <a:ext cx="88357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Futura Light" pitchFamily="50" charset="0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391674" y="2061675"/>
              <a:ext cx="4273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Futura Light" pitchFamily="50" charset="0"/>
                </a:rPr>
                <a:t>Crediting isn’t required, but is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Futura Light" pitchFamily="50" charset="0"/>
                </a:rPr>
                <a:t>appreciated</a:t>
              </a:r>
              <a:endParaRPr lang="zh-CN" altLang="en-US" sz="1600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91674" y="1720557"/>
              <a:ext cx="20954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ADD YOUR TITLE</a:t>
              </a:r>
              <a:endParaRPr lang="zh-CN" altLang="en-US" sz="2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136" y="5619486"/>
            <a:ext cx="762232" cy="762232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942428" y="5655233"/>
            <a:ext cx="5121799" cy="784831"/>
            <a:chOff x="1543662" y="1720557"/>
            <a:chExt cx="5121799" cy="784831"/>
          </a:xfrm>
        </p:grpSpPr>
        <p:sp>
          <p:nvSpPr>
            <p:cNvPr id="38" name="文本框 37"/>
            <p:cNvSpPr txBox="1"/>
            <p:nvPr/>
          </p:nvSpPr>
          <p:spPr>
            <a:xfrm>
              <a:off x="1543662" y="1735947"/>
              <a:ext cx="88357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Futura Light" pitchFamily="50" charset="0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391674" y="2061675"/>
              <a:ext cx="4273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Futura Light" pitchFamily="50" charset="0"/>
                </a:rPr>
                <a:t>Crediting isn’t required, but is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Futura Light" pitchFamily="50" charset="0"/>
                </a:rPr>
                <a:t>appreciated</a:t>
              </a:r>
              <a:endParaRPr lang="zh-CN" altLang="en-US" sz="1600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391674" y="1720557"/>
              <a:ext cx="20954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ADD YOUR TITLE</a:t>
              </a:r>
              <a:endParaRPr lang="zh-CN" altLang="en-US" sz="2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6415277"/>
      </p:ext>
    </p:extLst>
  </p:cSld>
  <p:clrMapOvr>
    <a:masterClrMapping/>
  </p:clrMapOvr>
  <p:transition spd="slow" advTm="3465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946075052"/>
              </p:ext>
            </p:extLst>
          </p:nvPr>
        </p:nvGraphicFramePr>
        <p:xfrm>
          <a:off x="5194926" y="782148"/>
          <a:ext cx="6377482" cy="4251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5333793" y="5575897"/>
            <a:ext cx="6673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There are things that we can have .But can’t keep.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If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they say ,In the sky of a million stars ,It flickers, flickers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Who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cares when someone’s time runs out .If a moment is all we are ,Or quicker, quicker </a:t>
            </a:r>
            <a:r>
              <a:rPr lang="zh-CN" altLang="en-US" dirty="0" smtClean="0">
                <a:solidFill>
                  <a:schemeClr val="bg1"/>
                </a:solidFill>
                <a:latin typeface="Futura Light" pitchFamily="50" charset="0"/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26440" y="5381025"/>
            <a:ext cx="88442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066020" y="290305"/>
            <a:ext cx="1247411" cy="369332"/>
            <a:chOff x="5426440" y="272674"/>
            <a:chExt cx="1247411" cy="369332"/>
          </a:xfrm>
        </p:grpSpPr>
        <p:sp>
          <p:nvSpPr>
            <p:cNvPr id="8" name="矩形 7"/>
            <p:cNvSpPr/>
            <p:nvPr/>
          </p:nvSpPr>
          <p:spPr>
            <a:xfrm>
              <a:off x="5426440" y="314934"/>
              <a:ext cx="254832" cy="25483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81272" y="272674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NAME1</a:t>
              </a:r>
              <a:endParaRPr lang="zh-CN" altLang="en-US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49850" y="290305"/>
            <a:ext cx="1247411" cy="369332"/>
            <a:chOff x="5426440" y="272674"/>
            <a:chExt cx="1247411" cy="369332"/>
          </a:xfrm>
        </p:grpSpPr>
        <p:sp>
          <p:nvSpPr>
            <p:cNvPr id="12" name="矩形 11"/>
            <p:cNvSpPr/>
            <p:nvPr/>
          </p:nvSpPr>
          <p:spPr>
            <a:xfrm>
              <a:off x="5426440" y="314934"/>
              <a:ext cx="254832" cy="254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81272" y="272674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NAME2</a:t>
              </a:r>
              <a:endParaRPr lang="zh-CN" altLang="en-US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82827" y="290305"/>
            <a:ext cx="1247411" cy="369332"/>
            <a:chOff x="5426440" y="272674"/>
            <a:chExt cx="1247411" cy="369332"/>
          </a:xfrm>
        </p:grpSpPr>
        <p:sp>
          <p:nvSpPr>
            <p:cNvPr id="15" name="矩形 14"/>
            <p:cNvSpPr/>
            <p:nvPr/>
          </p:nvSpPr>
          <p:spPr>
            <a:xfrm>
              <a:off x="5426440" y="314934"/>
              <a:ext cx="254832" cy="254832"/>
            </a:xfrm>
            <a:prstGeom prst="rect">
              <a:avLst/>
            </a:prstGeom>
            <a:solidFill>
              <a:srgbClr val="9A9A9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81272" y="272674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Futura Light" pitchFamily="50" charset="0"/>
                </a:rPr>
                <a:t>NAME3</a:t>
              </a:r>
              <a:endParaRPr lang="zh-CN" altLang="en-US" dirty="0">
                <a:solidFill>
                  <a:schemeClr val="bg1"/>
                </a:solidFill>
                <a:latin typeface="Futura Light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1419863"/>
      </p:ext>
    </p:extLst>
  </p:cSld>
  <p:clrMapOvr>
    <a:masterClrMapping/>
  </p:clrMapOvr>
  <p:transition spd="slow" advTm="303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rot="5400000">
            <a:off x="-1" y="0"/>
            <a:ext cx="6858001" cy="685800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"/>
            <a:ext cx="5535638" cy="4947103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689188" y="2473552"/>
            <a:ext cx="168813" cy="16881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6200000">
            <a:off x="9594170" y="4260170"/>
            <a:ext cx="2597831" cy="259783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97410" y="274846"/>
            <a:ext cx="28616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Futura Light" pitchFamily="50" charset="0"/>
              </a:rPr>
              <a:t>TITEL HERE</a:t>
            </a:r>
            <a:endParaRPr lang="zh-CN" altLang="en-US" sz="4400" b="1" dirty="0">
              <a:latin typeface="Futura Light" pitchFamily="50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2499" y="329362"/>
            <a:ext cx="134911" cy="57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2499" y="1234723"/>
            <a:ext cx="3284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Futura Light" pitchFamily="50" charset="0"/>
              </a:rPr>
              <a:t>Should’ve </a:t>
            </a:r>
            <a:r>
              <a:rPr lang="en-US" altLang="zh-CN" dirty="0">
                <a:latin typeface="Futura Light" pitchFamily="50" charset="0"/>
              </a:rPr>
              <a:t>stayed </a:t>
            </a:r>
            <a:r>
              <a:rPr lang="en-US" altLang="zh-CN" dirty="0" smtClean="0">
                <a:latin typeface="Futura Light" pitchFamily="50" charset="0"/>
              </a:rPr>
              <a:t>.Were </a:t>
            </a:r>
            <a:r>
              <a:rPr lang="en-US" altLang="zh-CN" dirty="0">
                <a:latin typeface="Futura Light" pitchFamily="50" charset="0"/>
              </a:rPr>
              <a:t>there signs </a:t>
            </a:r>
            <a:r>
              <a:rPr lang="en-US" altLang="zh-CN" dirty="0" smtClean="0">
                <a:latin typeface="Futura Light" pitchFamily="50" charset="0"/>
              </a:rPr>
              <a:t>I ignored .Can </a:t>
            </a:r>
            <a:r>
              <a:rPr lang="en-US" altLang="zh-CN" dirty="0">
                <a:latin typeface="Futura Light" pitchFamily="50" charset="0"/>
              </a:rPr>
              <a:t>I help you not to hurt anymore </a:t>
            </a:r>
            <a:r>
              <a:rPr lang="en-US" altLang="zh-CN" dirty="0" smtClean="0">
                <a:latin typeface="Futura Light" pitchFamily="50" charset="0"/>
              </a:rPr>
              <a:t>.</a:t>
            </a:r>
            <a:endParaRPr lang="en-US" altLang="zh-CN" dirty="0">
              <a:latin typeface="Futura Light" pitchFamily="50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695006" y="3344593"/>
            <a:ext cx="168813" cy="16881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425331" y="2073646"/>
            <a:ext cx="168813" cy="16881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21677" y="5648535"/>
            <a:ext cx="6673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There are things that we can have .But can’t keep.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If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they say ,In the sky of a million stars ,It flickers, flickers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Who </a:t>
            </a:r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cares when someone’s time runs out .If a moment is all we are ,Or quicker, quicker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96705" y="5513367"/>
            <a:ext cx="88442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49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999">
        <p14:reveal/>
      </p:transition>
    </mc:Choice>
    <mc:Fallback xmlns="">
      <p:transition spd="slow" advTm="39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/>
      <p:bldP spid="8" grpId="0" animBg="1"/>
      <p:bldP spid="9" grpId="0"/>
      <p:bldP spid="10" grpId="0" animBg="1"/>
      <p:bldP spid="10" grpId="1" animBg="1"/>
      <p:bldP spid="11" grpId="0" animBg="1"/>
      <p:bldP spid="11" grpId="1" animBg="1"/>
      <p:bldP spid="12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87891" y="233848"/>
            <a:ext cx="421621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Century Gothic" panose="020B0502020202020204" pitchFamily="34" charset="0"/>
              </a:rPr>
              <a:t>summarize</a:t>
            </a:r>
            <a:endParaRPr lang="zh-CN" altLang="en-US" sz="6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0781" y="1758462"/>
            <a:ext cx="9650437" cy="4262511"/>
          </a:xfrm>
          <a:prstGeom prst="rect">
            <a:avLst/>
          </a:prstGeom>
          <a:gradFill>
            <a:gsLst>
              <a:gs pos="0">
                <a:schemeClr val="bg1"/>
              </a:gs>
              <a:gs pos="83000">
                <a:srgbClr val="211F2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582361" y="821391"/>
            <a:ext cx="1324707" cy="0"/>
          </a:xfrm>
          <a:prstGeom prst="line">
            <a:avLst/>
          </a:prstGeom>
          <a:ln>
            <a:gradFill flip="none" rotWithShape="1">
              <a:gsLst>
                <a:gs pos="0">
                  <a:srgbClr val="211F22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223217" y="821391"/>
            <a:ext cx="1324707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190641" y="2697798"/>
            <a:ext cx="781071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Futura Light" pitchFamily="50" charset="0"/>
              </a:rPr>
              <a:t>Should’ve </a:t>
            </a:r>
            <a:r>
              <a:rPr lang="en-US" altLang="zh-CN" sz="2000" dirty="0">
                <a:latin typeface="Futura Light" pitchFamily="50" charset="0"/>
              </a:rPr>
              <a:t>stayed </a:t>
            </a:r>
            <a:r>
              <a:rPr lang="en-US" altLang="zh-CN" sz="2000" dirty="0" smtClean="0">
                <a:latin typeface="Futura Light" pitchFamily="50" charset="0"/>
              </a:rPr>
              <a:t>.Were </a:t>
            </a:r>
            <a:r>
              <a:rPr lang="en-US" altLang="zh-CN" sz="2000" dirty="0">
                <a:latin typeface="Futura Light" pitchFamily="50" charset="0"/>
              </a:rPr>
              <a:t>there signs I ignored </a:t>
            </a:r>
            <a:r>
              <a:rPr lang="en-US" altLang="zh-CN" sz="2000" dirty="0" smtClean="0">
                <a:latin typeface="Futura Light" pitchFamily="50" charset="0"/>
              </a:rPr>
              <a:t>.Can </a:t>
            </a:r>
            <a:r>
              <a:rPr lang="en-US" altLang="zh-CN" sz="2000" dirty="0">
                <a:latin typeface="Futura Light" pitchFamily="50" charset="0"/>
              </a:rPr>
              <a:t>I help you not to hurt anymore </a:t>
            </a:r>
            <a:r>
              <a:rPr lang="en-US" altLang="zh-CN" sz="2000" dirty="0" smtClean="0">
                <a:latin typeface="Futura Light" pitchFamily="50" charset="0"/>
              </a:rPr>
              <a:t>.We </a:t>
            </a:r>
            <a:r>
              <a:rPr lang="en-US" altLang="zh-CN" sz="2000" dirty="0">
                <a:latin typeface="Futura Light" pitchFamily="50" charset="0"/>
              </a:rPr>
              <a:t>saw brilliance when the world was asleep </a:t>
            </a:r>
            <a:r>
              <a:rPr lang="en-US" altLang="zh-CN" sz="2000" dirty="0" smtClean="0">
                <a:latin typeface="Futura Light" pitchFamily="50" charset="0"/>
              </a:rPr>
              <a:t>.There </a:t>
            </a:r>
            <a:r>
              <a:rPr lang="en-US" altLang="zh-CN" sz="2000" dirty="0">
                <a:latin typeface="Futura Light" pitchFamily="50" charset="0"/>
              </a:rPr>
              <a:t>are things that we can have </a:t>
            </a:r>
            <a:r>
              <a:rPr lang="en-US" altLang="zh-CN" sz="2000" dirty="0" smtClean="0">
                <a:latin typeface="Futura Light" pitchFamily="50" charset="0"/>
              </a:rPr>
              <a:t>.But </a:t>
            </a:r>
            <a:r>
              <a:rPr lang="en-US" altLang="zh-CN" sz="2000" dirty="0">
                <a:latin typeface="Futura Light" pitchFamily="50" charset="0"/>
              </a:rPr>
              <a:t>can’t </a:t>
            </a:r>
            <a:r>
              <a:rPr lang="en-US" altLang="zh-CN" sz="2000" dirty="0" smtClean="0">
                <a:latin typeface="Futura Light" pitchFamily="50" charset="0"/>
              </a:rPr>
              <a:t>keep. If </a:t>
            </a:r>
            <a:r>
              <a:rPr lang="en-US" altLang="zh-CN" sz="2000" dirty="0">
                <a:latin typeface="Futura Light" pitchFamily="50" charset="0"/>
              </a:rPr>
              <a:t>they say </a:t>
            </a:r>
            <a:r>
              <a:rPr lang="en-US" altLang="zh-CN" sz="2000" dirty="0" smtClean="0">
                <a:latin typeface="Futura Light" pitchFamily="50" charset="0"/>
              </a:rPr>
              <a:t>,In </a:t>
            </a:r>
            <a:r>
              <a:rPr lang="en-US" altLang="zh-CN" sz="2000" dirty="0">
                <a:latin typeface="Futura Light" pitchFamily="50" charset="0"/>
              </a:rPr>
              <a:t>the sky of a million stars </a:t>
            </a:r>
            <a:r>
              <a:rPr lang="en-US" altLang="zh-CN" sz="2000" dirty="0" smtClean="0">
                <a:latin typeface="Futura Light" pitchFamily="50" charset="0"/>
              </a:rPr>
              <a:t>,It </a:t>
            </a:r>
            <a:r>
              <a:rPr lang="en-US" altLang="zh-CN" sz="2000" dirty="0">
                <a:latin typeface="Futura Light" pitchFamily="50" charset="0"/>
              </a:rPr>
              <a:t>flickers, flickers </a:t>
            </a:r>
            <a:r>
              <a:rPr lang="en-US" altLang="zh-CN" sz="2000" dirty="0" smtClean="0">
                <a:latin typeface="Futura Light" pitchFamily="50" charset="0"/>
              </a:rPr>
              <a:t>Who </a:t>
            </a:r>
            <a:r>
              <a:rPr lang="en-US" altLang="zh-CN" sz="2000" dirty="0">
                <a:latin typeface="Futura Light" pitchFamily="50" charset="0"/>
              </a:rPr>
              <a:t>cares when someone’s time runs out </a:t>
            </a:r>
            <a:r>
              <a:rPr lang="en-US" altLang="zh-CN" sz="2000" dirty="0" smtClean="0">
                <a:latin typeface="Futura Light" pitchFamily="50" charset="0"/>
              </a:rPr>
              <a:t>.If </a:t>
            </a:r>
            <a:r>
              <a:rPr lang="en-US" altLang="zh-CN" sz="2000" dirty="0">
                <a:latin typeface="Futura Light" pitchFamily="50" charset="0"/>
              </a:rPr>
              <a:t>a moment is all we are ,</a:t>
            </a:r>
            <a:r>
              <a:rPr lang="en-US" altLang="zh-CN" sz="2000" dirty="0" smtClean="0">
                <a:latin typeface="Futura Light" pitchFamily="50" charset="0"/>
              </a:rPr>
              <a:t>Or </a:t>
            </a:r>
            <a:r>
              <a:rPr lang="en-US" altLang="zh-CN" sz="2000" dirty="0">
                <a:latin typeface="Futura Light" pitchFamily="50" charset="0"/>
              </a:rPr>
              <a:t>quicker, quicker </a:t>
            </a:r>
            <a:r>
              <a:rPr lang="en-US" altLang="zh-CN" sz="2000" dirty="0" smtClean="0">
                <a:latin typeface="Futura Light" pitchFamily="50" charset="0"/>
              </a:rPr>
              <a:t>.</a:t>
            </a:r>
            <a:endParaRPr lang="en-US" altLang="zh-CN" sz="2000" dirty="0">
              <a:latin typeface="Futura Light" pitchFamily="50" charset="0"/>
            </a:endParaRPr>
          </a:p>
        </p:txBody>
      </p:sp>
      <p:sp>
        <p:nvSpPr>
          <p:cNvPr id="7" name="矩形 6"/>
          <p:cNvSpPr/>
          <p:nvPr/>
        </p:nvSpPr>
        <p:spPr>
          <a:xfrm rot="2326571" flipH="1">
            <a:off x="1387832" y="1471777"/>
            <a:ext cx="209770" cy="1074455"/>
          </a:xfrm>
          <a:prstGeom prst="rect">
            <a:avLst/>
          </a:prstGeom>
          <a:solidFill>
            <a:srgbClr val="21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9273429">
            <a:off x="10594398" y="1471778"/>
            <a:ext cx="209770" cy="1074455"/>
          </a:xfrm>
          <a:prstGeom prst="rect">
            <a:avLst/>
          </a:prstGeom>
          <a:solidFill>
            <a:srgbClr val="21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87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485">
        <p:fade/>
      </p:transition>
    </mc:Choice>
    <mc:Fallback xmlns="">
      <p:transition spd="med" advTm="34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8204" y="2541526"/>
            <a:ext cx="47355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THANK  YOU</a:t>
            </a:r>
            <a:endParaRPr lang="zh-CN" altLang="en-US" sz="6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6557" y="4075606"/>
            <a:ext cx="43588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The inspiration comes from </a:t>
            </a:r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Linkin Park</a:t>
            </a:r>
          </a:p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R.I.P</a:t>
            </a: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Chester Bennington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4713" y="2394065"/>
            <a:ext cx="4922574" cy="129678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495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833">
        <p15:prstTrans prst="fallOver"/>
      </p:transition>
    </mc:Choice>
    <mc:Fallback xmlns="">
      <p:transition spd="slow" advTm="283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2" b="6472"/>
          <a:stretch/>
        </p:blipFill>
        <p:spPr>
          <a:xfrm>
            <a:off x="0" y="-16328"/>
            <a:ext cx="12192000" cy="68906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16625"/>
            <a:ext cx="12192000" cy="6899563"/>
          </a:xfrm>
          <a:prstGeom prst="rect">
            <a:avLst/>
          </a:prstGeom>
          <a:gradFill>
            <a:gsLst>
              <a:gs pos="70000">
                <a:srgbClr val="211F22"/>
              </a:gs>
              <a:gs pos="0">
                <a:srgbClr val="211F22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43499" y="6162204"/>
            <a:ext cx="89050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本模板已嵌入相应字体，若字体显示不正常，请双击安装压缩包中的字体文件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08861" y="3429000"/>
            <a:ext cx="3919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Futura Light" pitchFamily="50" charset="0"/>
              </a:rPr>
              <a:t>Futura Light &amp; Century Gothic</a:t>
            </a:r>
            <a:endParaRPr lang="zh-CN" altLang="en-US" sz="2400" dirty="0">
              <a:solidFill>
                <a:schemeClr val="bg1"/>
              </a:solidFill>
              <a:latin typeface="Futura Light" pitchFamily="50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79690" y="3429000"/>
            <a:ext cx="3514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Futura Light" pitchFamily="50" charset="0"/>
              </a:rPr>
              <a:t>One more light-</a:t>
            </a:r>
            <a:r>
              <a:rPr lang="en-US" altLang="zh-CN" sz="2400" dirty="0" err="1" smtClean="0">
                <a:solidFill>
                  <a:schemeClr val="bg1"/>
                </a:solidFill>
                <a:latin typeface="Futura Light" pitchFamily="50" charset="0"/>
              </a:rPr>
              <a:t>LinKin</a:t>
            </a:r>
            <a:r>
              <a:rPr lang="en-US" altLang="zh-CN" sz="2400" dirty="0" smtClean="0">
                <a:solidFill>
                  <a:schemeClr val="bg1"/>
                </a:solidFill>
                <a:latin typeface="Futura Light" pitchFamily="50" charset="0"/>
              </a:rPr>
              <a:t> Park</a:t>
            </a:r>
            <a:endParaRPr lang="zh-CN" altLang="en-US" sz="2400" dirty="0">
              <a:solidFill>
                <a:schemeClr val="bg1"/>
              </a:solidFill>
              <a:latin typeface="Futura Light" pitchFamily="50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314438" y="26230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E9236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字体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098850" y="270801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E9236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背景音乐</a:t>
            </a:r>
            <a:endParaRPr lang="zh-CN" altLang="en-US" sz="3600" dirty="0">
              <a:solidFill>
                <a:srgbClr val="E9236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137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5"/>
    </mc:Choice>
    <mc:Fallback xmlns="">
      <p:transition spd="slow" advTm="3155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2" b="6472"/>
          <a:stretch/>
        </p:blipFill>
        <p:spPr>
          <a:xfrm>
            <a:off x="0" y="-16328"/>
            <a:ext cx="12192000" cy="68906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16625"/>
            <a:ext cx="12192000" cy="6899563"/>
          </a:xfrm>
          <a:prstGeom prst="rect">
            <a:avLst/>
          </a:prstGeom>
          <a:gradFill>
            <a:gsLst>
              <a:gs pos="70000">
                <a:srgbClr val="211F22"/>
              </a:gs>
              <a:gs pos="0">
                <a:srgbClr val="211F22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08304" y="204452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遇见你，多幸运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882312" y="2362279"/>
            <a:ext cx="0" cy="2736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542002" y="606288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原创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97765" y="2044085"/>
            <a:ext cx="2339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演 界 网 店 铺</a:t>
            </a:r>
            <a:endParaRPr lang="en-US" altLang="zh-CN" sz="2800" dirty="0" smtClean="0">
              <a:solidFill>
                <a:prstClr val="whit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715" y="2698110"/>
            <a:ext cx="2131200" cy="2131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3384" y="2698111"/>
            <a:ext cx="2131998" cy="21319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5719601" y="2044085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关  注  微  博</a:t>
            </a:r>
            <a:endParaRPr lang="en-US" altLang="zh-CN" sz="2800" dirty="0" smtClean="0">
              <a:solidFill>
                <a:prstClr val="whit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73864" y="4836669"/>
            <a:ext cx="1451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-Gomi-</a:t>
            </a:r>
            <a:endParaRPr lang="zh-CN" altLang="en-US" sz="2800" dirty="0">
              <a:solidFill>
                <a:prstClr val="white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35059" y="4836669"/>
            <a:ext cx="26645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Gomi-PPT</a:t>
            </a:r>
            <a:r>
              <a:rPr lang="zh-CN" altLang="en-US" sz="2800" dirty="0" smtClean="0">
                <a:solidFill>
                  <a:prstClr val="white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演绎</a:t>
            </a:r>
            <a:endParaRPr lang="zh-CN" altLang="en-US" sz="2800" dirty="0">
              <a:solidFill>
                <a:prstClr val="white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471" y="2256857"/>
            <a:ext cx="2642508" cy="308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6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5"/>
    </mc:Choice>
    <mc:Fallback xmlns="">
      <p:transition spd="slow" advTm="3155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2" b="6472"/>
          <a:stretch/>
        </p:blipFill>
        <p:spPr>
          <a:xfrm>
            <a:off x="0" y="-16328"/>
            <a:ext cx="12192000" cy="68906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16625"/>
            <a:ext cx="12192000" cy="6899563"/>
          </a:xfrm>
          <a:prstGeom prst="rect">
            <a:avLst/>
          </a:prstGeom>
          <a:gradFill>
            <a:gsLst>
              <a:gs pos="70000">
                <a:srgbClr val="211F22"/>
              </a:gs>
              <a:gs pos="0">
                <a:srgbClr val="211F22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59988" y="0"/>
            <a:ext cx="19511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 明</a:t>
            </a:r>
            <a:endParaRPr lang="zh-CN" altLang="en-US" sz="6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14801" y="956237"/>
            <a:ext cx="19623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 t a t e m e n t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94795" y="2328912"/>
            <a:ext cx="880241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本模板中所用的图片均来自于网络共享素材，版权归原作者所有</a:t>
            </a:r>
            <a:endParaRPr lang="en-US" altLang="zh-CN" sz="2400" dirty="0" smtClean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本模板只用于展示，禁止用于商业用途</a:t>
            </a:r>
            <a:endParaRPr lang="en-US" altLang="zh-CN" sz="2400" dirty="0" smtClean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请勿在未经原作者授权的情况下进行任何形式的销售</a:t>
            </a:r>
            <a:endParaRPr lang="en-US" altLang="zh-CN" sz="2400" dirty="0" smtClean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转载请注明出处，并保留本版权页，请勿以身试法</a:t>
            </a:r>
            <a:endParaRPr lang="en-US" altLang="zh-CN" sz="2400" dirty="0" smtClean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最终</a:t>
            </a:r>
            <a:r>
              <a:rPr lang="zh-CN" altLang="en-US" sz="2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解释权归原作者和演界</a:t>
            </a:r>
            <a:r>
              <a:rPr lang="zh-CN" altLang="en-US" sz="2400" dirty="0" smtClea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网所有</a:t>
            </a:r>
            <a:endParaRPr lang="en-US" altLang="zh-CN" sz="24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zh-CN" altLang="en-US" sz="24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8707" y="5816495"/>
            <a:ext cx="7614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如需定制，美化</a:t>
            </a:r>
            <a:r>
              <a:rPr lang="en-US" altLang="zh-CN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，请咨询</a:t>
            </a:r>
            <a:r>
              <a:rPr lang="en-US" altLang="zh-CN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630598694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803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41"/>
    </mc:Choice>
    <mc:Fallback xmlns="">
      <p:transition spd="slow" advTm="3441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2" b="6472"/>
          <a:stretch/>
        </p:blipFill>
        <p:spPr>
          <a:xfrm>
            <a:off x="0" y="-16328"/>
            <a:ext cx="12192000" cy="68906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16625"/>
            <a:ext cx="12192000" cy="6899563"/>
          </a:xfrm>
          <a:prstGeom prst="rect">
            <a:avLst/>
          </a:prstGeom>
          <a:gradFill>
            <a:gsLst>
              <a:gs pos="70000">
                <a:srgbClr val="211F22"/>
              </a:gs>
              <a:gs pos="0">
                <a:srgbClr val="211F22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77745" y="22764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特别感谢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426488" y="491608"/>
            <a:ext cx="1324707" cy="0"/>
          </a:xfrm>
          <a:prstGeom prst="line">
            <a:avLst/>
          </a:prstGeom>
          <a:ln>
            <a:gradFill flip="none" rotWithShape="1">
              <a:gsLst>
                <a:gs pos="0">
                  <a:srgbClr val="211F22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417510" y="491608"/>
            <a:ext cx="1324707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203157" y="2755593"/>
            <a:ext cx="57856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Futura Light" pitchFamily="50" charset="0"/>
              </a:rPr>
              <a:t>www.unsplash.com</a:t>
            </a:r>
            <a:endParaRPr lang="zh-CN" altLang="en-US" sz="5400" dirty="0">
              <a:solidFill>
                <a:schemeClr val="bg1"/>
              </a:solidFill>
              <a:latin typeface="Futura Light" pitchFamily="50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3844498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7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81"/>
    </mc:Choice>
    <mc:Fallback xmlns="">
      <p:transition spd="slow" advTm="28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2" b="6472"/>
          <a:stretch/>
        </p:blipFill>
        <p:spPr>
          <a:xfrm>
            <a:off x="0" y="-16328"/>
            <a:ext cx="12192000" cy="68906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16625"/>
            <a:ext cx="12192000" cy="6899563"/>
          </a:xfrm>
          <a:prstGeom prst="rect">
            <a:avLst/>
          </a:prstGeom>
          <a:gradFill>
            <a:gsLst>
              <a:gs pos="70000">
                <a:srgbClr val="211F22"/>
              </a:gs>
              <a:gs pos="0">
                <a:srgbClr val="211F22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535" y="2921166"/>
            <a:ext cx="74590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www.gomippt.com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2008" y="2801057"/>
            <a:ext cx="2341067" cy="1255885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8345973" y="2921168"/>
            <a:ext cx="0" cy="101566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625084" y="298258"/>
            <a:ext cx="29418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敬 请 期 待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91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62"/>
    </mc:Choice>
    <mc:Fallback xmlns="">
      <p:transition spd="slow" advTm="3262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 err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Gomi</a:t>
            </a:r>
            <a:r>
              <a:rPr lang="en-US" altLang="zh-CN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-PPT</a:t>
            </a:r>
            <a:r>
              <a:rPr lang="zh-CN" altLang="zh-CN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演绎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u="sng" kern="100" dirty="0">
                <a:solidFill>
                  <a:srgbClr val="0563C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http://gomi.yanj.cn</a:t>
            </a:r>
            <a:r>
              <a:rPr lang="en-US" altLang="zh-CN" u="sng" kern="100" dirty="0" smtClean="0">
                <a:solidFill>
                  <a:srgbClr val="0563C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/</a:t>
            </a:r>
            <a:endParaRPr lang="en-US" altLang="zh-CN" u="sng" kern="100" dirty="0" smtClean="0">
              <a:solidFill>
                <a:srgbClr val="0563C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>
              <a:solidFill>
                <a:srgbClr val="0563C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 smtClean="0">
              <a:solidFill>
                <a:srgbClr val="0563C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>
              <a:solidFill>
                <a:srgbClr val="0563C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u="sng" kern="100" dirty="0" smtClean="0">
                <a:solidFill>
                  <a:srgbClr val="0563C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u="sng" kern="100" dirty="0" smtClean="0">
                <a:solidFill>
                  <a:srgbClr val="0563C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u="sng" kern="100" dirty="0" smtClean="0">
                <a:solidFill>
                  <a:srgbClr val="0563C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www.51pptmoban.com</a:t>
            </a:r>
            <a:r>
              <a:rPr lang="en-US" altLang="zh-CN" u="sng" kern="100" dirty="0" smtClean="0">
                <a:solidFill>
                  <a:srgbClr val="0563C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u="sng" kern="100" dirty="0" smtClean="0">
                <a:solidFill>
                  <a:srgbClr val="0563C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801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1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93990" y="1840676"/>
            <a:ext cx="1804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Futura Light" pitchFamily="50" charset="0"/>
              </a:rPr>
              <a:t>PART 01</a:t>
            </a:r>
            <a:endParaRPr lang="zh-CN" altLang="en-US" sz="3600" dirty="0">
              <a:solidFill>
                <a:schemeClr val="bg1"/>
              </a:solidFill>
              <a:latin typeface="Futura Light" pitchFamily="5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3989" y="2487007"/>
            <a:ext cx="3684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ADD YOUR TITLE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8000" y="313333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Crediting isn’t required, but is appreciated and allows photographers to gain exposure. </a:t>
            </a:r>
            <a:endParaRPr lang="zh-CN" altLang="en-US" dirty="0">
              <a:solidFill>
                <a:schemeClr val="bg1"/>
              </a:solidFill>
              <a:latin typeface="Futura Light" pitchFamily="50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95819" y="5320145"/>
            <a:ext cx="814647" cy="714499"/>
            <a:chOff x="5695819" y="5320145"/>
            <a:chExt cx="814647" cy="714499"/>
          </a:xfrm>
        </p:grpSpPr>
        <p:sp>
          <p:nvSpPr>
            <p:cNvPr id="9" name="椭圆 8"/>
            <p:cNvSpPr/>
            <p:nvPr/>
          </p:nvSpPr>
          <p:spPr>
            <a:xfrm>
              <a:off x="5738750" y="5320145"/>
              <a:ext cx="714499" cy="7144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95819" y="5504603"/>
              <a:ext cx="8146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Century Gothic" panose="020B0502020202020204" pitchFamily="34" charset="0"/>
                </a:rPr>
                <a:t>LOGO</a:t>
              </a:r>
              <a:endParaRPr lang="zh-CN" altLang="en-US" sz="1600" dirty="0"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7625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78">
        <p15:prstTrans prst="drape"/>
      </p:transition>
    </mc:Choice>
    <mc:Fallback xmlns="">
      <p:transition spd="slow" advTm="20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225182" y="2565069"/>
            <a:ext cx="3683491" cy="2063338"/>
            <a:chOff x="8225182" y="2565069"/>
            <a:chExt cx="3683491" cy="2063338"/>
          </a:xfrm>
        </p:grpSpPr>
        <p:sp>
          <p:nvSpPr>
            <p:cNvPr id="7" name="矩形 6"/>
            <p:cNvSpPr/>
            <p:nvPr/>
          </p:nvSpPr>
          <p:spPr>
            <a:xfrm>
              <a:off x="8225182" y="2565069"/>
              <a:ext cx="3634307" cy="20633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425472" y="3192074"/>
              <a:ext cx="34832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latin typeface="Century Gothic" panose="020B0502020202020204" pitchFamily="34" charset="0"/>
                  <a:cs typeface="Segoe UI Semilight" panose="020B0402040204020203" pitchFamily="34" charset="0"/>
                </a:rPr>
                <a:t>Responsibility</a:t>
              </a:r>
              <a:endParaRPr lang="zh-CN" altLang="en-US" sz="4000" dirty="0">
                <a:latin typeface="Century Gothic" panose="020B0502020202020204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882478" y="4437901"/>
              <a:ext cx="519544" cy="36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32510" y="2565069"/>
            <a:ext cx="3634308" cy="2063338"/>
            <a:chOff x="332510" y="2565069"/>
            <a:chExt cx="3634308" cy="2063338"/>
          </a:xfrm>
        </p:grpSpPr>
        <p:sp>
          <p:nvSpPr>
            <p:cNvPr id="2" name="矩形 1"/>
            <p:cNvSpPr/>
            <p:nvPr/>
          </p:nvSpPr>
          <p:spPr>
            <a:xfrm>
              <a:off x="332510" y="2565069"/>
              <a:ext cx="3634308" cy="20633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33023" y="3192074"/>
              <a:ext cx="174768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latin typeface="Century Gothic" panose="020B0502020202020204" pitchFamily="34" charset="0"/>
                  <a:cs typeface="Segoe UI Semilight" panose="020B0402040204020203" pitchFamily="34" charset="0"/>
                </a:rPr>
                <a:t>Ability</a:t>
              </a:r>
              <a:endParaRPr lang="zh-CN" altLang="en-US" sz="4000" dirty="0">
                <a:latin typeface="Century Gothic" panose="020B0502020202020204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789977" y="4437901"/>
              <a:ext cx="519544" cy="36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284446" y="171319"/>
            <a:ext cx="3623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Futura Light" pitchFamily="50" charset="0"/>
              </a:rPr>
              <a:t>ADD YOUR TITLE</a:t>
            </a:r>
            <a:endParaRPr lang="zh-CN" altLang="en-US" sz="3600" b="1" dirty="0">
              <a:solidFill>
                <a:schemeClr val="bg1"/>
              </a:solidFill>
              <a:latin typeface="Futura Light" pitchFamily="50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892101" y="491608"/>
            <a:ext cx="1324707" cy="0"/>
          </a:xfrm>
          <a:prstGeom prst="line">
            <a:avLst/>
          </a:prstGeom>
          <a:ln>
            <a:gradFill flip="none" rotWithShape="1">
              <a:gsLst>
                <a:gs pos="0">
                  <a:srgbClr val="211F22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916276" y="491608"/>
            <a:ext cx="1324707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527" y="2042069"/>
            <a:ext cx="4658945" cy="31093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2288967" y="5674408"/>
            <a:ext cx="7614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appreciated and allows photographers to gain exposure. Photo by Naomi Hutchinson on Unsplash.</a:t>
            </a:r>
            <a:endParaRPr lang="zh-CN" altLang="en-US" dirty="0">
              <a:solidFill>
                <a:schemeClr val="bg1"/>
              </a:solidFill>
              <a:latin typeface="Futura Light" pitchFamily="50" charset="0"/>
              <a:cs typeface="Segoe UI Semilight" panose="020B04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46811" y="2629323"/>
            <a:ext cx="109837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ight" pitchFamily="50" charset="0"/>
              </a:rPr>
              <a:t>=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85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67">
        <p:fade/>
      </p:transition>
    </mc:Choice>
    <mc:Fallback xmlns="">
      <p:transition spd="med" advTm="26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16680" y="603735"/>
            <a:ext cx="6982690" cy="3574473"/>
          </a:xfrm>
          <a:prstGeom prst="rect">
            <a:avLst/>
          </a:prstGeom>
          <a:noFill/>
          <a:ln>
            <a:gradFill flip="none" rotWithShape="1">
              <a:gsLst>
                <a:gs pos="31000">
                  <a:srgbClr val="211F22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5" r="25443"/>
          <a:stretch/>
        </p:blipFill>
        <p:spPr>
          <a:xfrm>
            <a:off x="0" y="0"/>
            <a:ext cx="5173579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82691" y="56170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4441369" y="741787"/>
            <a:ext cx="6733312" cy="3298371"/>
            <a:chOff x="4441369" y="366651"/>
            <a:chExt cx="6733312" cy="3298371"/>
          </a:xfrm>
        </p:grpSpPr>
        <p:sp>
          <p:nvSpPr>
            <p:cNvPr id="3" name="矩形 2"/>
            <p:cNvSpPr/>
            <p:nvPr/>
          </p:nvSpPr>
          <p:spPr>
            <a:xfrm>
              <a:off x="4441369" y="366651"/>
              <a:ext cx="6733312" cy="32983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760025" y="566678"/>
              <a:ext cx="6096000" cy="28623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 smtClean="0">
                  <a:latin typeface="Futura Light" pitchFamily="50" charset="0"/>
                </a:rPr>
                <a:t>Should’ve </a:t>
              </a:r>
              <a:r>
                <a:rPr lang="en-US" altLang="zh-CN" dirty="0">
                  <a:latin typeface="Futura Light" pitchFamily="50" charset="0"/>
                </a:rPr>
                <a:t>stayed </a:t>
              </a:r>
              <a:r>
                <a:rPr lang="en-US" altLang="zh-CN" dirty="0" smtClean="0">
                  <a:latin typeface="Futura Light" pitchFamily="50" charset="0"/>
                </a:rPr>
                <a:t>.Were </a:t>
              </a:r>
              <a:r>
                <a:rPr lang="en-US" altLang="zh-CN" dirty="0">
                  <a:latin typeface="Futura Light" pitchFamily="50" charset="0"/>
                </a:rPr>
                <a:t>there signs I ignored </a:t>
              </a:r>
              <a:r>
                <a:rPr lang="en-US" altLang="zh-CN" dirty="0" smtClean="0">
                  <a:latin typeface="Futura Light" pitchFamily="50" charset="0"/>
                </a:rPr>
                <a:t>.Can </a:t>
              </a:r>
              <a:r>
                <a:rPr lang="en-US" altLang="zh-CN" dirty="0">
                  <a:latin typeface="Futura Light" pitchFamily="50" charset="0"/>
                </a:rPr>
                <a:t>I help you not to hurt anymore </a:t>
              </a:r>
              <a:r>
                <a:rPr lang="en-US" altLang="zh-CN" dirty="0" smtClean="0">
                  <a:latin typeface="Futura Light" pitchFamily="50" charset="0"/>
                </a:rPr>
                <a:t>.We </a:t>
              </a:r>
              <a:r>
                <a:rPr lang="en-US" altLang="zh-CN" dirty="0">
                  <a:latin typeface="Futura Light" pitchFamily="50" charset="0"/>
                </a:rPr>
                <a:t>saw brilliance when the world was asleep </a:t>
              </a:r>
              <a:r>
                <a:rPr lang="en-US" altLang="zh-CN" dirty="0" smtClean="0">
                  <a:latin typeface="Futura Light" pitchFamily="50" charset="0"/>
                </a:rPr>
                <a:t>.There </a:t>
              </a:r>
              <a:r>
                <a:rPr lang="en-US" altLang="zh-CN" dirty="0">
                  <a:latin typeface="Futura Light" pitchFamily="50" charset="0"/>
                </a:rPr>
                <a:t>are things that we can have </a:t>
              </a:r>
              <a:r>
                <a:rPr lang="en-US" altLang="zh-CN" dirty="0" smtClean="0">
                  <a:latin typeface="Futura Light" pitchFamily="50" charset="0"/>
                </a:rPr>
                <a:t>.But </a:t>
              </a:r>
              <a:r>
                <a:rPr lang="en-US" altLang="zh-CN" dirty="0">
                  <a:latin typeface="Futura Light" pitchFamily="50" charset="0"/>
                </a:rPr>
                <a:t>can’t </a:t>
              </a:r>
              <a:r>
                <a:rPr lang="en-US" altLang="zh-CN" dirty="0" smtClean="0">
                  <a:latin typeface="Futura Light" pitchFamily="50" charset="0"/>
                </a:rPr>
                <a:t>keep. </a:t>
              </a:r>
              <a:endParaRPr lang="en-US" altLang="zh-CN" dirty="0">
                <a:latin typeface="Futura Light" pitchFamily="50" charset="0"/>
              </a:endParaRPr>
            </a:p>
            <a:p>
              <a:r>
                <a:rPr lang="en-US" altLang="zh-CN" dirty="0" smtClean="0">
                  <a:latin typeface="Futura Light" pitchFamily="50" charset="0"/>
                </a:rPr>
                <a:t>If </a:t>
              </a:r>
              <a:r>
                <a:rPr lang="en-US" altLang="zh-CN" dirty="0">
                  <a:latin typeface="Futura Light" pitchFamily="50" charset="0"/>
                </a:rPr>
                <a:t>they say </a:t>
              </a:r>
              <a:r>
                <a:rPr lang="en-US" altLang="zh-CN" dirty="0" smtClean="0">
                  <a:latin typeface="Futura Light" pitchFamily="50" charset="0"/>
                </a:rPr>
                <a:t>,In </a:t>
              </a:r>
              <a:r>
                <a:rPr lang="en-US" altLang="zh-CN" dirty="0">
                  <a:latin typeface="Futura Light" pitchFamily="50" charset="0"/>
                </a:rPr>
                <a:t>the sky of a million stars </a:t>
              </a:r>
              <a:r>
                <a:rPr lang="en-US" altLang="zh-CN" dirty="0" smtClean="0">
                  <a:latin typeface="Futura Light" pitchFamily="50" charset="0"/>
                </a:rPr>
                <a:t>,It </a:t>
              </a:r>
              <a:r>
                <a:rPr lang="en-US" altLang="zh-CN" dirty="0">
                  <a:latin typeface="Futura Light" pitchFamily="50" charset="0"/>
                </a:rPr>
                <a:t>flickers, flickers </a:t>
              </a:r>
            </a:p>
            <a:p>
              <a:r>
                <a:rPr lang="en-US" altLang="zh-CN" dirty="0" smtClean="0">
                  <a:latin typeface="Futura Light" pitchFamily="50" charset="0"/>
                </a:rPr>
                <a:t>Who </a:t>
              </a:r>
              <a:r>
                <a:rPr lang="en-US" altLang="zh-CN" dirty="0">
                  <a:latin typeface="Futura Light" pitchFamily="50" charset="0"/>
                </a:rPr>
                <a:t>cares when someone’s time runs out </a:t>
              </a:r>
              <a:r>
                <a:rPr lang="en-US" altLang="zh-CN" dirty="0" smtClean="0">
                  <a:latin typeface="Futura Light" pitchFamily="50" charset="0"/>
                </a:rPr>
                <a:t>.If </a:t>
              </a:r>
              <a:r>
                <a:rPr lang="en-US" altLang="zh-CN" dirty="0">
                  <a:latin typeface="Futura Light" pitchFamily="50" charset="0"/>
                </a:rPr>
                <a:t>a moment is all we are ,</a:t>
              </a:r>
              <a:r>
                <a:rPr lang="en-US" altLang="zh-CN" dirty="0" smtClean="0">
                  <a:latin typeface="Futura Light" pitchFamily="50" charset="0"/>
                </a:rPr>
                <a:t>Or </a:t>
              </a:r>
              <a:r>
                <a:rPr lang="en-US" altLang="zh-CN" dirty="0">
                  <a:latin typeface="Futura Light" pitchFamily="50" charset="0"/>
                </a:rPr>
                <a:t>quicker, quicker </a:t>
              </a:r>
              <a:r>
                <a:rPr lang="en-US" altLang="zh-CN" dirty="0" smtClean="0">
                  <a:latin typeface="Futura Light" pitchFamily="50" charset="0"/>
                </a:rPr>
                <a:t>.Who </a:t>
              </a:r>
              <a:r>
                <a:rPr lang="en-US" altLang="zh-CN" dirty="0">
                  <a:latin typeface="Futura Light" pitchFamily="50" charset="0"/>
                </a:rPr>
                <a:t>cares if one more light goes out </a:t>
              </a:r>
              <a:r>
                <a:rPr lang="en-US" altLang="zh-CN" dirty="0" smtClean="0">
                  <a:latin typeface="Futura Light" pitchFamily="50" charset="0"/>
                </a:rPr>
                <a:t>.Well </a:t>
              </a:r>
              <a:r>
                <a:rPr lang="en-US" altLang="zh-CN" dirty="0">
                  <a:latin typeface="Futura Light" pitchFamily="50" charset="0"/>
                </a:rPr>
                <a:t>I do .</a:t>
              </a:r>
              <a:r>
                <a:rPr lang="en-US" altLang="zh-CN" dirty="0" smtClean="0">
                  <a:latin typeface="Futura Light" pitchFamily="50" charset="0"/>
                </a:rPr>
                <a:t>The </a:t>
              </a:r>
              <a:r>
                <a:rPr lang="en-US" altLang="zh-CN" dirty="0">
                  <a:latin typeface="Futura Light" pitchFamily="50" charset="0"/>
                </a:rPr>
                <a:t>reminders pull the floor from your feet </a:t>
              </a:r>
              <a:r>
                <a:rPr lang="en-US" altLang="zh-CN" dirty="0" smtClean="0">
                  <a:latin typeface="Futura Light" pitchFamily="50" charset="0"/>
                </a:rPr>
                <a:t>.In </a:t>
              </a:r>
              <a:r>
                <a:rPr lang="en-US" altLang="zh-CN" dirty="0">
                  <a:latin typeface="Futura Light" pitchFamily="50" charset="0"/>
                </a:rPr>
                <a:t>the kitchen, one more chair than you need .</a:t>
              </a:r>
              <a:r>
                <a:rPr lang="en-US" altLang="zh-CN" dirty="0" smtClean="0">
                  <a:latin typeface="Futura Light" pitchFamily="50" charset="0"/>
                </a:rPr>
                <a:t>Oh</a:t>
              </a:r>
              <a:r>
                <a:rPr lang="en-US" altLang="zh-CN" dirty="0">
                  <a:latin typeface="Futura Light" pitchFamily="50" charset="0"/>
                </a:rPr>
                <a:t>, and you’re angry </a:t>
              </a:r>
              <a:r>
                <a:rPr lang="en-US" altLang="zh-CN" dirty="0" smtClean="0">
                  <a:latin typeface="Futura Light" pitchFamily="50" charset="0"/>
                </a:rPr>
                <a:t>,And </a:t>
              </a:r>
              <a:r>
                <a:rPr lang="en-US" altLang="zh-CN" dirty="0">
                  <a:latin typeface="Futura Light" pitchFamily="50" charset="0"/>
                </a:rPr>
                <a:t>you should be .</a:t>
              </a:r>
              <a:r>
                <a:rPr lang="en-US" altLang="zh-CN" dirty="0" smtClean="0">
                  <a:latin typeface="Futura Light" pitchFamily="50" charset="0"/>
                </a:rPr>
                <a:t>It’s </a:t>
              </a:r>
              <a:r>
                <a:rPr lang="en-US" altLang="zh-CN" dirty="0">
                  <a:latin typeface="Futura Light" pitchFamily="50" charset="0"/>
                </a:rPr>
                <a:t>not fair j</a:t>
              </a:r>
              <a:r>
                <a:rPr lang="en-US" altLang="zh-CN" dirty="0" smtClean="0">
                  <a:latin typeface="Futura Light" pitchFamily="50" charset="0"/>
                </a:rPr>
                <a:t>ust cause </a:t>
              </a:r>
              <a:r>
                <a:rPr lang="en-US" altLang="zh-CN" dirty="0">
                  <a:latin typeface="Futura Light" pitchFamily="50" charset="0"/>
                </a:rPr>
                <a:t>you can’t see it </a:t>
              </a:r>
              <a:r>
                <a:rPr lang="en-US" altLang="zh-CN" dirty="0" smtClean="0">
                  <a:latin typeface="Futura Light" pitchFamily="50" charset="0"/>
                </a:rPr>
                <a:t>,Doesn’t </a:t>
              </a:r>
              <a:r>
                <a:rPr lang="en-US" altLang="zh-CN" dirty="0">
                  <a:latin typeface="Futura Light" pitchFamily="50" charset="0"/>
                </a:rPr>
                <a:t>mean it isn’t there </a:t>
              </a:r>
              <a:r>
                <a:rPr lang="en-US" altLang="zh-CN" dirty="0" smtClean="0">
                  <a:latin typeface="Futura Light" pitchFamily="50" charset="0"/>
                </a:rPr>
                <a:t>.</a:t>
              </a:r>
              <a:endParaRPr lang="en-US" altLang="zh-CN" dirty="0">
                <a:latin typeface="Futura Light" pitchFamily="50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441369" y="4613144"/>
            <a:ext cx="6858001" cy="132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68491" y="5078382"/>
            <a:ext cx="49359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W O R K</a:t>
            </a:r>
            <a:endParaRPr lang="zh-CN" altLang="en-US" sz="9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89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30">
        <p:fade/>
      </p:transition>
    </mc:Choice>
    <mc:Fallback xmlns="">
      <p:transition spd="med" advTm="263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肘形连接符 13"/>
          <p:cNvCxnSpPr/>
          <p:nvPr/>
        </p:nvCxnSpPr>
        <p:spPr>
          <a:xfrm rot="10800000" flipV="1">
            <a:off x="6552536" y="2459169"/>
            <a:ext cx="4665600" cy="248400"/>
          </a:xfrm>
          <a:prstGeom prst="bentConnector3">
            <a:avLst>
              <a:gd name="adj1" fmla="val 0"/>
            </a:avLst>
          </a:prstGeom>
          <a:ln>
            <a:gradFill flip="none" rotWithShape="1">
              <a:gsLst>
                <a:gs pos="100000">
                  <a:schemeClr val="bg1"/>
                </a:gs>
                <a:gs pos="8000">
                  <a:srgbClr val="211F2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肘形连接符 3"/>
          <p:cNvCxnSpPr/>
          <p:nvPr/>
        </p:nvCxnSpPr>
        <p:spPr>
          <a:xfrm rot="10800000">
            <a:off x="973777" y="2458186"/>
            <a:ext cx="4667002" cy="249382"/>
          </a:xfrm>
          <a:prstGeom prst="bentConnector3">
            <a:avLst>
              <a:gd name="adj1" fmla="val 100127"/>
            </a:avLst>
          </a:prstGeom>
          <a:ln>
            <a:gradFill flip="none" rotWithShape="1">
              <a:gsLst>
                <a:gs pos="0">
                  <a:schemeClr val="bg1"/>
                </a:gs>
                <a:gs pos="92000">
                  <a:srgbClr val="211F2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051946" y="1690857"/>
            <a:ext cx="4456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appreciated and allows photographers to gain exposure. Photo by Naomi Hutchinson on Unsplash.</a:t>
            </a:r>
            <a:endParaRPr lang="zh-CN" altLang="en-US" dirty="0">
              <a:solidFill>
                <a:schemeClr val="bg1"/>
              </a:solidFill>
              <a:latin typeface="Futura Light" pitchFamily="50" charset="0"/>
              <a:cs typeface="Segoe UI Semilight" panose="020B0402040204020203" pitchFamily="34" charset="0"/>
            </a:endParaRPr>
          </a:p>
        </p:txBody>
      </p:sp>
      <p:cxnSp>
        <p:nvCxnSpPr>
          <p:cNvPr id="23" name="肘形连接符 22"/>
          <p:cNvCxnSpPr/>
          <p:nvPr/>
        </p:nvCxnSpPr>
        <p:spPr>
          <a:xfrm rot="10800000" flipV="1">
            <a:off x="973777" y="4576466"/>
            <a:ext cx="4667002" cy="248400"/>
          </a:xfrm>
          <a:prstGeom prst="bentConnector3">
            <a:avLst>
              <a:gd name="adj1" fmla="val 99873"/>
            </a:avLst>
          </a:prstGeom>
          <a:ln>
            <a:gradFill flip="none" rotWithShape="1">
              <a:gsLst>
                <a:gs pos="0">
                  <a:schemeClr val="bg1"/>
                </a:gs>
                <a:gs pos="92000">
                  <a:srgbClr val="211F2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27"/>
          <p:cNvCxnSpPr/>
          <p:nvPr/>
        </p:nvCxnSpPr>
        <p:spPr>
          <a:xfrm rot="10800000">
            <a:off x="6552536" y="4576467"/>
            <a:ext cx="4665600" cy="248400"/>
          </a:xfrm>
          <a:prstGeom prst="bentConnector3">
            <a:avLst>
              <a:gd name="adj1" fmla="val 112"/>
            </a:avLst>
          </a:prstGeom>
          <a:ln>
            <a:gradFill flip="none" rotWithShape="1">
              <a:gsLst>
                <a:gs pos="100000">
                  <a:schemeClr val="bg1"/>
                </a:gs>
                <a:gs pos="8000">
                  <a:srgbClr val="211F2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852679" y="1696061"/>
            <a:ext cx="4456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appreciated and allows photographers to gain exposure. Photo by Naomi Hutchinson on Unsplash.</a:t>
            </a:r>
            <a:endParaRPr lang="zh-CN" altLang="en-US" dirty="0">
              <a:solidFill>
                <a:schemeClr val="bg1"/>
              </a:solidFill>
              <a:latin typeface="Futura Light" pitchFamily="50" charset="0"/>
              <a:cs typeface="Segoe UI Semilight" panose="020B0402040204020203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51946" y="4715516"/>
            <a:ext cx="4456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appreciated and allows photographers to gain exposure. Photo by Naomi Hutchinson on Unsplash.</a:t>
            </a:r>
            <a:endParaRPr lang="zh-CN" altLang="en-US" dirty="0">
              <a:solidFill>
                <a:schemeClr val="bg1"/>
              </a:solidFill>
              <a:latin typeface="Futura Light" pitchFamily="50" charset="0"/>
              <a:cs typeface="Segoe UI Semilight" panose="020B0402040204020203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52679" y="4715516"/>
            <a:ext cx="4456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appreciated and allows photographers to gain exposure. Photo by Naomi Hutchinson on Unsplash.</a:t>
            </a:r>
            <a:endParaRPr lang="zh-CN" altLang="en-US" dirty="0">
              <a:solidFill>
                <a:schemeClr val="bg1"/>
              </a:solidFill>
              <a:latin typeface="Futura Light" pitchFamily="50" charset="0"/>
              <a:cs typeface="Segoe UI Semilight" panose="020B0402040204020203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84446" y="171319"/>
            <a:ext cx="3623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Futura Light" pitchFamily="50" charset="0"/>
              </a:rPr>
              <a:t>ADD YOUR TITLE</a:t>
            </a:r>
            <a:endParaRPr lang="zh-CN" altLang="en-US" sz="3600" b="1" dirty="0">
              <a:solidFill>
                <a:schemeClr val="bg1"/>
              </a:solidFill>
              <a:latin typeface="Futura Light" pitchFamily="50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892101" y="491608"/>
            <a:ext cx="1324707" cy="0"/>
          </a:xfrm>
          <a:prstGeom prst="line">
            <a:avLst/>
          </a:prstGeom>
          <a:ln>
            <a:gradFill flip="none" rotWithShape="1">
              <a:gsLst>
                <a:gs pos="0">
                  <a:srgbClr val="211F22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916276" y="491608"/>
            <a:ext cx="1324707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5680320" y="2630342"/>
            <a:ext cx="831273" cy="831273"/>
            <a:chOff x="5680320" y="2630342"/>
            <a:chExt cx="831273" cy="831273"/>
          </a:xfrm>
        </p:grpSpPr>
        <p:sp>
          <p:nvSpPr>
            <p:cNvPr id="9" name="矩形 8"/>
            <p:cNvSpPr/>
            <p:nvPr/>
          </p:nvSpPr>
          <p:spPr>
            <a:xfrm rot="2716820">
              <a:off x="5680320" y="2630342"/>
              <a:ext cx="831273" cy="831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850536" y="2798082"/>
              <a:ext cx="4908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latin typeface="Futura Light" pitchFamily="50" charset="0"/>
                </a:rPr>
                <a:t>G</a:t>
              </a:r>
              <a:endParaRPr lang="zh-CN" altLang="en-US" sz="2800" b="1" dirty="0">
                <a:latin typeface="Futura Light" pitchFamily="50" charset="0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045353" y="3259126"/>
            <a:ext cx="831273" cy="831273"/>
            <a:chOff x="5045353" y="3259126"/>
            <a:chExt cx="831273" cy="831273"/>
          </a:xfrm>
        </p:grpSpPr>
        <p:sp>
          <p:nvSpPr>
            <p:cNvPr id="11" name="矩形 10"/>
            <p:cNvSpPr/>
            <p:nvPr/>
          </p:nvSpPr>
          <p:spPr>
            <a:xfrm rot="2716820">
              <a:off x="5045353" y="3259126"/>
              <a:ext cx="831273" cy="831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215569" y="3429000"/>
              <a:ext cx="5004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Futura Light" pitchFamily="50" charset="0"/>
                </a:rPr>
                <a:t>O</a:t>
              </a:r>
              <a:endParaRPr lang="zh-CN" altLang="en-US" sz="2800" b="1" dirty="0">
                <a:latin typeface="Futura Light" pitchFamily="50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680405" y="3900422"/>
            <a:ext cx="831273" cy="831273"/>
            <a:chOff x="5680405" y="3900422"/>
            <a:chExt cx="831273" cy="831273"/>
          </a:xfrm>
        </p:grpSpPr>
        <p:sp>
          <p:nvSpPr>
            <p:cNvPr id="12" name="矩形 11"/>
            <p:cNvSpPr/>
            <p:nvPr/>
          </p:nvSpPr>
          <p:spPr>
            <a:xfrm rot="2716820">
              <a:off x="5680405" y="3900422"/>
              <a:ext cx="831273" cy="831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840918" y="4095440"/>
              <a:ext cx="5164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latin typeface="Futura Light" pitchFamily="50" charset="0"/>
                </a:rPr>
                <a:t>M</a:t>
              </a:r>
              <a:endParaRPr lang="zh-CN" altLang="en-US" sz="2800" b="1" dirty="0">
                <a:latin typeface="Futura Light" pitchFamily="50" charset="0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315372" y="3271638"/>
            <a:ext cx="831273" cy="831273"/>
            <a:chOff x="6315372" y="3271638"/>
            <a:chExt cx="831273" cy="831273"/>
          </a:xfrm>
        </p:grpSpPr>
        <p:sp>
          <p:nvSpPr>
            <p:cNvPr id="10" name="矩形 9"/>
            <p:cNvSpPr/>
            <p:nvPr/>
          </p:nvSpPr>
          <p:spPr>
            <a:xfrm rot="2716820">
              <a:off x="6315372" y="3271638"/>
              <a:ext cx="831273" cy="831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631300" y="3429000"/>
              <a:ext cx="2696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latin typeface="Futura Light" pitchFamily="50" charset="0"/>
                </a:rPr>
                <a:t>I</a:t>
              </a:r>
              <a:endParaRPr lang="zh-CN" altLang="en-US" sz="2800" b="1" dirty="0">
                <a:latin typeface="Futura Light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387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898"/>
    </mc:Choice>
    <mc:Fallback xmlns="">
      <p:transition advTm="48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" name="图表 73"/>
          <p:cNvGraphicFramePr/>
          <p:nvPr>
            <p:extLst>
              <p:ext uri="{D42A27DB-BD31-4B8C-83A1-F6EECF244321}">
                <p14:modId xmlns:p14="http://schemas.microsoft.com/office/powerpoint/2010/main" val="402621183"/>
              </p:ext>
            </p:extLst>
          </p:nvPr>
        </p:nvGraphicFramePr>
        <p:xfrm>
          <a:off x="65464" y="1299824"/>
          <a:ext cx="7481455" cy="4987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8" name="文本框 77"/>
          <p:cNvSpPr txBox="1"/>
          <p:nvPr/>
        </p:nvSpPr>
        <p:spPr>
          <a:xfrm>
            <a:off x="7671461" y="3252340"/>
            <a:ext cx="4456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appreciated and allows photographers to gain exposure. Photo by Naomi Hutchinson on Unsplash.</a:t>
            </a:r>
            <a:endParaRPr lang="zh-CN" altLang="en-US" dirty="0">
              <a:solidFill>
                <a:schemeClr val="bg1"/>
              </a:solidFill>
              <a:latin typeface="Futura Light" pitchFamily="50" charset="0"/>
              <a:cs typeface="Segoe UI Semilight" panose="020B0402040204020203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671461" y="4519369"/>
            <a:ext cx="4456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  <a:cs typeface="Segoe UI Semilight" panose="020B0402040204020203" pitchFamily="34" charset="0"/>
              </a:rPr>
              <a:t>Crediting isn’t required, but is appreciated and allows photographers to gain exposure. Photo by Naomi Hutchinson on Unsplash.</a:t>
            </a:r>
            <a:endParaRPr lang="zh-CN" altLang="en-US" dirty="0">
              <a:solidFill>
                <a:schemeClr val="bg1"/>
              </a:solidFill>
              <a:latin typeface="Futura Light" pitchFamily="50" charset="0"/>
              <a:cs typeface="Segoe UI Semilight" panose="020B0402040204020203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782863" y="1496460"/>
            <a:ext cx="225632" cy="22563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8008495" y="1424610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NAME1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782863" y="1793073"/>
            <a:ext cx="225632" cy="2256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8008495" y="1721223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NAME2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782863" y="2187747"/>
            <a:ext cx="4068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7647860" y="2529737"/>
            <a:ext cx="3623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Futura Light" pitchFamily="50" charset="0"/>
              </a:rPr>
              <a:t>ADD YOUR TITLE</a:t>
            </a:r>
            <a:endParaRPr lang="zh-CN" altLang="en-US" sz="3600" b="1" dirty="0">
              <a:solidFill>
                <a:schemeClr val="bg1"/>
              </a:solidFill>
              <a:latin typeface="Futura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785910"/>
      </p:ext>
    </p:extLst>
  </p:cSld>
  <p:clrMapOvr>
    <a:masterClrMapping/>
  </p:clrMapOvr>
  <p:transition spd="slow" advTm="308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4" grpId="0" uiExpand="1">
        <p:bldSub>
          <a:bldChart bld="series"/>
        </p:bldSub>
      </p:bldGraphic>
      <p:bldP spid="78" grpId="0"/>
      <p:bldP spid="79" grpId="0"/>
      <p:bldP spid="80" grpId="0" animBg="1"/>
      <p:bldP spid="81" grpId="0"/>
      <p:bldP spid="82" grpId="0" animBg="1"/>
      <p:bldP spid="83" grpId="0"/>
      <p:bldP spid="84" grpId="0" animBg="1"/>
      <p:bldP spid="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1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93990" y="1840676"/>
            <a:ext cx="1804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Light" pitchFamily="50" charset="0"/>
                <a:ea typeface="等线" panose="02010600030101010101" pitchFamily="2" charset="-122"/>
                <a:cs typeface="+mn-cs"/>
              </a:rPr>
              <a:t>PART 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tura Light" pitchFamily="50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3989" y="2487007"/>
            <a:ext cx="3684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ADD YOUR TITLE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8000" y="313333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Light" pitchFamily="50" charset="0"/>
                <a:ea typeface="等线" panose="02010600030101010101" pitchFamily="2" charset="-122"/>
                <a:cs typeface="+mn-cs"/>
              </a:rPr>
              <a:t>Crediting isn’t required, but is appreciated and allows photographers to gain exposure.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tura Light" pitchFamily="50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95819" y="5320145"/>
            <a:ext cx="814647" cy="714499"/>
            <a:chOff x="5695819" y="5320145"/>
            <a:chExt cx="814647" cy="714499"/>
          </a:xfrm>
        </p:grpSpPr>
        <p:sp>
          <p:nvSpPr>
            <p:cNvPr id="9" name="椭圆 8"/>
            <p:cNvSpPr/>
            <p:nvPr/>
          </p:nvSpPr>
          <p:spPr>
            <a:xfrm>
              <a:off x="5738750" y="5320145"/>
              <a:ext cx="714499" cy="7144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95819" y="5504603"/>
              <a:ext cx="8146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等线" panose="02010600030101010101" pitchFamily="2" charset="-122"/>
                  <a:cs typeface="+mn-cs"/>
                </a:rPr>
                <a:t>LOGO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8688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504">
        <p15:prstTrans prst="drape"/>
      </p:transition>
    </mc:Choice>
    <mc:Fallback xmlns="">
      <p:transition spd="slow" advTm="25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284446" y="171319"/>
            <a:ext cx="3623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Futura Light" pitchFamily="50" charset="0"/>
              </a:rPr>
              <a:t>ADD YOUR TITLE</a:t>
            </a:r>
            <a:endParaRPr lang="zh-CN" altLang="en-US" sz="3600" b="1" dirty="0">
              <a:solidFill>
                <a:schemeClr val="bg1"/>
              </a:solidFill>
              <a:latin typeface="Futura Light" pitchFamily="50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892101" y="491608"/>
            <a:ext cx="1324707" cy="0"/>
          </a:xfrm>
          <a:prstGeom prst="line">
            <a:avLst/>
          </a:prstGeom>
          <a:ln>
            <a:gradFill flip="none" rotWithShape="1">
              <a:gsLst>
                <a:gs pos="0">
                  <a:srgbClr val="211F22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916276" y="491608"/>
            <a:ext cx="1324707" cy="0"/>
          </a:xfrm>
          <a:prstGeom prst="line">
            <a:avLst/>
          </a:prstGeom>
          <a:ln>
            <a:gradFill flip="none" rotWithShape="1">
              <a:gsLst>
                <a:gs pos="100000">
                  <a:srgbClr val="211F22"/>
                </a:gs>
                <a:gs pos="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737843" y="2179867"/>
            <a:ext cx="2308516" cy="2781131"/>
            <a:chOff x="1737843" y="2179867"/>
            <a:chExt cx="2308516" cy="2781131"/>
          </a:xfrm>
        </p:grpSpPr>
        <p:grpSp>
          <p:nvGrpSpPr>
            <p:cNvPr id="18" name="组合 17"/>
            <p:cNvGrpSpPr/>
            <p:nvPr/>
          </p:nvGrpSpPr>
          <p:grpSpPr>
            <a:xfrm>
              <a:off x="1737843" y="2179867"/>
              <a:ext cx="2308516" cy="2770777"/>
              <a:chOff x="1747899" y="2284798"/>
              <a:chExt cx="2308516" cy="277077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矩形 11"/>
              <p:cNvSpPr/>
              <p:nvPr/>
            </p:nvSpPr>
            <p:spPr>
              <a:xfrm>
                <a:off x="1747930" y="2284798"/>
                <a:ext cx="2308485" cy="2770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7899" y="2284798"/>
                <a:ext cx="2308516" cy="2288404"/>
              </a:xfrm>
              <a:prstGeom prst="rect">
                <a:avLst/>
              </a:prstGeom>
            </p:spPr>
          </p:pic>
        </p:grpSp>
        <p:sp>
          <p:nvSpPr>
            <p:cNvPr id="22" name="文本框 21"/>
            <p:cNvSpPr txBox="1"/>
            <p:nvPr/>
          </p:nvSpPr>
          <p:spPr>
            <a:xfrm>
              <a:off x="2423062" y="4499333"/>
              <a:ext cx="9621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Futura Light" pitchFamily="50" charset="0"/>
                </a:rPr>
                <a:t>COO</a:t>
              </a:r>
              <a:endParaRPr lang="zh-CN" altLang="en-US" sz="2400" b="1" dirty="0">
                <a:latin typeface="Futura Light" pitchFamily="50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08740" y="1705131"/>
            <a:ext cx="2974519" cy="3559104"/>
            <a:chOff x="4608740" y="1705131"/>
            <a:chExt cx="2974519" cy="3559104"/>
          </a:xfrm>
        </p:grpSpPr>
        <p:grpSp>
          <p:nvGrpSpPr>
            <p:cNvPr id="17" name="组合 16"/>
            <p:cNvGrpSpPr/>
            <p:nvPr/>
          </p:nvGrpSpPr>
          <p:grpSpPr>
            <a:xfrm>
              <a:off x="4608740" y="1705131"/>
              <a:ext cx="2974519" cy="3559104"/>
              <a:chOff x="4608740" y="1705131"/>
              <a:chExt cx="2974519" cy="3559104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矩形 12"/>
              <p:cNvSpPr/>
              <p:nvPr/>
            </p:nvSpPr>
            <p:spPr>
              <a:xfrm>
                <a:off x="4608740" y="1705131"/>
                <a:ext cx="2974519" cy="35591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08740" y="1705131"/>
                <a:ext cx="2974488" cy="2974488"/>
              </a:xfrm>
              <a:prstGeom prst="rect">
                <a:avLst/>
              </a:prstGeom>
            </p:spPr>
          </p:pic>
        </p:grpSp>
        <p:sp>
          <p:nvSpPr>
            <p:cNvPr id="23" name="文本框 22"/>
            <p:cNvSpPr txBox="1"/>
            <p:nvPr/>
          </p:nvSpPr>
          <p:spPr>
            <a:xfrm>
              <a:off x="5667821" y="4776792"/>
              <a:ext cx="856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Futura Light" pitchFamily="50" charset="0"/>
                </a:rPr>
                <a:t>CEO</a:t>
              </a:r>
              <a:endParaRPr lang="zh-CN" altLang="en-US" sz="2400" b="1" dirty="0">
                <a:latin typeface="Futura Light" pitchFamily="50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45609" y="2179867"/>
            <a:ext cx="2308516" cy="2781131"/>
            <a:chOff x="8145609" y="2179867"/>
            <a:chExt cx="2308516" cy="2781131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5609" y="2179867"/>
              <a:ext cx="2308516" cy="2770777"/>
              <a:chOff x="1747899" y="2284798"/>
              <a:chExt cx="2308516" cy="277077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矩形 19"/>
              <p:cNvSpPr/>
              <p:nvPr/>
            </p:nvSpPr>
            <p:spPr>
              <a:xfrm>
                <a:off x="1747930" y="2284798"/>
                <a:ext cx="2308485" cy="2770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7899" y="2284798"/>
                <a:ext cx="2308516" cy="2288404"/>
              </a:xfrm>
              <a:prstGeom prst="rect">
                <a:avLst/>
              </a:prstGeom>
            </p:spPr>
          </p:pic>
        </p:grpSp>
        <p:sp>
          <p:nvSpPr>
            <p:cNvPr id="24" name="文本框 23"/>
            <p:cNvSpPr txBox="1"/>
            <p:nvPr/>
          </p:nvSpPr>
          <p:spPr>
            <a:xfrm>
              <a:off x="8871704" y="4499333"/>
              <a:ext cx="856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Futura Light" pitchFamily="50" charset="0"/>
                </a:rPr>
                <a:t>CTO</a:t>
              </a:r>
              <a:endParaRPr lang="zh-CN" altLang="en-US" sz="2400" b="1" dirty="0">
                <a:latin typeface="Futura Light" pitchFamily="50" charset="0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476170" y="5264235"/>
            <a:ext cx="28319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We saw brilliance when the world was asleep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80037" y="5507620"/>
            <a:ext cx="28319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We saw brilliance when the world was asleep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883903" y="5264235"/>
            <a:ext cx="28319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Futura Light" pitchFamily="50" charset="0"/>
              </a:rPr>
              <a:t>We saw brilliance when the world was asleep </a:t>
            </a:r>
            <a:r>
              <a:rPr lang="en-US" altLang="zh-CN" dirty="0" smtClean="0">
                <a:solidFill>
                  <a:schemeClr val="bg1"/>
                </a:solidFill>
                <a:latin typeface="Futura Light" pitchFamily="50" charset="0"/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59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499">
        <p:fade/>
      </p:transition>
    </mc:Choice>
    <mc:Fallback xmlns="">
      <p:transition spd="med" advTm="34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</TotalTime>
  <Words>1614</Words>
  <Application>Microsoft Office PowerPoint</Application>
  <PresentationFormat>宽屏</PresentationFormat>
  <Paragraphs>157</Paragraphs>
  <Slides>29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Futura Light</vt:lpstr>
      <vt:lpstr>Arial</vt:lpstr>
      <vt:lpstr>微软雅黑 Light</vt:lpstr>
      <vt:lpstr>方正姚体</vt:lpstr>
      <vt:lpstr>Verdana</vt:lpstr>
      <vt:lpstr>方正舒体</vt:lpstr>
      <vt:lpstr>Calibri</vt:lpstr>
      <vt:lpstr>Times New Roman</vt:lpstr>
      <vt:lpstr>宋体</vt:lpstr>
      <vt:lpstr>Century Gothic</vt:lpstr>
      <vt:lpstr>等线 Light</vt:lpstr>
      <vt:lpstr>Wingdings</vt:lpstr>
      <vt:lpstr>Segoe UI Semilight</vt:lpstr>
      <vt:lpstr>等线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Gomi;Gomi-PPT演绎</dc:creator>
  <cp:keywords>www.51pptmoban.com</cp:keywords>
  <cp:lastModifiedBy>YANGS</cp:lastModifiedBy>
  <cp:revision>93</cp:revision>
  <dcterms:created xsi:type="dcterms:W3CDTF">2017-09-20T01:25:51Z</dcterms:created>
  <dcterms:modified xsi:type="dcterms:W3CDTF">2017-09-22T14:50:00Z</dcterms:modified>
</cp:coreProperties>
</file>