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8E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1236" y="222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7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5C861-EBCF-486C-AC65-554CD8923A60}" type="datetimeFigureOut">
              <a:rPr lang="zh-CN" altLang="en-US" smtClean="0"/>
              <a:pPr/>
              <a:t>2017/9/23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0C4EE-C92A-4100-B7C9-94E8E6003A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5C861-EBCF-486C-AC65-554CD8923A60}" type="datetimeFigureOut">
              <a:rPr lang="zh-CN" altLang="en-US" smtClean="0"/>
              <a:pPr/>
              <a:t>2017/9/23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0C4EE-C92A-4100-B7C9-94E8E6003A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5C861-EBCF-486C-AC65-554CD8923A60}" type="datetimeFigureOut">
              <a:rPr lang="zh-CN" altLang="en-US" smtClean="0"/>
              <a:pPr/>
              <a:t>2017/9/23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0C4EE-C92A-4100-B7C9-94E8E6003A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5C861-EBCF-486C-AC65-554CD8923A60}" type="datetimeFigureOut">
              <a:rPr lang="zh-CN" altLang="en-US" smtClean="0"/>
              <a:pPr/>
              <a:t>2017/9/23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0C4EE-C92A-4100-B7C9-94E8E6003A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9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5C861-EBCF-486C-AC65-554CD8923A60}" type="datetimeFigureOut">
              <a:rPr lang="zh-CN" altLang="en-US" smtClean="0"/>
              <a:pPr/>
              <a:t>2017/9/23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0C4EE-C92A-4100-B7C9-94E8E6003A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5C861-EBCF-486C-AC65-554CD8923A60}" type="datetimeFigureOut">
              <a:rPr lang="zh-CN" altLang="en-US" smtClean="0"/>
              <a:pPr/>
              <a:t>2017/9/23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0C4EE-C92A-4100-B7C9-94E8E6003A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3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279263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5C861-EBCF-486C-AC65-554CD8923A60}" type="datetimeFigureOut">
              <a:rPr lang="zh-CN" altLang="en-US" smtClean="0"/>
              <a:pPr/>
              <a:t>2017/9/23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0C4EE-C92A-4100-B7C9-94E8E6003A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5C861-EBCF-486C-AC65-554CD8923A60}" type="datetimeFigureOut">
              <a:rPr lang="zh-CN" altLang="en-US" smtClean="0"/>
              <a:pPr/>
              <a:t>2017/9/23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0C4EE-C92A-4100-B7C9-94E8E6003A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5C861-EBCF-486C-AC65-554CD8923A60}" type="datetimeFigureOut">
              <a:rPr lang="zh-CN" altLang="en-US" smtClean="0"/>
              <a:pPr/>
              <a:t>2017/9/23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0C4EE-C92A-4100-B7C9-94E8E6003A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2754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95919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5C861-EBCF-486C-AC65-554CD8923A60}" type="datetimeFigureOut">
              <a:rPr lang="zh-CN" altLang="en-US" smtClean="0"/>
              <a:pPr/>
              <a:t>2017/9/23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0C4EE-C92A-4100-B7C9-94E8E6003A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5C861-EBCF-486C-AC65-554CD8923A60}" type="datetimeFigureOut">
              <a:rPr lang="zh-CN" altLang="en-US" smtClean="0"/>
              <a:pPr/>
              <a:t>2017/9/23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0C4EE-C92A-4100-B7C9-94E8E6003A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61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5C861-EBCF-486C-AC65-554CD8923A60}" type="datetimeFigureOut">
              <a:rPr lang="zh-CN" altLang="en-US" smtClean="0"/>
              <a:pPr/>
              <a:t>2017/9/23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61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61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0C4EE-C92A-4100-B7C9-94E8E6003A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20328780">
            <a:off x="641503" y="2382076"/>
            <a:ext cx="38266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POWERPOINT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37653" y="1600133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年终商务总结报告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99"/>
            <a:ext cx="9144000" cy="57071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101" y="3001516"/>
            <a:ext cx="5715798" cy="170521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87628" y="1678077"/>
            <a:ext cx="336874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598ED4"/>
                </a:solidFill>
                <a:latin typeface="Impact" panose="020B0806030902050204" pitchFamily="34" charset="0"/>
              </a:rPr>
              <a:t>THANKS</a:t>
            </a:r>
            <a:endParaRPr lang="zh-CN" altLang="en-US" sz="8000" dirty="0">
              <a:solidFill>
                <a:srgbClr val="598ED4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41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403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62" y="28573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添加目录标题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842852" y="3123224"/>
            <a:ext cx="1650485" cy="369193"/>
          </a:xfrm>
          <a:prstGeom prst="ellipse">
            <a:avLst/>
          </a:prstGeom>
          <a:gradFill flip="none" rotWithShape="1">
            <a:gsLst>
              <a:gs pos="100000">
                <a:sysClr val="windowText" lastClr="000000">
                  <a:alpha val="0"/>
                </a:sysClr>
              </a:gs>
              <a:gs pos="0">
                <a:sysClr val="windowText" lastClr="000000">
                  <a:alpha val="47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" name="右箭头 6"/>
          <p:cNvSpPr/>
          <p:nvPr/>
        </p:nvSpPr>
        <p:spPr bwMode="auto">
          <a:xfrm rot="19885052">
            <a:off x="2412866" y="2990263"/>
            <a:ext cx="1867538" cy="1132588"/>
          </a:xfrm>
          <a:custGeom>
            <a:avLst/>
            <a:gdLst>
              <a:gd name="connsiteX0" fmla="*/ 0 w 648072"/>
              <a:gd name="connsiteY0" fmla="*/ 270030 h 1080120"/>
              <a:gd name="connsiteX1" fmla="*/ 235133 w 648072"/>
              <a:gd name="connsiteY1" fmla="*/ 270030 h 1080120"/>
              <a:gd name="connsiteX2" fmla="*/ 235133 w 648072"/>
              <a:gd name="connsiteY2" fmla="*/ 0 h 1080120"/>
              <a:gd name="connsiteX3" fmla="*/ 648072 w 648072"/>
              <a:gd name="connsiteY3" fmla="*/ 540060 h 1080120"/>
              <a:gd name="connsiteX4" fmla="*/ 235133 w 648072"/>
              <a:gd name="connsiteY4" fmla="*/ 1080120 h 1080120"/>
              <a:gd name="connsiteX5" fmla="*/ 235133 w 648072"/>
              <a:gd name="connsiteY5" fmla="*/ 810090 h 1080120"/>
              <a:gd name="connsiteX6" fmla="*/ 0 w 648072"/>
              <a:gd name="connsiteY6" fmla="*/ 810090 h 1080120"/>
              <a:gd name="connsiteX7" fmla="*/ 0 w 648072"/>
              <a:gd name="connsiteY7" fmla="*/ 270030 h 1080120"/>
              <a:gd name="connsiteX0" fmla="*/ 0 w 1638388"/>
              <a:gd name="connsiteY0" fmla="*/ 270030 h 1080120"/>
              <a:gd name="connsiteX1" fmla="*/ 235133 w 1638388"/>
              <a:gd name="connsiteY1" fmla="*/ 270030 h 1080120"/>
              <a:gd name="connsiteX2" fmla="*/ 235133 w 1638388"/>
              <a:gd name="connsiteY2" fmla="*/ 0 h 1080120"/>
              <a:gd name="connsiteX3" fmla="*/ 1638388 w 1638388"/>
              <a:gd name="connsiteY3" fmla="*/ 660191 h 1080120"/>
              <a:gd name="connsiteX4" fmla="*/ 235133 w 1638388"/>
              <a:gd name="connsiteY4" fmla="*/ 1080120 h 1080120"/>
              <a:gd name="connsiteX5" fmla="*/ 235133 w 1638388"/>
              <a:gd name="connsiteY5" fmla="*/ 810090 h 1080120"/>
              <a:gd name="connsiteX6" fmla="*/ 0 w 1638388"/>
              <a:gd name="connsiteY6" fmla="*/ 810090 h 1080120"/>
              <a:gd name="connsiteX7" fmla="*/ 0 w 1638388"/>
              <a:gd name="connsiteY7" fmla="*/ 270030 h 1080120"/>
              <a:gd name="connsiteX0" fmla="*/ 0 w 1638388"/>
              <a:gd name="connsiteY0" fmla="*/ 270030 h 1019127"/>
              <a:gd name="connsiteX1" fmla="*/ 235133 w 1638388"/>
              <a:gd name="connsiteY1" fmla="*/ 270030 h 1019127"/>
              <a:gd name="connsiteX2" fmla="*/ 235133 w 1638388"/>
              <a:gd name="connsiteY2" fmla="*/ 0 h 1019127"/>
              <a:gd name="connsiteX3" fmla="*/ 1638388 w 1638388"/>
              <a:gd name="connsiteY3" fmla="*/ 660191 h 1019127"/>
              <a:gd name="connsiteX4" fmla="*/ 601002 w 1638388"/>
              <a:gd name="connsiteY4" fmla="*/ 1019127 h 1019127"/>
              <a:gd name="connsiteX5" fmla="*/ 235133 w 1638388"/>
              <a:gd name="connsiteY5" fmla="*/ 810090 h 1019127"/>
              <a:gd name="connsiteX6" fmla="*/ 0 w 1638388"/>
              <a:gd name="connsiteY6" fmla="*/ 810090 h 1019127"/>
              <a:gd name="connsiteX7" fmla="*/ 0 w 1638388"/>
              <a:gd name="connsiteY7" fmla="*/ 270030 h 1019127"/>
              <a:gd name="connsiteX0" fmla="*/ 0 w 1638388"/>
              <a:gd name="connsiteY0" fmla="*/ 505071 h 1254168"/>
              <a:gd name="connsiteX1" fmla="*/ 235133 w 1638388"/>
              <a:gd name="connsiteY1" fmla="*/ 505071 h 1254168"/>
              <a:gd name="connsiteX2" fmla="*/ 16087 w 1638388"/>
              <a:gd name="connsiteY2" fmla="*/ 0 h 1254168"/>
              <a:gd name="connsiteX3" fmla="*/ 1638388 w 1638388"/>
              <a:gd name="connsiteY3" fmla="*/ 895232 h 1254168"/>
              <a:gd name="connsiteX4" fmla="*/ 601002 w 1638388"/>
              <a:gd name="connsiteY4" fmla="*/ 1254168 h 1254168"/>
              <a:gd name="connsiteX5" fmla="*/ 235133 w 1638388"/>
              <a:gd name="connsiteY5" fmla="*/ 1045131 h 1254168"/>
              <a:gd name="connsiteX6" fmla="*/ 0 w 1638388"/>
              <a:gd name="connsiteY6" fmla="*/ 1045131 h 1254168"/>
              <a:gd name="connsiteX7" fmla="*/ 0 w 1638388"/>
              <a:gd name="connsiteY7" fmla="*/ 505071 h 1254168"/>
              <a:gd name="connsiteX0" fmla="*/ 0 w 1638388"/>
              <a:gd name="connsiteY0" fmla="*/ 396626 h 1145723"/>
              <a:gd name="connsiteX1" fmla="*/ 235133 w 1638388"/>
              <a:gd name="connsiteY1" fmla="*/ 396626 h 1145723"/>
              <a:gd name="connsiteX2" fmla="*/ 29316 w 1638388"/>
              <a:gd name="connsiteY2" fmla="*/ 0 h 1145723"/>
              <a:gd name="connsiteX3" fmla="*/ 1638388 w 1638388"/>
              <a:gd name="connsiteY3" fmla="*/ 786787 h 1145723"/>
              <a:gd name="connsiteX4" fmla="*/ 601002 w 1638388"/>
              <a:gd name="connsiteY4" fmla="*/ 1145723 h 1145723"/>
              <a:gd name="connsiteX5" fmla="*/ 235133 w 1638388"/>
              <a:gd name="connsiteY5" fmla="*/ 936686 h 1145723"/>
              <a:gd name="connsiteX6" fmla="*/ 0 w 1638388"/>
              <a:gd name="connsiteY6" fmla="*/ 936686 h 1145723"/>
              <a:gd name="connsiteX7" fmla="*/ 0 w 1638388"/>
              <a:gd name="connsiteY7" fmla="*/ 39662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192587 w 1830975"/>
              <a:gd name="connsiteY6" fmla="*/ 936686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555394 w 1830975"/>
              <a:gd name="connsiteY5" fmla="*/ 861619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1230 w 1830975"/>
              <a:gd name="connsiteY5" fmla="*/ 767325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230042 w 1830975"/>
              <a:gd name="connsiteY6" fmla="*/ 841393 h 1145723"/>
              <a:gd name="connsiteX7" fmla="*/ 0 w 1830975"/>
              <a:gd name="connsiteY7" fmla="*/ 378476 h 1145723"/>
              <a:gd name="connsiteX0" fmla="*/ 0 w 1830975"/>
              <a:gd name="connsiteY0" fmla="*/ 378476 h 1132572"/>
              <a:gd name="connsiteX1" fmla="*/ 427720 w 1830975"/>
              <a:gd name="connsiteY1" fmla="*/ 39662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30975"/>
              <a:gd name="connsiteY0" fmla="*/ 378476 h 1132572"/>
              <a:gd name="connsiteX1" fmla="*/ 401340 w 1830975"/>
              <a:gd name="connsiteY1" fmla="*/ 33886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93812"/>
              <a:gd name="connsiteY0" fmla="*/ 387629 h 1132572"/>
              <a:gd name="connsiteX1" fmla="*/ 464177 w 1893812"/>
              <a:gd name="connsiteY1" fmla="*/ 33886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05372 w 1893812"/>
              <a:gd name="connsiteY5" fmla="*/ 807856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20600 w 1893812"/>
              <a:gd name="connsiteY5" fmla="*/ 859541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8295 w 1893812"/>
              <a:gd name="connsiteY5" fmla="*/ 847389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79068 w 1874585"/>
              <a:gd name="connsiteY5" fmla="*/ 847389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54764 w 1874585"/>
              <a:gd name="connsiteY5" fmla="*/ 891998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67510"/>
              <a:gd name="connsiteY0" fmla="*/ 325792 h 1132572"/>
              <a:gd name="connsiteX1" fmla="*/ 443950 w 1867510"/>
              <a:gd name="connsiteY1" fmla="*/ 367246 h 1132572"/>
              <a:gd name="connsiteX2" fmla="*/ 265513 w 1867510"/>
              <a:gd name="connsiteY2" fmla="*/ 0 h 1132572"/>
              <a:gd name="connsiteX3" fmla="*/ 1867510 w 1867510"/>
              <a:gd name="connsiteY3" fmla="*/ 826319 h 1132572"/>
              <a:gd name="connsiteX4" fmla="*/ 786514 w 1867510"/>
              <a:gd name="connsiteY4" fmla="*/ 1132572 h 1132572"/>
              <a:gd name="connsiteX5" fmla="*/ 654764 w 1867510"/>
              <a:gd name="connsiteY5" fmla="*/ 891998 h 1132572"/>
              <a:gd name="connsiteX6" fmla="*/ 273652 w 1867510"/>
              <a:gd name="connsiteY6" fmla="*/ 841393 h 1132572"/>
              <a:gd name="connsiteX7" fmla="*/ 0 w 1867510"/>
              <a:gd name="connsiteY7" fmla="*/ 325792 h 113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7510" h="1132572">
                <a:moveTo>
                  <a:pt x="0" y="325792"/>
                </a:moveTo>
                <a:lnTo>
                  <a:pt x="443950" y="367246"/>
                </a:lnTo>
                <a:lnTo>
                  <a:pt x="265513" y="0"/>
                </a:lnTo>
                <a:lnTo>
                  <a:pt x="1867510" y="826319"/>
                </a:lnTo>
                <a:lnTo>
                  <a:pt x="786514" y="1132572"/>
                </a:lnTo>
                <a:lnTo>
                  <a:pt x="654764" y="891998"/>
                </a:lnTo>
                <a:lnTo>
                  <a:pt x="273652" y="841393"/>
                </a:lnTo>
                <a:lnTo>
                  <a:pt x="0" y="325792"/>
                </a:lnTo>
                <a:close/>
              </a:path>
            </a:pathLst>
          </a:custGeom>
          <a:gradFill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2700000" scaled="1"/>
          </a:gradFill>
          <a:ln w="9525">
            <a:noFill/>
            <a:round/>
            <a:headEnd/>
            <a:tailEnd/>
          </a:ln>
          <a:scene3d>
            <a:camera prst="legacyObliqueBottom"/>
            <a:lightRig rig="legacyFlat3" dir="b"/>
          </a:scene3d>
          <a:sp3d extrusionH="227000" prstMaterial="legacyMatte">
            <a:bevelT w="13500" h="1397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右箭头 6"/>
          <p:cNvSpPr/>
          <p:nvPr/>
        </p:nvSpPr>
        <p:spPr bwMode="auto">
          <a:xfrm rot="1714948" flipH="1">
            <a:off x="5055416" y="2990263"/>
            <a:ext cx="1867538" cy="1132588"/>
          </a:xfrm>
          <a:custGeom>
            <a:avLst/>
            <a:gdLst>
              <a:gd name="connsiteX0" fmla="*/ 0 w 648072"/>
              <a:gd name="connsiteY0" fmla="*/ 270030 h 1080120"/>
              <a:gd name="connsiteX1" fmla="*/ 235133 w 648072"/>
              <a:gd name="connsiteY1" fmla="*/ 270030 h 1080120"/>
              <a:gd name="connsiteX2" fmla="*/ 235133 w 648072"/>
              <a:gd name="connsiteY2" fmla="*/ 0 h 1080120"/>
              <a:gd name="connsiteX3" fmla="*/ 648072 w 648072"/>
              <a:gd name="connsiteY3" fmla="*/ 540060 h 1080120"/>
              <a:gd name="connsiteX4" fmla="*/ 235133 w 648072"/>
              <a:gd name="connsiteY4" fmla="*/ 1080120 h 1080120"/>
              <a:gd name="connsiteX5" fmla="*/ 235133 w 648072"/>
              <a:gd name="connsiteY5" fmla="*/ 810090 h 1080120"/>
              <a:gd name="connsiteX6" fmla="*/ 0 w 648072"/>
              <a:gd name="connsiteY6" fmla="*/ 810090 h 1080120"/>
              <a:gd name="connsiteX7" fmla="*/ 0 w 648072"/>
              <a:gd name="connsiteY7" fmla="*/ 270030 h 1080120"/>
              <a:gd name="connsiteX0" fmla="*/ 0 w 1638388"/>
              <a:gd name="connsiteY0" fmla="*/ 270030 h 1080120"/>
              <a:gd name="connsiteX1" fmla="*/ 235133 w 1638388"/>
              <a:gd name="connsiteY1" fmla="*/ 270030 h 1080120"/>
              <a:gd name="connsiteX2" fmla="*/ 235133 w 1638388"/>
              <a:gd name="connsiteY2" fmla="*/ 0 h 1080120"/>
              <a:gd name="connsiteX3" fmla="*/ 1638388 w 1638388"/>
              <a:gd name="connsiteY3" fmla="*/ 660191 h 1080120"/>
              <a:gd name="connsiteX4" fmla="*/ 235133 w 1638388"/>
              <a:gd name="connsiteY4" fmla="*/ 1080120 h 1080120"/>
              <a:gd name="connsiteX5" fmla="*/ 235133 w 1638388"/>
              <a:gd name="connsiteY5" fmla="*/ 810090 h 1080120"/>
              <a:gd name="connsiteX6" fmla="*/ 0 w 1638388"/>
              <a:gd name="connsiteY6" fmla="*/ 810090 h 1080120"/>
              <a:gd name="connsiteX7" fmla="*/ 0 w 1638388"/>
              <a:gd name="connsiteY7" fmla="*/ 270030 h 1080120"/>
              <a:gd name="connsiteX0" fmla="*/ 0 w 1638388"/>
              <a:gd name="connsiteY0" fmla="*/ 270030 h 1019127"/>
              <a:gd name="connsiteX1" fmla="*/ 235133 w 1638388"/>
              <a:gd name="connsiteY1" fmla="*/ 270030 h 1019127"/>
              <a:gd name="connsiteX2" fmla="*/ 235133 w 1638388"/>
              <a:gd name="connsiteY2" fmla="*/ 0 h 1019127"/>
              <a:gd name="connsiteX3" fmla="*/ 1638388 w 1638388"/>
              <a:gd name="connsiteY3" fmla="*/ 660191 h 1019127"/>
              <a:gd name="connsiteX4" fmla="*/ 601002 w 1638388"/>
              <a:gd name="connsiteY4" fmla="*/ 1019127 h 1019127"/>
              <a:gd name="connsiteX5" fmla="*/ 235133 w 1638388"/>
              <a:gd name="connsiteY5" fmla="*/ 810090 h 1019127"/>
              <a:gd name="connsiteX6" fmla="*/ 0 w 1638388"/>
              <a:gd name="connsiteY6" fmla="*/ 810090 h 1019127"/>
              <a:gd name="connsiteX7" fmla="*/ 0 w 1638388"/>
              <a:gd name="connsiteY7" fmla="*/ 270030 h 1019127"/>
              <a:gd name="connsiteX0" fmla="*/ 0 w 1638388"/>
              <a:gd name="connsiteY0" fmla="*/ 505071 h 1254168"/>
              <a:gd name="connsiteX1" fmla="*/ 235133 w 1638388"/>
              <a:gd name="connsiteY1" fmla="*/ 505071 h 1254168"/>
              <a:gd name="connsiteX2" fmla="*/ 16087 w 1638388"/>
              <a:gd name="connsiteY2" fmla="*/ 0 h 1254168"/>
              <a:gd name="connsiteX3" fmla="*/ 1638388 w 1638388"/>
              <a:gd name="connsiteY3" fmla="*/ 895232 h 1254168"/>
              <a:gd name="connsiteX4" fmla="*/ 601002 w 1638388"/>
              <a:gd name="connsiteY4" fmla="*/ 1254168 h 1254168"/>
              <a:gd name="connsiteX5" fmla="*/ 235133 w 1638388"/>
              <a:gd name="connsiteY5" fmla="*/ 1045131 h 1254168"/>
              <a:gd name="connsiteX6" fmla="*/ 0 w 1638388"/>
              <a:gd name="connsiteY6" fmla="*/ 1045131 h 1254168"/>
              <a:gd name="connsiteX7" fmla="*/ 0 w 1638388"/>
              <a:gd name="connsiteY7" fmla="*/ 505071 h 1254168"/>
              <a:gd name="connsiteX0" fmla="*/ 0 w 1638388"/>
              <a:gd name="connsiteY0" fmla="*/ 396626 h 1145723"/>
              <a:gd name="connsiteX1" fmla="*/ 235133 w 1638388"/>
              <a:gd name="connsiteY1" fmla="*/ 396626 h 1145723"/>
              <a:gd name="connsiteX2" fmla="*/ 29316 w 1638388"/>
              <a:gd name="connsiteY2" fmla="*/ 0 h 1145723"/>
              <a:gd name="connsiteX3" fmla="*/ 1638388 w 1638388"/>
              <a:gd name="connsiteY3" fmla="*/ 786787 h 1145723"/>
              <a:gd name="connsiteX4" fmla="*/ 601002 w 1638388"/>
              <a:gd name="connsiteY4" fmla="*/ 1145723 h 1145723"/>
              <a:gd name="connsiteX5" fmla="*/ 235133 w 1638388"/>
              <a:gd name="connsiteY5" fmla="*/ 936686 h 1145723"/>
              <a:gd name="connsiteX6" fmla="*/ 0 w 1638388"/>
              <a:gd name="connsiteY6" fmla="*/ 936686 h 1145723"/>
              <a:gd name="connsiteX7" fmla="*/ 0 w 1638388"/>
              <a:gd name="connsiteY7" fmla="*/ 39662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192587 w 1830975"/>
              <a:gd name="connsiteY6" fmla="*/ 936686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555394 w 1830975"/>
              <a:gd name="connsiteY5" fmla="*/ 861619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1230 w 1830975"/>
              <a:gd name="connsiteY5" fmla="*/ 767325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230042 w 1830975"/>
              <a:gd name="connsiteY6" fmla="*/ 841393 h 1145723"/>
              <a:gd name="connsiteX7" fmla="*/ 0 w 1830975"/>
              <a:gd name="connsiteY7" fmla="*/ 378476 h 1145723"/>
              <a:gd name="connsiteX0" fmla="*/ 0 w 1830975"/>
              <a:gd name="connsiteY0" fmla="*/ 378476 h 1132572"/>
              <a:gd name="connsiteX1" fmla="*/ 427720 w 1830975"/>
              <a:gd name="connsiteY1" fmla="*/ 39662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30975"/>
              <a:gd name="connsiteY0" fmla="*/ 378476 h 1132572"/>
              <a:gd name="connsiteX1" fmla="*/ 401340 w 1830975"/>
              <a:gd name="connsiteY1" fmla="*/ 33886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93812"/>
              <a:gd name="connsiteY0" fmla="*/ 387629 h 1132572"/>
              <a:gd name="connsiteX1" fmla="*/ 464177 w 1893812"/>
              <a:gd name="connsiteY1" fmla="*/ 33886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05372 w 1893812"/>
              <a:gd name="connsiteY5" fmla="*/ 807856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20600 w 1893812"/>
              <a:gd name="connsiteY5" fmla="*/ 859541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8295 w 1893812"/>
              <a:gd name="connsiteY5" fmla="*/ 847389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79068 w 1874585"/>
              <a:gd name="connsiteY5" fmla="*/ 847389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54764 w 1874585"/>
              <a:gd name="connsiteY5" fmla="*/ 891998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67510"/>
              <a:gd name="connsiteY0" fmla="*/ 325792 h 1132572"/>
              <a:gd name="connsiteX1" fmla="*/ 443950 w 1867510"/>
              <a:gd name="connsiteY1" fmla="*/ 367246 h 1132572"/>
              <a:gd name="connsiteX2" fmla="*/ 265513 w 1867510"/>
              <a:gd name="connsiteY2" fmla="*/ 0 h 1132572"/>
              <a:gd name="connsiteX3" fmla="*/ 1867510 w 1867510"/>
              <a:gd name="connsiteY3" fmla="*/ 826319 h 1132572"/>
              <a:gd name="connsiteX4" fmla="*/ 786514 w 1867510"/>
              <a:gd name="connsiteY4" fmla="*/ 1132572 h 1132572"/>
              <a:gd name="connsiteX5" fmla="*/ 654764 w 1867510"/>
              <a:gd name="connsiteY5" fmla="*/ 891998 h 1132572"/>
              <a:gd name="connsiteX6" fmla="*/ 273652 w 1867510"/>
              <a:gd name="connsiteY6" fmla="*/ 841393 h 1132572"/>
              <a:gd name="connsiteX7" fmla="*/ 0 w 1867510"/>
              <a:gd name="connsiteY7" fmla="*/ 325792 h 113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7510" h="1132572">
                <a:moveTo>
                  <a:pt x="0" y="325792"/>
                </a:moveTo>
                <a:lnTo>
                  <a:pt x="443950" y="367246"/>
                </a:lnTo>
                <a:lnTo>
                  <a:pt x="265513" y="0"/>
                </a:lnTo>
                <a:lnTo>
                  <a:pt x="1867510" y="826319"/>
                </a:lnTo>
                <a:lnTo>
                  <a:pt x="786514" y="1132572"/>
                </a:lnTo>
                <a:lnTo>
                  <a:pt x="654764" y="891998"/>
                </a:lnTo>
                <a:lnTo>
                  <a:pt x="273652" y="841393"/>
                </a:lnTo>
                <a:lnTo>
                  <a:pt x="0" y="325792"/>
                </a:lnTo>
                <a:close/>
              </a:path>
            </a:pathLst>
          </a:custGeom>
          <a:gradFill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2700000" scaled="1"/>
          </a:gradFill>
          <a:ln w="9525">
            <a:noFill/>
            <a:round/>
            <a:headEnd/>
            <a:tailEnd/>
          </a:ln>
          <a:scene3d>
            <a:camera prst="legacyObliqueBottom"/>
            <a:lightRig rig="legacyFlat3" dir="b"/>
          </a:scene3d>
          <a:sp3d extrusionH="227000" prstMaterial="legacyMatte">
            <a:bevelT w="13500" h="1397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右箭头 6"/>
          <p:cNvSpPr/>
          <p:nvPr/>
        </p:nvSpPr>
        <p:spPr bwMode="auto">
          <a:xfrm rot="1714948" flipV="1">
            <a:off x="2412866" y="1785776"/>
            <a:ext cx="1867538" cy="1132588"/>
          </a:xfrm>
          <a:custGeom>
            <a:avLst/>
            <a:gdLst>
              <a:gd name="connsiteX0" fmla="*/ 0 w 648072"/>
              <a:gd name="connsiteY0" fmla="*/ 270030 h 1080120"/>
              <a:gd name="connsiteX1" fmla="*/ 235133 w 648072"/>
              <a:gd name="connsiteY1" fmla="*/ 270030 h 1080120"/>
              <a:gd name="connsiteX2" fmla="*/ 235133 w 648072"/>
              <a:gd name="connsiteY2" fmla="*/ 0 h 1080120"/>
              <a:gd name="connsiteX3" fmla="*/ 648072 w 648072"/>
              <a:gd name="connsiteY3" fmla="*/ 540060 h 1080120"/>
              <a:gd name="connsiteX4" fmla="*/ 235133 w 648072"/>
              <a:gd name="connsiteY4" fmla="*/ 1080120 h 1080120"/>
              <a:gd name="connsiteX5" fmla="*/ 235133 w 648072"/>
              <a:gd name="connsiteY5" fmla="*/ 810090 h 1080120"/>
              <a:gd name="connsiteX6" fmla="*/ 0 w 648072"/>
              <a:gd name="connsiteY6" fmla="*/ 810090 h 1080120"/>
              <a:gd name="connsiteX7" fmla="*/ 0 w 648072"/>
              <a:gd name="connsiteY7" fmla="*/ 270030 h 1080120"/>
              <a:gd name="connsiteX0" fmla="*/ 0 w 1638388"/>
              <a:gd name="connsiteY0" fmla="*/ 270030 h 1080120"/>
              <a:gd name="connsiteX1" fmla="*/ 235133 w 1638388"/>
              <a:gd name="connsiteY1" fmla="*/ 270030 h 1080120"/>
              <a:gd name="connsiteX2" fmla="*/ 235133 w 1638388"/>
              <a:gd name="connsiteY2" fmla="*/ 0 h 1080120"/>
              <a:gd name="connsiteX3" fmla="*/ 1638388 w 1638388"/>
              <a:gd name="connsiteY3" fmla="*/ 660191 h 1080120"/>
              <a:gd name="connsiteX4" fmla="*/ 235133 w 1638388"/>
              <a:gd name="connsiteY4" fmla="*/ 1080120 h 1080120"/>
              <a:gd name="connsiteX5" fmla="*/ 235133 w 1638388"/>
              <a:gd name="connsiteY5" fmla="*/ 810090 h 1080120"/>
              <a:gd name="connsiteX6" fmla="*/ 0 w 1638388"/>
              <a:gd name="connsiteY6" fmla="*/ 810090 h 1080120"/>
              <a:gd name="connsiteX7" fmla="*/ 0 w 1638388"/>
              <a:gd name="connsiteY7" fmla="*/ 270030 h 1080120"/>
              <a:gd name="connsiteX0" fmla="*/ 0 w 1638388"/>
              <a:gd name="connsiteY0" fmla="*/ 270030 h 1019127"/>
              <a:gd name="connsiteX1" fmla="*/ 235133 w 1638388"/>
              <a:gd name="connsiteY1" fmla="*/ 270030 h 1019127"/>
              <a:gd name="connsiteX2" fmla="*/ 235133 w 1638388"/>
              <a:gd name="connsiteY2" fmla="*/ 0 h 1019127"/>
              <a:gd name="connsiteX3" fmla="*/ 1638388 w 1638388"/>
              <a:gd name="connsiteY3" fmla="*/ 660191 h 1019127"/>
              <a:gd name="connsiteX4" fmla="*/ 601002 w 1638388"/>
              <a:gd name="connsiteY4" fmla="*/ 1019127 h 1019127"/>
              <a:gd name="connsiteX5" fmla="*/ 235133 w 1638388"/>
              <a:gd name="connsiteY5" fmla="*/ 810090 h 1019127"/>
              <a:gd name="connsiteX6" fmla="*/ 0 w 1638388"/>
              <a:gd name="connsiteY6" fmla="*/ 810090 h 1019127"/>
              <a:gd name="connsiteX7" fmla="*/ 0 w 1638388"/>
              <a:gd name="connsiteY7" fmla="*/ 270030 h 1019127"/>
              <a:gd name="connsiteX0" fmla="*/ 0 w 1638388"/>
              <a:gd name="connsiteY0" fmla="*/ 505071 h 1254168"/>
              <a:gd name="connsiteX1" fmla="*/ 235133 w 1638388"/>
              <a:gd name="connsiteY1" fmla="*/ 505071 h 1254168"/>
              <a:gd name="connsiteX2" fmla="*/ 16087 w 1638388"/>
              <a:gd name="connsiteY2" fmla="*/ 0 h 1254168"/>
              <a:gd name="connsiteX3" fmla="*/ 1638388 w 1638388"/>
              <a:gd name="connsiteY3" fmla="*/ 895232 h 1254168"/>
              <a:gd name="connsiteX4" fmla="*/ 601002 w 1638388"/>
              <a:gd name="connsiteY4" fmla="*/ 1254168 h 1254168"/>
              <a:gd name="connsiteX5" fmla="*/ 235133 w 1638388"/>
              <a:gd name="connsiteY5" fmla="*/ 1045131 h 1254168"/>
              <a:gd name="connsiteX6" fmla="*/ 0 w 1638388"/>
              <a:gd name="connsiteY6" fmla="*/ 1045131 h 1254168"/>
              <a:gd name="connsiteX7" fmla="*/ 0 w 1638388"/>
              <a:gd name="connsiteY7" fmla="*/ 505071 h 1254168"/>
              <a:gd name="connsiteX0" fmla="*/ 0 w 1638388"/>
              <a:gd name="connsiteY0" fmla="*/ 396626 h 1145723"/>
              <a:gd name="connsiteX1" fmla="*/ 235133 w 1638388"/>
              <a:gd name="connsiteY1" fmla="*/ 396626 h 1145723"/>
              <a:gd name="connsiteX2" fmla="*/ 29316 w 1638388"/>
              <a:gd name="connsiteY2" fmla="*/ 0 h 1145723"/>
              <a:gd name="connsiteX3" fmla="*/ 1638388 w 1638388"/>
              <a:gd name="connsiteY3" fmla="*/ 786787 h 1145723"/>
              <a:gd name="connsiteX4" fmla="*/ 601002 w 1638388"/>
              <a:gd name="connsiteY4" fmla="*/ 1145723 h 1145723"/>
              <a:gd name="connsiteX5" fmla="*/ 235133 w 1638388"/>
              <a:gd name="connsiteY5" fmla="*/ 936686 h 1145723"/>
              <a:gd name="connsiteX6" fmla="*/ 0 w 1638388"/>
              <a:gd name="connsiteY6" fmla="*/ 936686 h 1145723"/>
              <a:gd name="connsiteX7" fmla="*/ 0 w 1638388"/>
              <a:gd name="connsiteY7" fmla="*/ 39662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192587 w 1830975"/>
              <a:gd name="connsiteY6" fmla="*/ 936686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555394 w 1830975"/>
              <a:gd name="connsiteY5" fmla="*/ 861619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1230 w 1830975"/>
              <a:gd name="connsiteY5" fmla="*/ 767325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230042 w 1830975"/>
              <a:gd name="connsiteY6" fmla="*/ 841393 h 1145723"/>
              <a:gd name="connsiteX7" fmla="*/ 0 w 1830975"/>
              <a:gd name="connsiteY7" fmla="*/ 378476 h 1145723"/>
              <a:gd name="connsiteX0" fmla="*/ 0 w 1830975"/>
              <a:gd name="connsiteY0" fmla="*/ 378476 h 1132572"/>
              <a:gd name="connsiteX1" fmla="*/ 427720 w 1830975"/>
              <a:gd name="connsiteY1" fmla="*/ 39662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30975"/>
              <a:gd name="connsiteY0" fmla="*/ 378476 h 1132572"/>
              <a:gd name="connsiteX1" fmla="*/ 401340 w 1830975"/>
              <a:gd name="connsiteY1" fmla="*/ 33886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93812"/>
              <a:gd name="connsiteY0" fmla="*/ 387629 h 1132572"/>
              <a:gd name="connsiteX1" fmla="*/ 464177 w 1893812"/>
              <a:gd name="connsiteY1" fmla="*/ 33886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05372 w 1893812"/>
              <a:gd name="connsiteY5" fmla="*/ 807856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20600 w 1893812"/>
              <a:gd name="connsiteY5" fmla="*/ 859541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8295 w 1893812"/>
              <a:gd name="connsiteY5" fmla="*/ 847389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79068 w 1874585"/>
              <a:gd name="connsiteY5" fmla="*/ 847389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54764 w 1874585"/>
              <a:gd name="connsiteY5" fmla="*/ 891998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67510"/>
              <a:gd name="connsiteY0" fmla="*/ 325792 h 1132572"/>
              <a:gd name="connsiteX1" fmla="*/ 443950 w 1867510"/>
              <a:gd name="connsiteY1" fmla="*/ 367246 h 1132572"/>
              <a:gd name="connsiteX2" fmla="*/ 265513 w 1867510"/>
              <a:gd name="connsiteY2" fmla="*/ 0 h 1132572"/>
              <a:gd name="connsiteX3" fmla="*/ 1867510 w 1867510"/>
              <a:gd name="connsiteY3" fmla="*/ 826319 h 1132572"/>
              <a:gd name="connsiteX4" fmla="*/ 786514 w 1867510"/>
              <a:gd name="connsiteY4" fmla="*/ 1132572 h 1132572"/>
              <a:gd name="connsiteX5" fmla="*/ 654764 w 1867510"/>
              <a:gd name="connsiteY5" fmla="*/ 891998 h 1132572"/>
              <a:gd name="connsiteX6" fmla="*/ 273652 w 1867510"/>
              <a:gd name="connsiteY6" fmla="*/ 841393 h 1132572"/>
              <a:gd name="connsiteX7" fmla="*/ 0 w 1867510"/>
              <a:gd name="connsiteY7" fmla="*/ 325792 h 113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7510" h="1132572">
                <a:moveTo>
                  <a:pt x="0" y="325792"/>
                </a:moveTo>
                <a:lnTo>
                  <a:pt x="443950" y="367246"/>
                </a:lnTo>
                <a:lnTo>
                  <a:pt x="265513" y="0"/>
                </a:lnTo>
                <a:lnTo>
                  <a:pt x="1867510" y="826319"/>
                </a:lnTo>
                <a:lnTo>
                  <a:pt x="786514" y="1132572"/>
                </a:lnTo>
                <a:lnTo>
                  <a:pt x="654764" y="891998"/>
                </a:lnTo>
                <a:lnTo>
                  <a:pt x="273652" y="841393"/>
                </a:lnTo>
                <a:lnTo>
                  <a:pt x="0" y="325792"/>
                </a:lnTo>
                <a:close/>
              </a:path>
            </a:pathLst>
          </a:custGeom>
          <a:gradFill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2700000" scaled="1"/>
          </a:gradFill>
          <a:ln w="9525">
            <a:noFill/>
            <a:round/>
            <a:headEnd/>
            <a:tailEnd/>
          </a:ln>
          <a:scene3d>
            <a:camera prst="legacyObliqueBottom"/>
            <a:lightRig rig="legacyFlat3" dir="b"/>
          </a:scene3d>
          <a:sp3d extrusionH="227000" prstMaterial="legacyMatte">
            <a:bevelT w="13500" h="1397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右箭头 6"/>
          <p:cNvSpPr/>
          <p:nvPr/>
        </p:nvSpPr>
        <p:spPr bwMode="auto">
          <a:xfrm rot="19885052" flipH="1" flipV="1">
            <a:off x="5055416" y="1785776"/>
            <a:ext cx="1867538" cy="1132588"/>
          </a:xfrm>
          <a:custGeom>
            <a:avLst/>
            <a:gdLst>
              <a:gd name="connsiteX0" fmla="*/ 0 w 648072"/>
              <a:gd name="connsiteY0" fmla="*/ 270030 h 1080120"/>
              <a:gd name="connsiteX1" fmla="*/ 235133 w 648072"/>
              <a:gd name="connsiteY1" fmla="*/ 270030 h 1080120"/>
              <a:gd name="connsiteX2" fmla="*/ 235133 w 648072"/>
              <a:gd name="connsiteY2" fmla="*/ 0 h 1080120"/>
              <a:gd name="connsiteX3" fmla="*/ 648072 w 648072"/>
              <a:gd name="connsiteY3" fmla="*/ 540060 h 1080120"/>
              <a:gd name="connsiteX4" fmla="*/ 235133 w 648072"/>
              <a:gd name="connsiteY4" fmla="*/ 1080120 h 1080120"/>
              <a:gd name="connsiteX5" fmla="*/ 235133 w 648072"/>
              <a:gd name="connsiteY5" fmla="*/ 810090 h 1080120"/>
              <a:gd name="connsiteX6" fmla="*/ 0 w 648072"/>
              <a:gd name="connsiteY6" fmla="*/ 810090 h 1080120"/>
              <a:gd name="connsiteX7" fmla="*/ 0 w 648072"/>
              <a:gd name="connsiteY7" fmla="*/ 270030 h 1080120"/>
              <a:gd name="connsiteX0" fmla="*/ 0 w 1638388"/>
              <a:gd name="connsiteY0" fmla="*/ 270030 h 1080120"/>
              <a:gd name="connsiteX1" fmla="*/ 235133 w 1638388"/>
              <a:gd name="connsiteY1" fmla="*/ 270030 h 1080120"/>
              <a:gd name="connsiteX2" fmla="*/ 235133 w 1638388"/>
              <a:gd name="connsiteY2" fmla="*/ 0 h 1080120"/>
              <a:gd name="connsiteX3" fmla="*/ 1638388 w 1638388"/>
              <a:gd name="connsiteY3" fmla="*/ 660191 h 1080120"/>
              <a:gd name="connsiteX4" fmla="*/ 235133 w 1638388"/>
              <a:gd name="connsiteY4" fmla="*/ 1080120 h 1080120"/>
              <a:gd name="connsiteX5" fmla="*/ 235133 w 1638388"/>
              <a:gd name="connsiteY5" fmla="*/ 810090 h 1080120"/>
              <a:gd name="connsiteX6" fmla="*/ 0 w 1638388"/>
              <a:gd name="connsiteY6" fmla="*/ 810090 h 1080120"/>
              <a:gd name="connsiteX7" fmla="*/ 0 w 1638388"/>
              <a:gd name="connsiteY7" fmla="*/ 270030 h 1080120"/>
              <a:gd name="connsiteX0" fmla="*/ 0 w 1638388"/>
              <a:gd name="connsiteY0" fmla="*/ 270030 h 1019127"/>
              <a:gd name="connsiteX1" fmla="*/ 235133 w 1638388"/>
              <a:gd name="connsiteY1" fmla="*/ 270030 h 1019127"/>
              <a:gd name="connsiteX2" fmla="*/ 235133 w 1638388"/>
              <a:gd name="connsiteY2" fmla="*/ 0 h 1019127"/>
              <a:gd name="connsiteX3" fmla="*/ 1638388 w 1638388"/>
              <a:gd name="connsiteY3" fmla="*/ 660191 h 1019127"/>
              <a:gd name="connsiteX4" fmla="*/ 601002 w 1638388"/>
              <a:gd name="connsiteY4" fmla="*/ 1019127 h 1019127"/>
              <a:gd name="connsiteX5" fmla="*/ 235133 w 1638388"/>
              <a:gd name="connsiteY5" fmla="*/ 810090 h 1019127"/>
              <a:gd name="connsiteX6" fmla="*/ 0 w 1638388"/>
              <a:gd name="connsiteY6" fmla="*/ 810090 h 1019127"/>
              <a:gd name="connsiteX7" fmla="*/ 0 w 1638388"/>
              <a:gd name="connsiteY7" fmla="*/ 270030 h 1019127"/>
              <a:gd name="connsiteX0" fmla="*/ 0 w 1638388"/>
              <a:gd name="connsiteY0" fmla="*/ 505071 h 1254168"/>
              <a:gd name="connsiteX1" fmla="*/ 235133 w 1638388"/>
              <a:gd name="connsiteY1" fmla="*/ 505071 h 1254168"/>
              <a:gd name="connsiteX2" fmla="*/ 16087 w 1638388"/>
              <a:gd name="connsiteY2" fmla="*/ 0 h 1254168"/>
              <a:gd name="connsiteX3" fmla="*/ 1638388 w 1638388"/>
              <a:gd name="connsiteY3" fmla="*/ 895232 h 1254168"/>
              <a:gd name="connsiteX4" fmla="*/ 601002 w 1638388"/>
              <a:gd name="connsiteY4" fmla="*/ 1254168 h 1254168"/>
              <a:gd name="connsiteX5" fmla="*/ 235133 w 1638388"/>
              <a:gd name="connsiteY5" fmla="*/ 1045131 h 1254168"/>
              <a:gd name="connsiteX6" fmla="*/ 0 w 1638388"/>
              <a:gd name="connsiteY6" fmla="*/ 1045131 h 1254168"/>
              <a:gd name="connsiteX7" fmla="*/ 0 w 1638388"/>
              <a:gd name="connsiteY7" fmla="*/ 505071 h 1254168"/>
              <a:gd name="connsiteX0" fmla="*/ 0 w 1638388"/>
              <a:gd name="connsiteY0" fmla="*/ 396626 h 1145723"/>
              <a:gd name="connsiteX1" fmla="*/ 235133 w 1638388"/>
              <a:gd name="connsiteY1" fmla="*/ 396626 h 1145723"/>
              <a:gd name="connsiteX2" fmla="*/ 29316 w 1638388"/>
              <a:gd name="connsiteY2" fmla="*/ 0 h 1145723"/>
              <a:gd name="connsiteX3" fmla="*/ 1638388 w 1638388"/>
              <a:gd name="connsiteY3" fmla="*/ 786787 h 1145723"/>
              <a:gd name="connsiteX4" fmla="*/ 601002 w 1638388"/>
              <a:gd name="connsiteY4" fmla="*/ 1145723 h 1145723"/>
              <a:gd name="connsiteX5" fmla="*/ 235133 w 1638388"/>
              <a:gd name="connsiteY5" fmla="*/ 936686 h 1145723"/>
              <a:gd name="connsiteX6" fmla="*/ 0 w 1638388"/>
              <a:gd name="connsiteY6" fmla="*/ 936686 h 1145723"/>
              <a:gd name="connsiteX7" fmla="*/ 0 w 1638388"/>
              <a:gd name="connsiteY7" fmla="*/ 39662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192587 w 1830975"/>
              <a:gd name="connsiteY6" fmla="*/ 936686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555394 w 1830975"/>
              <a:gd name="connsiteY5" fmla="*/ 861619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1230 w 1830975"/>
              <a:gd name="connsiteY5" fmla="*/ 767325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230042 w 1830975"/>
              <a:gd name="connsiteY6" fmla="*/ 841393 h 1145723"/>
              <a:gd name="connsiteX7" fmla="*/ 0 w 1830975"/>
              <a:gd name="connsiteY7" fmla="*/ 378476 h 1145723"/>
              <a:gd name="connsiteX0" fmla="*/ 0 w 1830975"/>
              <a:gd name="connsiteY0" fmla="*/ 378476 h 1132572"/>
              <a:gd name="connsiteX1" fmla="*/ 427720 w 1830975"/>
              <a:gd name="connsiteY1" fmla="*/ 39662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30975"/>
              <a:gd name="connsiteY0" fmla="*/ 378476 h 1132572"/>
              <a:gd name="connsiteX1" fmla="*/ 401340 w 1830975"/>
              <a:gd name="connsiteY1" fmla="*/ 33886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93812"/>
              <a:gd name="connsiteY0" fmla="*/ 387629 h 1132572"/>
              <a:gd name="connsiteX1" fmla="*/ 464177 w 1893812"/>
              <a:gd name="connsiteY1" fmla="*/ 33886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05372 w 1893812"/>
              <a:gd name="connsiteY5" fmla="*/ 807856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20600 w 1893812"/>
              <a:gd name="connsiteY5" fmla="*/ 859541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8295 w 1893812"/>
              <a:gd name="connsiteY5" fmla="*/ 847389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79068 w 1874585"/>
              <a:gd name="connsiteY5" fmla="*/ 847389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54764 w 1874585"/>
              <a:gd name="connsiteY5" fmla="*/ 891998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67510"/>
              <a:gd name="connsiteY0" fmla="*/ 325792 h 1132572"/>
              <a:gd name="connsiteX1" fmla="*/ 443950 w 1867510"/>
              <a:gd name="connsiteY1" fmla="*/ 367246 h 1132572"/>
              <a:gd name="connsiteX2" fmla="*/ 265513 w 1867510"/>
              <a:gd name="connsiteY2" fmla="*/ 0 h 1132572"/>
              <a:gd name="connsiteX3" fmla="*/ 1867510 w 1867510"/>
              <a:gd name="connsiteY3" fmla="*/ 826319 h 1132572"/>
              <a:gd name="connsiteX4" fmla="*/ 786514 w 1867510"/>
              <a:gd name="connsiteY4" fmla="*/ 1132572 h 1132572"/>
              <a:gd name="connsiteX5" fmla="*/ 654764 w 1867510"/>
              <a:gd name="connsiteY5" fmla="*/ 891998 h 1132572"/>
              <a:gd name="connsiteX6" fmla="*/ 273652 w 1867510"/>
              <a:gd name="connsiteY6" fmla="*/ 841393 h 1132572"/>
              <a:gd name="connsiteX7" fmla="*/ 0 w 1867510"/>
              <a:gd name="connsiteY7" fmla="*/ 325792 h 113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7510" h="1132572">
                <a:moveTo>
                  <a:pt x="0" y="325792"/>
                </a:moveTo>
                <a:lnTo>
                  <a:pt x="443950" y="367246"/>
                </a:lnTo>
                <a:lnTo>
                  <a:pt x="265513" y="0"/>
                </a:lnTo>
                <a:lnTo>
                  <a:pt x="1867510" y="826319"/>
                </a:lnTo>
                <a:lnTo>
                  <a:pt x="786514" y="1132572"/>
                </a:lnTo>
                <a:lnTo>
                  <a:pt x="654764" y="891998"/>
                </a:lnTo>
                <a:lnTo>
                  <a:pt x="273652" y="841393"/>
                </a:lnTo>
                <a:lnTo>
                  <a:pt x="0" y="325792"/>
                </a:lnTo>
                <a:close/>
              </a:path>
            </a:pathLst>
          </a:custGeom>
          <a:gradFill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2700000" scaled="1"/>
          </a:gradFill>
          <a:ln w="9525">
            <a:noFill/>
            <a:round/>
            <a:headEnd/>
            <a:tailEnd/>
          </a:ln>
          <a:scene3d>
            <a:camera prst="legacyObliqueBottom"/>
            <a:lightRig rig="legacyFlat3" dir="b"/>
          </a:scene3d>
          <a:sp3d extrusionH="227000" prstMaterial="legacyMatte">
            <a:bevelT w="13500" h="1397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4163995" y="1741601"/>
            <a:ext cx="1008127" cy="563620"/>
          </a:xfrm>
          <a:prstGeom prst="ellipse">
            <a:avLst/>
          </a:prstGeom>
          <a:gradFill flip="none" rotWithShape="1">
            <a:gsLst>
              <a:gs pos="0">
                <a:srgbClr val="689CFF">
                  <a:alpha val="5000"/>
                </a:srgbClr>
              </a:gs>
              <a:gs pos="100000">
                <a:sysClr val="window" lastClr="FFFFFF">
                  <a:lumMod val="95000"/>
                  <a:lumOff val="5000"/>
                  <a:alpha val="60000"/>
                </a:sys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B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71454" y="1369674"/>
            <a:ext cx="2286000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algn="r"/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  <a:p>
            <a:pPr algn="r"/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  <a:p>
            <a:pPr algn="r"/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71438" y="3227062"/>
            <a:ext cx="2286000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algn="r"/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  <a:p>
            <a:pPr algn="r"/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  <a:p>
            <a:pPr algn="r"/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72346" y="3155624"/>
            <a:ext cx="2286000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  <a:p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  <a:p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000908" y="1369674"/>
            <a:ext cx="2286000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  <a:p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  <a:p>
            <a:r>
              <a:rPr lang="zh-CN" altLang="en-US" dirty="0">
                <a:latin typeface="微软雅黑" pitchFamily="34" charset="-122"/>
              </a:rPr>
              <a:t>单击此处添加文本</a:t>
            </a:r>
          </a:p>
        </p:txBody>
      </p:sp>
      <p:grpSp>
        <p:nvGrpSpPr>
          <p:cNvPr id="13" name="组合 10"/>
          <p:cNvGrpSpPr/>
          <p:nvPr/>
        </p:nvGrpSpPr>
        <p:grpSpPr>
          <a:xfrm>
            <a:off x="3792048" y="1586026"/>
            <a:ext cx="1752956" cy="1753352"/>
            <a:chOff x="4828393" y="2858615"/>
            <a:chExt cx="1931237" cy="1931674"/>
          </a:xfrm>
          <a:effectLst/>
        </p:grpSpPr>
        <p:sp>
          <p:nvSpPr>
            <p:cNvPr id="14" name="Oval 19"/>
            <p:cNvSpPr>
              <a:spLocks noChangeArrowheads="1"/>
            </p:cNvSpPr>
            <p:nvPr/>
          </p:nvSpPr>
          <p:spPr bwMode="auto">
            <a:xfrm>
              <a:off x="4828393" y="2858615"/>
              <a:ext cx="1931237" cy="1931674"/>
            </a:xfrm>
            <a:prstGeom prst="ellipse">
              <a:avLst/>
            </a:prstGeom>
            <a:gradFill rotWithShape="1">
              <a:gsLst>
                <a:gs pos="0">
                  <a:srgbClr val="2676FF">
                    <a:lumMod val="40000"/>
                    <a:lumOff val="60000"/>
                  </a:srgbClr>
                </a:gs>
                <a:gs pos="100000">
                  <a:srgbClr val="267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676FF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点击此处添加文本</a:t>
              </a:r>
            </a:p>
          </p:txBody>
        </p:sp>
        <p:sp>
          <p:nvSpPr>
            <p:cNvPr id="15" name="未知"/>
            <p:cNvSpPr>
              <a:spLocks/>
            </p:cNvSpPr>
            <p:nvPr/>
          </p:nvSpPr>
          <p:spPr bwMode="auto">
            <a:xfrm>
              <a:off x="5049911" y="2902929"/>
              <a:ext cx="1490214" cy="727147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62" y="28573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添加目录标题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071538" y="1000112"/>
            <a:ext cx="5196362" cy="3857652"/>
            <a:chOff x="1619672" y="714360"/>
            <a:chExt cx="5932764" cy="4404339"/>
          </a:xfrm>
        </p:grpSpPr>
        <p:grpSp>
          <p:nvGrpSpPr>
            <p:cNvPr id="16" name="组合 3"/>
            <p:cNvGrpSpPr/>
            <p:nvPr/>
          </p:nvGrpSpPr>
          <p:grpSpPr>
            <a:xfrm>
              <a:off x="1619672" y="714360"/>
              <a:ext cx="5932764" cy="4404339"/>
              <a:chOff x="2519086" y="1414807"/>
              <a:chExt cx="5932764" cy="4404339"/>
            </a:xfrm>
          </p:grpSpPr>
          <p:grpSp>
            <p:nvGrpSpPr>
              <p:cNvPr id="17" name="组合 4"/>
              <p:cNvGrpSpPr/>
              <p:nvPr/>
            </p:nvGrpSpPr>
            <p:grpSpPr>
              <a:xfrm>
                <a:off x="2519086" y="1414807"/>
                <a:ext cx="5932764" cy="4404339"/>
                <a:chOff x="2519086" y="1414807"/>
                <a:chExt cx="5932764" cy="4404339"/>
              </a:xfrm>
            </p:grpSpPr>
            <p:sp>
              <p:nvSpPr>
                <p:cNvPr id="19" name="矩形 14"/>
                <p:cNvSpPr/>
                <p:nvPr/>
              </p:nvSpPr>
              <p:spPr>
                <a:xfrm>
                  <a:off x="2909888" y="1414807"/>
                  <a:ext cx="5541962" cy="399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42112" h="3996724">
                      <a:moveTo>
                        <a:pt x="1643177" y="0"/>
                      </a:moveTo>
                      <a:lnTo>
                        <a:pt x="5542112" y="0"/>
                      </a:lnTo>
                      <a:lnTo>
                        <a:pt x="5542112" y="548739"/>
                      </a:lnTo>
                      <a:lnTo>
                        <a:pt x="1654221" y="548739"/>
                      </a:lnTo>
                      <a:lnTo>
                        <a:pt x="1654221" y="550516"/>
                      </a:lnTo>
                      <a:cubicBezTo>
                        <a:pt x="1195847" y="550600"/>
                        <a:pt x="737506" y="725515"/>
                        <a:pt x="387779" y="1075243"/>
                      </a:cubicBezTo>
                      <a:cubicBezTo>
                        <a:pt x="-311884" y="1774905"/>
                        <a:pt x="-311884" y="2909283"/>
                        <a:pt x="387779" y="3608945"/>
                      </a:cubicBezTo>
                      <a:cubicBezTo>
                        <a:pt x="1087441" y="4308607"/>
                        <a:pt x="2221819" y="4308607"/>
                        <a:pt x="2921481" y="3608945"/>
                      </a:cubicBezTo>
                      <a:cubicBezTo>
                        <a:pt x="3271545" y="3258881"/>
                        <a:pt x="3446460" y="2799993"/>
                        <a:pt x="3446184" y="2341177"/>
                      </a:cubicBezTo>
                      <a:lnTo>
                        <a:pt x="3994586" y="2341177"/>
                      </a:lnTo>
                      <a:cubicBezTo>
                        <a:pt x="3994863" y="2940341"/>
                        <a:pt x="3766406" y="3539578"/>
                        <a:pt x="3309260" y="3996724"/>
                      </a:cubicBezTo>
                      <a:cubicBezTo>
                        <a:pt x="2395433" y="4910550"/>
                        <a:pt x="913826" y="4910550"/>
                        <a:pt x="0" y="3996724"/>
                      </a:cubicBezTo>
                      <a:cubicBezTo>
                        <a:pt x="-913827" y="3082897"/>
                        <a:pt x="-913827" y="1601291"/>
                        <a:pt x="0" y="687464"/>
                      </a:cubicBezTo>
                      <a:cubicBezTo>
                        <a:pt x="454000" y="233464"/>
                        <a:pt x="1048140" y="5017"/>
                        <a:pt x="1643177" y="2642"/>
                      </a:cubicBezTo>
                      <a:close/>
                    </a:path>
                  </a:pathLst>
                </a:custGeom>
                <a:gradFill>
                  <a:gsLst>
                    <a:gs pos="33000">
                      <a:srgbClr val="F9F9F9"/>
                    </a:gs>
                    <a:gs pos="100000">
                      <a:srgbClr val="D7D7D7"/>
                    </a:gs>
                  </a:gsLst>
                  <a:lin ang="5400000" scaled="0"/>
                </a:gradFill>
                <a:ln w="3175" cap="flat" cmpd="sng" algn="ctr">
                  <a:solidFill>
                    <a:srgbClr val="D7D7D7"/>
                  </a:solidFill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 rot="2700000">
                  <a:off x="2519086" y="1713952"/>
                  <a:ext cx="4105194" cy="4105194"/>
                </a:xfrm>
                <a:prstGeom prst="rect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spcFirstLastPara="1" anchor="ctr">
                  <a:prstTxWarp prst="textArchDown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3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D4D4D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  <a:cs typeface="+mn-cs"/>
                    </a:rPr>
                    <a:t>单击此处添加文本，单击此处添加文本</a:t>
                  </a:r>
                </a:p>
              </p:txBody>
            </p:sp>
          </p:grpSp>
          <p:sp>
            <p:nvSpPr>
              <p:cNvPr id="18" name="TextBox 10"/>
              <p:cNvSpPr txBox="1">
                <a:spLocks noChangeArrowheads="1"/>
              </p:cNvSpPr>
              <p:nvPr/>
            </p:nvSpPr>
            <p:spPr bwMode="auto">
              <a:xfrm>
                <a:off x="4575175" y="1559270"/>
                <a:ext cx="3695485" cy="3513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单击此处添加文本，单击此处添加文本</a:t>
                </a:r>
              </a:p>
            </p:txBody>
          </p:sp>
        </p:grpSp>
        <p:grpSp>
          <p:nvGrpSpPr>
            <p:cNvPr id="21" name="组合 8"/>
            <p:cNvGrpSpPr/>
            <p:nvPr/>
          </p:nvGrpSpPr>
          <p:grpSpPr>
            <a:xfrm>
              <a:off x="2337289" y="1431910"/>
              <a:ext cx="5215147" cy="2979003"/>
              <a:chOff x="3236703" y="2132357"/>
              <a:chExt cx="5215147" cy="2979003"/>
            </a:xfrm>
          </p:grpSpPr>
          <p:sp>
            <p:nvSpPr>
              <p:cNvPr id="22" name="矩形 15"/>
              <p:cNvSpPr/>
              <p:nvPr/>
            </p:nvSpPr>
            <p:spPr>
              <a:xfrm>
                <a:off x="3421063" y="2132357"/>
                <a:ext cx="5030787" cy="2765425"/>
              </a:xfrm>
              <a:custGeom>
                <a:avLst/>
                <a:gdLst/>
                <a:ahLst/>
                <a:cxnLst/>
                <a:rect l="l" t="t" r="r" b="b"/>
                <a:pathLst>
                  <a:path w="5030643" h="2764467">
                    <a:moveTo>
                      <a:pt x="1102190" y="0"/>
                    </a:moveTo>
                    <a:lnTo>
                      <a:pt x="5030643" y="0"/>
                    </a:lnTo>
                    <a:lnTo>
                      <a:pt x="5030643" y="540842"/>
                    </a:lnTo>
                    <a:lnTo>
                      <a:pt x="1115812" y="540842"/>
                    </a:lnTo>
                    <a:lnTo>
                      <a:pt x="1115812" y="542035"/>
                    </a:lnTo>
                    <a:cubicBezTo>
                      <a:pt x="849806" y="548315"/>
                      <a:pt x="586010" y="653458"/>
                      <a:pt x="383014" y="856454"/>
                    </a:cubicBezTo>
                    <a:cubicBezTo>
                      <a:pt x="-38103" y="1277571"/>
                      <a:pt x="-38103" y="1960337"/>
                      <a:pt x="383014" y="2381453"/>
                    </a:cubicBezTo>
                    <a:cubicBezTo>
                      <a:pt x="804131" y="2802570"/>
                      <a:pt x="1486896" y="2802570"/>
                      <a:pt x="1908013" y="2381453"/>
                    </a:cubicBezTo>
                    <a:cubicBezTo>
                      <a:pt x="2110512" y="2178954"/>
                      <a:pt x="2215638" y="1915954"/>
                      <a:pt x="2222339" y="1650608"/>
                    </a:cubicBezTo>
                    <a:lnTo>
                      <a:pt x="2764003" y="1650608"/>
                    </a:lnTo>
                    <a:cubicBezTo>
                      <a:pt x="2757354" y="2054603"/>
                      <a:pt x="2599295" y="2456199"/>
                      <a:pt x="2291027" y="2764467"/>
                    </a:cubicBezTo>
                    <a:cubicBezTo>
                      <a:pt x="1658378" y="3397116"/>
                      <a:pt x="632650" y="3397116"/>
                      <a:pt x="0" y="2764467"/>
                    </a:cubicBezTo>
                    <a:cubicBezTo>
                      <a:pt x="-632649" y="2131818"/>
                      <a:pt x="-632649" y="1106090"/>
                      <a:pt x="0" y="473441"/>
                    </a:cubicBezTo>
                    <a:cubicBezTo>
                      <a:pt x="305297" y="168145"/>
                      <a:pt x="702131" y="10175"/>
                      <a:pt x="1102190" y="1222"/>
                    </a:cubicBezTo>
                    <a:close/>
                  </a:path>
                </a:pathLst>
              </a:custGeom>
              <a:gradFill>
                <a:gsLst>
                  <a:gs pos="33000">
                    <a:srgbClr val="2676FF">
                      <a:lumMod val="20000"/>
                      <a:lumOff val="80000"/>
                    </a:srgbClr>
                  </a:gs>
                  <a:gs pos="100000">
                    <a:srgbClr val="2676FF">
                      <a:lumMod val="60000"/>
                      <a:lumOff val="40000"/>
                    </a:srgb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rIns="0" anchor="ctr"/>
              <a:lstStyle/>
              <a:p>
                <a:pPr marL="182563" marR="0" lvl="0" indent="-182563" defTabSz="914400" eaLnBrk="1" fontAlgn="auto" latinLnBrk="0" hangingPunct="1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 rot="2700000">
                <a:off x="3236702" y="2439551"/>
                <a:ext cx="2671810" cy="267180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anchor="ctr">
                <a:prstTxWarp prst="textArchDown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3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添加文本，添加文本</a:t>
                </a:r>
              </a:p>
            </p:txBody>
          </p:sp>
          <p:sp>
            <p:nvSpPr>
              <p:cNvPr id="24" name="TextBox 23"/>
              <p:cNvSpPr txBox="1">
                <a:spLocks noChangeArrowheads="1"/>
              </p:cNvSpPr>
              <p:nvPr/>
            </p:nvSpPr>
            <p:spPr bwMode="auto">
              <a:xfrm>
                <a:off x="4575175" y="2286345"/>
                <a:ext cx="3695485" cy="3513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单击此处添加文本，单击此处添加文本</a:t>
                </a:r>
              </a:p>
            </p:txBody>
          </p:sp>
        </p:grpSp>
        <p:grpSp>
          <p:nvGrpSpPr>
            <p:cNvPr id="25" name="组合 12"/>
            <p:cNvGrpSpPr/>
            <p:nvPr/>
          </p:nvGrpSpPr>
          <p:grpSpPr>
            <a:xfrm>
              <a:off x="3037586" y="2163748"/>
              <a:ext cx="4514850" cy="1538287"/>
              <a:chOff x="3937000" y="2864195"/>
              <a:chExt cx="4514850" cy="1538287"/>
            </a:xfrm>
          </p:grpSpPr>
          <p:sp>
            <p:nvSpPr>
              <p:cNvPr id="26" name="矩形 17"/>
              <p:cNvSpPr/>
              <p:nvPr/>
            </p:nvSpPr>
            <p:spPr>
              <a:xfrm>
                <a:off x="3937000" y="2864195"/>
                <a:ext cx="4514850" cy="1538287"/>
              </a:xfrm>
              <a:custGeom>
                <a:avLst/>
                <a:gdLst/>
                <a:ahLst/>
                <a:cxnLst/>
                <a:rect l="l" t="t" r="r" b="b"/>
                <a:pathLst>
                  <a:path w="4515686" h="1537879">
                    <a:moveTo>
                      <a:pt x="587233" y="0"/>
                    </a:moveTo>
                    <a:lnTo>
                      <a:pt x="4515686" y="0"/>
                    </a:lnTo>
                    <a:lnTo>
                      <a:pt x="4515686" y="538212"/>
                    </a:lnTo>
                    <a:lnTo>
                      <a:pt x="629735" y="538212"/>
                    </a:lnTo>
                    <a:cubicBezTo>
                      <a:pt x="538736" y="538934"/>
                      <a:pt x="448251" y="574477"/>
                      <a:pt x="378821" y="643908"/>
                    </a:cubicBezTo>
                    <a:cubicBezTo>
                      <a:pt x="236566" y="786163"/>
                      <a:pt x="236566" y="1016803"/>
                      <a:pt x="378821" y="1159058"/>
                    </a:cubicBezTo>
                    <a:cubicBezTo>
                      <a:pt x="521076" y="1301313"/>
                      <a:pt x="751716" y="1301313"/>
                      <a:pt x="893971" y="1159058"/>
                    </a:cubicBezTo>
                    <a:cubicBezTo>
                      <a:pt x="965098" y="1087931"/>
                      <a:pt x="1000662" y="994707"/>
                      <a:pt x="1000662" y="901483"/>
                    </a:cubicBezTo>
                    <a:lnTo>
                      <a:pt x="1536396" y="901483"/>
                    </a:lnTo>
                    <a:cubicBezTo>
                      <a:pt x="1536396" y="1131813"/>
                      <a:pt x="1448528" y="1362143"/>
                      <a:pt x="1272792" y="1537879"/>
                    </a:cubicBezTo>
                    <a:cubicBezTo>
                      <a:pt x="921321" y="1889351"/>
                      <a:pt x="351471" y="1889351"/>
                      <a:pt x="0" y="1537879"/>
                    </a:cubicBezTo>
                    <a:cubicBezTo>
                      <a:pt x="-351472" y="1186408"/>
                      <a:pt x="-351472" y="616559"/>
                      <a:pt x="0" y="265087"/>
                    </a:cubicBezTo>
                    <a:cubicBezTo>
                      <a:pt x="163214" y="101873"/>
                      <a:pt x="373519" y="14452"/>
                      <a:pt x="587233" y="3987"/>
                    </a:cubicBezTo>
                    <a:close/>
                  </a:path>
                </a:pathLst>
              </a:custGeom>
              <a:gradFill>
                <a:gsLst>
                  <a:gs pos="33000">
                    <a:srgbClr val="2676FF">
                      <a:lumMod val="60000"/>
                      <a:lumOff val="40000"/>
                    </a:srgbClr>
                  </a:gs>
                  <a:gs pos="100000">
                    <a:srgbClr val="2676FF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r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 rot="2700000">
                <a:off x="3961820" y="3144250"/>
                <a:ext cx="1225972" cy="122597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anchor="ctr">
                <a:prstTxWarp prst="textArchDown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3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添加文本</a:t>
                </a:r>
              </a:p>
            </p:txBody>
          </p:sp>
          <p:sp>
            <p:nvSpPr>
              <p:cNvPr id="28" name="TextBox 12"/>
              <p:cNvSpPr txBox="1">
                <a:spLocks noChangeArrowheads="1"/>
              </p:cNvSpPr>
              <p:nvPr/>
            </p:nvSpPr>
            <p:spPr bwMode="auto">
              <a:xfrm>
                <a:off x="4575175" y="2989607"/>
                <a:ext cx="3695485" cy="3513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单击此处添加文本，单击此处添加文本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62" y="28573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添加目录标题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Oval 3"/>
          <p:cNvSpPr>
            <a:spLocks noChangeArrowheads="1"/>
          </p:cNvSpPr>
          <p:nvPr/>
        </p:nvSpPr>
        <p:spPr bwMode="gray">
          <a:xfrm>
            <a:off x="2971800" y="1142988"/>
            <a:ext cx="3200400" cy="3200400"/>
          </a:xfrm>
          <a:prstGeom prst="ellipse">
            <a:avLst/>
          </a:prstGeom>
          <a:noFill/>
          <a:ln w="28575" cap="rnd">
            <a:solidFill>
              <a:srgbClr val="EEECE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4"/>
          <p:cNvGrpSpPr/>
          <p:nvPr/>
        </p:nvGrpSpPr>
        <p:grpSpPr>
          <a:xfrm>
            <a:off x="609600" y="1570028"/>
            <a:ext cx="2719388" cy="2447925"/>
            <a:chOff x="533400" y="2636838"/>
            <a:chExt cx="2719388" cy="2447925"/>
          </a:xfrm>
        </p:grpSpPr>
        <p:sp>
          <p:nvSpPr>
            <p:cNvPr id="25" name="Freeform 6"/>
            <p:cNvSpPr>
              <a:spLocks/>
            </p:cNvSpPr>
            <p:nvPr/>
          </p:nvSpPr>
          <p:spPr bwMode="gray">
            <a:xfrm flipV="1">
              <a:off x="828675" y="2643188"/>
              <a:ext cx="1773238" cy="1014022"/>
            </a:xfrm>
            <a:custGeom>
              <a:avLst/>
              <a:gdLst>
                <a:gd name="T0" fmla="*/ 1305 w 1210"/>
                <a:gd name="T1" fmla="*/ 5784 h 97"/>
                <a:gd name="T2" fmla="*/ 1418 w 1210"/>
                <a:gd name="T3" fmla="*/ 0 h 97"/>
                <a:gd name="T4" fmla="*/ 114 w 1210"/>
                <a:gd name="T5" fmla="*/ 0 h 97"/>
                <a:gd name="T6" fmla="*/ 0 w 1210"/>
                <a:gd name="T7" fmla="*/ 5784 h 97"/>
                <a:gd name="T8" fmla="*/ 1305 w 1210"/>
                <a:gd name="T9" fmla="*/ 5784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878787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gray">
            <a:xfrm>
              <a:off x="832736" y="4038991"/>
              <a:ext cx="1769177" cy="1014022"/>
            </a:xfrm>
            <a:custGeom>
              <a:avLst/>
              <a:gdLst>
                <a:gd name="T0" fmla="*/ 1298 w 1210"/>
                <a:gd name="T1" fmla="*/ 5784 h 97"/>
                <a:gd name="T2" fmla="*/ 1412 w 1210"/>
                <a:gd name="T3" fmla="*/ 0 h 97"/>
                <a:gd name="T4" fmla="*/ 113 w 1210"/>
                <a:gd name="T5" fmla="*/ 0 h 97"/>
                <a:gd name="T6" fmla="*/ 0 w 1210"/>
                <a:gd name="T7" fmla="*/ 5784 h 97"/>
                <a:gd name="T8" fmla="*/ 1298 w 1210"/>
                <a:gd name="T9" fmla="*/ 5784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858585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AutoShape 8"/>
            <p:cNvSpPr>
              <a:spLocks noChangeArrowheads="1"/>
            </p:cNvSpPr>
            <p:nvPr/>
          </p:nvSpPr>
          <p:spPr bwMode="gray">
            <a:xfrm>
              <a:off x="533400" y="3432175"/>
              <a:ext cx="2719388" cy="812800"/>
            </a:xfrm>
            <a:prstGeom prst="rightArrow">
              <a:avLst>
                <a:gd name="adj1" fmla="val 54000"/>
                <a:gd name="adj2" fmla="val 68618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1" name="Rectangle 9"/>
            <p:cNvSpPr>
              <a:spLocks noChangeArrowheads="1"/>
            </p:cNvSpPr>
            <p:nvPr/>
          </p:nvSpPr>
          <p:spPr bwMode="gray">
            <a:xfrm>
              <a:off x="628650" y="2636838"/>
              <a:ext cx="1828800" cy="2447925"/>
            </a:xfrm>
            <a:prstGeom prst="rect">
              <a:avLst/>
            </a:prstGeom>
            <a:gradFill>
              <a:gsLst>
                <a:gs pos="33000">
                  <a:srgbClr val="2676FF">
                    <a:lumMod val="20000"/>
                    <a:lumOff val="80000"/>
                  </a:srgbClr>
                </a:gs>
                <a:gs pos="100000">
                  <a:srgbClr val="2676FF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2676FF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单击此处添加段落文本单击此处添加段落文本单击此处添加段落</a:t>
              </a:r>
              <a:r>
                <a:rPr kumimoji="0" lang="zh-CN" altLang="zh-CN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文本</a:t>
              </a:r>
              <a:endParaRPr kumimoji="0" lang="zh-CN" altLang="zh-CN" sz="105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2" name="组合 9"/>
          <p:cNvGrpSpPr/>
          <p:nvPr/>
        </p:nvGrpSpPr>
        <p:grpSpPr>
          <a:xfrm>
            <a:off x="5861050" y="1600188"/>
            <a:ext cx="2673350" cy="2447925"/>
            <a:chOff x="5784850" y="2667000"/>
            <a:chExt cx="2673350" cy="2447925"/>
          </a:xfrm>
        </p:grpSpPr>
        <p:sp>
          <p:nvSpPr>
            <p:cNvPr id="33" name="Freeform 12"/>
            <p:cNvSpPr>
              <a:spLocks/>
            </p:cNvSpPr>
            <p:nvPr/>
          </p:nvSpPr>
          <p:spPr bwMode="gray">
            <a:xfrm flipH="1" flipV="1">
              <a:off x="6408738" y="2668588"/>
              <a:ext cx="1819275" cy="1011392"/>
            </a:xfrm>
            <a:custGeom>
              <a:avLst/>
              <a:gdLst>
                <a:gd name="T0" fmla="*/ 1373 w 1210"/>
                <a:gd name="T1" fmla="*/ 5753 h 97"/>
                <a:gd name="T2" fmla="*/ 1493 w 1210"/>
                <a:gd name="T3" fmla="*/ 0 h 97"/>
                <a:gd name="T4" fmla="*/ 120 w 1210"/>
                <a:gd name="T5" fmla="*/ 0 h 97"/>
                <a:gd name="T6" fmla="*/ 0 w 1210"/>
                <a:gd name="T7" fmla="*/ 5753 h 97"/>
                <a:gd name="T8" fmla="*/ 1373 w 1210"/>
                <a:gd name="T9" fmla="*/ 5753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848484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gray">
            <a:xfrm flipH="1">
              <a:off x="6408738" y="4059083"/>
              <a:ext cx="1798971" cy="1011392"/>
            </a:xfrm>
            <a:custGeom>
              <a:avLst/>
              <a:gdLst>
                <a:gd name="T0" fmla="*/ 1342 w 1210"/>
                <a:gd name="T1" fmla="*/ 5753 h 97"/>
                <a:gd name="T2" fmla="*/ 1460 w 1210"/>
                <a:gd name="T3" fmla="*/ 0 h 97"/>
                <a:gd name="T4" fmla="*/ 118 w 1210"/>
                <a:gd name="T5" fmla="*/ 0 h 97"/>
                <a:gd name="T6" fmla="*/ 0 w 1210"/>
                <a:gd name="T7" fmla="*/ 5753 h 97"/>
                <a:gd name="T8" fmla="*/ 1342 w 1210"/>
                <a:gd name="T9" fmla="*/ 5753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848484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AutoShape 14"/>
            <p:cNvSpPr>
              <a:spLocks noChangeArrowheads="1"/>
            </p:cNvSpPr>
            <p:nvPr/>
          </p:nvSpPr>
          <p:spPr bwMode="gray">
            <a:xfrm flipH="1">
              <a:off x="5784850" y="3473450"/>
              <a:ext cx="2673350" cy="717550"/>
            </a:xfrm>
            <a:prstGeom prst="rightArrow">
              <a:avLst>
                <a:gd name="adj1" fmla="val 62213"/>
                <a:gd name="adj2" fmla="val 69425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6" name="Rectangle 18"/>
            <p:cNvSpPr>
              <a:spLocks noChangeArrowheads="1"/>
            </p:cNvSpPr>
            <p:nvPr/>
          </p:nvSpPr>
          <p:spPr bwMode="gray">
            <a:xfrm>
              <a:off x="6546850" y="2667000"/>
              <a:ext cx="1828800" cy="2447925"/>
            </a:xfrm>
            <a:prstGeom prst="rect">
              <a:avLst/>
            </a:prstGeom>
            <a:gradFill>
              <a:gsLst>
                <a:gs pos="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单击此处添加段落文本单击此处添加段落文本单击此处添加段落</a:t>
              </a:r>
              <a:r>
                <a:rPr kumimoji="0" lang="zh-CN" altLang="zh-CN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文本</a:t>
              </a:r>
              <a:endParaRPr kumimoji="0" lang="zh-CN" altLang="zh-CN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7" name="组合 14"/>
          <p:cNvGrpSpPr/>
          <p:nvPr/>
        </p:nvGrpSpPr>
        <p:grpSpPr>
          <a:xfrm>
            <a:off x="4036210" y="1371590"/>
            <a:ext cx="1147789" cy="938821"/>
            <a:chOff x="3960006" y="2438400"/>
            <a:chExt cx="1147789" cy="938821"/>
          </a:xfrm>
        </p:grpSpPr>
        <p:sp>
          <p:nvSpPr>
            <p:cNvPr id="38" name="AutoShape 23"/>
            <p:cNvSpPr>
              <a:spLocks noChangeArrowheads="1"/>
            </p:cNvSpPr>
            <p:nvPr/>
          </p:nvSpPr>
          <p:spPr bwMode="gray">
            <a:xfrm>
              <a:off x="3969639" y="2454383"/>
              <a:ext cx="1138156" cy="92283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AutoShape 24"/>
            <p:cNvSpPr>
              <a:spLocks noChangeArrowheads="1"/>
            </p:cNvSpPr>
            <p:nvPr/>
          </p:nvSpPr>
          <p:spPr bwMode="gray">
            <a:xfrm>
              <a:off x="3960006" y="2438400"/>
              <a:ext cx="1138156" cy="92283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AutoShape 25"/>
            <p:cNvSpPr>
              <a:spLocks noChangeArrowheads="1"/>
            </p:cNvSpPr>
            <p:nvPr/>
          </p:nvSpPr>
          <p:spPr bwMode="gray">
            <a:xfrm>
              <a:off x="4026695" y="2493993"/>
              <a:ext cx="1000333" cy="811653"/>
            </a:xfrm>
            <a:prstGeom prst="hexagon">
              <a:avLst>
                <a:gd name="adj" fmla="val 28896"/>
                <a:gd name="vf" fmla="val 115470"/>
              </a:avLst>
            </a:prstGeom>
            <a:gradFill>
              <a:gsLst>
                <a:gs pos="33000">
                  <a:srgbClr val="2676FF">
                    <a:lumMod val="20000"/>
                    <a:lumOff val="80000"/>
                  </a:srgbClr>
                </a:gs>
                <a:gs pos="100000">
                  <a:srgbClr val="2676FF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2676FF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63" marR="0" lvl="0" indent="-182563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41" name="Text Box 26"/>
            <p:cNvSpPr txBox="1">
              <a:spLocks noChangeArrowheads="1"/>
            </p:cNvSpPr>
            <p:nvPr/>
          </p:nvSpPr>
          <p:spPr bwMode="gray">
            <a:xfrm>
              <a:off x="4210735" y="2701740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19"/>
          <p:cNvGrpSpPr/>
          <p:nvPr/>
        </p:nvGrpSpPr>
        <p:grpSpPr>
          <a:xfrm>
            <a:off x="3200404" y="1839532"/>
            <a:ext cx="1148751" cy="938821"/>
            <a:chOff x="3124200" y="2906342"/>
            <a:chExt cx="1148751" cy="938821"/>
          </a:xfrm>
        </p:grpSpPr>
        <p:sp>
          <p:nvSpPr>
            <p:cNvPr id="43" name="AutoShape 29"/>
            <p:cNvSpPr>
              <a:spLocks noChangeArrowheads="1"/>
            </p:cNvSpPr>
            <p:nvPr/>
          </p:nvSpPr>
          <p:spPr bwMode="gray">
            <a:xfrm>
              <a:off x="3133841" y="2922325"/>
              <a:ext cx="1139110" cy="92283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AutoShape 30"/>
            <p:cNvSpPr>
              <a:spLocks noChangeArrowheads="1"/>
            </p:cNvSpPr>
            <p:nvPr/>
          </p:nvSpPr>
          <p:spPr bwMode="gray">
            <a:xfrm>
              <a:off x="3124200" y="2906342"/>
              <a:ext cx="1139110" cy="92283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AutoShape 31"/>
            <p:cNvSpPr>
              <a:spLocks noChangeArrowheads="1"/>
            </p:cNvSpPr>
            <p:nvPr/>
          </p:nvSpPr>
          <p:spPr bwMode="gray">
            <a:xfrm>
              <a:off x="3190945" y="2961935"/>
              <a:ext cx="1001171" cy="811653"/>
            </a:xfrm>
            <a:prstGeom prst="hexagon">
              <a:avLst>
                <a:gd name="adj" fmla="val 28896"/>
                <a:gd name="vf" fmla="val 115470"/>
              </a:avLst>
            </a:prstGeom>
            <a:gradFill>
              <a:gsLst>
                <a:gs pos="33000">
                  <a:srgbClr val="2676FF">
                    <a:lumMod val="20000"/>
                    <a:lumOff val="80000"/>
                  </a:srgbClr>
                </a:gs>
                <a:gs pos="100000">
                  <a:srgbClr val="2676FF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2676FF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63" marR="0" lvl="0" indent="-182563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46" name="Text Box 32"/>
            <p:cNvSpPr txBox="1">
              <a:spLocks noChangeArrowheads="1"/>
            </p:cNvSpPr>
            <p:nvPr/>
          </p:nvSpPr>
          <p:spPr bwMode="gray">
            <a:xfrm>
              <a:off x="3382150" y="3163808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7" name="组合 24"/>
          <p:cNvGrpSpPr/>
          <p:nvPr/>
        </p:nvGrpSpPr>
        <p:grpSpPr>
          <a:xfrm>
            <a:off x="4036210" y="2310411"/>
            <a:ext cx="1147789" cy="938821"/>
            <a:chOff x="3960006" y="3377221"/>
            <a:chExt cx="1147789" cy="938821"/>
          </a:xfrm>
        </p:grpSpPr>
        <p:sp>
          <p:nvSpPr>
            <p:cNvPr id="48" name="AutoShape 35"/>
            <p:cNvSpPr>
              <a:spLocks noChangeArrowheads="1"/>
            </p:cNvSpPr>
            <p:nvPr/>
          </p:nvSpPr>
          <p:spPr bwMode="gray">
            <a:xfrm>
              <a:off x="3969639" y="3393204"/>
              <a:ext cx="1138156" cy="92283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AutoShape 36"/>
            <p:cNvSpPr>
              <a:spLocks noChangeArrowheads="1"/>
            </p:cNvSpPr>
            <p:nvPr/>
          </p:nvSpPr>
          <p:spPr bwMode="gray">
            <a:xfrm>
              <a:off x="3960006" y="3377221"/>
              <a:ext cx="1138156" cy="92283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AutoShape 37"/>
            <p:cNvSpPr>
              <a:spLocks noChangeArrowheads="1"/>
            </p:cNvSpPr>
            <p:nvPr/>
          </p:nvSpPr>
          <p:spPr bwMode="gray">
            <a:xfrm>
              <a:off x="4026695" y="3432814"/>
              <a:ext cx="1000333" cy="811653"/>
            </a:xfrm>
            <a:prstGeom prst="hexagon">
              <a:avLst>
                <a:gd name="adj" fmla="val 28896"/>
                <a:gd name="vf" fmla="val 115470"/>
              </a:avLst>
            </a:prstGeom>
            <a:gradFill>
              <a:gsLst>
                <a:gs pos="33000">
                  <a:srgbClr val="2676FF">
                    <a:lumMod val="20000"/>
                    <a:lumOff val="80000"/>
                  </a:srgbClr>
                </a:gs>
                <a:gs pos="100000">
                  <a:srgbClr val="2676FF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2676FF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63" marR="0" lvl="0" indent="-182563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51" name="Text Box 38"/>
            <p:cNvSpPr txBox="1">
              <a:spLocks noChangeArrowheads="1"/>
            </p:cNvSpPr>
            <p:nvPr/>
          </p:nvSpPr>
          <p:spPr bwMode="gray">
            <a:xfrm>
              <a:off x="4191477" y="3645456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29"/>
          <p:cNvGrpSpPr/>
          <p:nvPr/>
        </p:nvGrpSpPr>
        <p:grpSpPr>
          <a:xfrm>
            <a:off x="4871053" y="1839532"/>
            <a:ext cx="1148751" cy="938821"/>
            <a:chOff x="4794849" y="2906342"/>
            <a:chExt cx="1148751" cy="938821"/>
          </a:xfrm>
        </p:grpSpPr>
        <p:sp>
          <p:nvSpPr>
            <p:cNvPr id="53" name="AutoShape 41"/>
            <p:cNvSpPr>
              <a:spLocks noChangeArrowheads="1"/>
            </p:cNvSpPr>
            <p:nvPr/>
          </p:nvSpPr>
          <p:spPr bwMode="gray">
            <a:xfrm>
              <a:off x="4804490" y="2922325"/>
              <a:ext cx="1139110" cy="92283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AutoShape 42"/>
            <p:cNvSpPr>
              <a:spLocks noChangeArrowheads="1"/>
            </p:cNvSpPr>
            <p:nvPr/>
          </p:nvSpPr>
          <p:spPr bwMode="gray">
            <a:xfrm>
              <a:off x="4794849" y="2906342"/>
              <a:ext cx="1139110" cy="92283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AutoShape 43"/>
            <p:cNvSpPr>
              <a:spLocks noChangeArrowheads="1"/>
            </p:cNvSpPr>
            <p:nvPr/>
          </p:nvSpPr>
          <p:spPr bwMode="gray">
            <a:xfrm>
              <a:off x="4861594" y="2961935"/>
              <a:ext cx="1001171" cy="811653"/>
            </a:xfrm>
            <a:prstGeom prst="hexagon">
              <a:avLst>
                <a:gd name="adj" fmla="val 28896"/>
                <a:gd name="vf" fmla="val 115470"/>
              </a:avLst>
            </a:prstGeom>
            <a:gradFill>
              <a:gsLst>
                <a:gs pos="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56" name="Text Box 44"/>
            <p:cNvSpPr txBox="1">
              <a:spLocks noChangeArrowheads="1"/>
            </p:cNvSpPr>
            <p:nvPr/>
          </p:nvSpPr>
          <p:spPr bwMode="gray">
            <a:xfrm>
              <a:off x="5052799" y="3176534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7" name="组合 34"/>
          <p:cNvGrpSpPr/>
          <p:nvPr/>
        </p:nvGrpSpPr>
        <p:grpSpPr>
          <a:xfrm>
            <a:off x="4871053" y="2781290"/>
            <a:ext cx="1148751" cy="938821"/>
            <a:chOff x="4794849" y="3848100"/>
            <a:chExt cx="1148751" cy="938821"/>
          </a:xfrm>
        </p:grpSpPr>
        <p:sp>
          <p:nvSpPr>
            <p:cNvPr id="58" name="AutoShape 47"/>
            <p:cNvSpPr>
              <a:spLocks noChangeArrowheads="1"/>
            </p:cNvSpPr>
            <p:nvPr/>
          </p:nvSpPr>
          <p:spPr bwMode="gray">
            <a:xfrm>
              <a:off x="4804490" y="3864083"/>
              <a:ext cx="1139110" cy="92283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AutoShape 48"/>
            <p:cNvSpPr>
              <a:spLocks noChangeArrowheads="1"/>
            </p:cNvSpPr>
            <p:nvPr/>
          </p:nvSpPr>
          <p:spPr bwMode="gray">
            <a:xfrm>
              <a:off x="4794849" y="3848100"/>
              <a:ext cx="1139110" cy="92283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AutoShape 49"/>
            <p:cNvSpPr>
              <a:spLocks noChangeArrowheads="1"/>
            </p:cNvSpPr>
            <p:nvPr/>
          </p:nvSpPr>
          <p:spPr bwMode="gray">
            <a:xfrm>
              <a:off x="4861594" y="3903693"/>
              <a:ext cx="1001171" cy="811653"/>
            </a:xfrm>
            <a:prstGeom prst="hexagon">
              <a:avLst>
                <a:gd name="adj" fmla="val 28896"/>
                <a:gd name="vf" fmla="val 115470"/>
              </a:avLst>
            </a:prstGeom>
            <a:gradFill>
              <a:gsLst>
                <a:gs pos="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1" name="Text Box 50"/>
            <p:cNvSpPr txBox="1">
              <a:spLocks noChangeArrowheads="1"/>
            </p:cNvSpPr>
            <p:nvPr/>
          </p:nvSpPr>
          <p:spPr bwMode="gray">
            <a:xfrm>
              <a:off x="5068206" y="4149619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2" name="组合 39"/>
          <p:cNvGrpSpPr/>
          <p:nvPr/>
        </p:nvGrpSpPr>
        <p:grpSpPr>
          <a:xfrm>
            <a:off x="3200404" y="2781290"/>
            <a:ext cx="1148751" cy="938821"/>
            <a:chOff x="3124200" y="3848100"/>
            <a:chExt cx="1148751" cy="938821"/>
          </a:xfrm>
        </p:grpSpPr>
        <p:sp>
          <p:nvSpPr>
            <p:cNvPr id="63" name="AutoShape 53"/>
            <p:cNvSpPr>
              <a:spLocks noChangeArrowheads="1"/>
            </p:cNvSpPr>
            <p:nvPr/>
          </p:nvSpPr>
          <p:spPr bwMode="gray">
            <a:xfrm>
              <a:off x="3133841" y="3864083"/>
              <a:ext cx="1139110" cy="92283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AutoShape 54"/>
            <p:cNvSpPr>
              <a:spLocks noChangeArrowheads="1"/>
            </p:cNvSpPr>
            <p:nvPr/>
          </p:nvSpPr>
          <p:spPr bwMode="gray">
            <a:xfrm>
              <a:off x="3124200" y="3848100"/>
              <a:ext cx="1139110" cy="92283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AutoShape 55"/>
            <p:cNvSpPr>
              <a:spLocks noChangeArrowheads="1"/>
            </p:cNvSpPr>
            <p:nvPr/>
          </p:nvSpPr>
          <p:spPr bwMode="gray">
            <a:xfrm>
              <a:off x="3190945" y="3903693"/>
              <a:ext cx="1001171" cy="811653"/>
            </a:xfrm>
            <a:prstGeom prst="hexagon">
              <a:avLst>
                <a:gd name="adj" fmla="val 28896"/>
                <a:gd name="vf" fmla="val 115470"/>
              </a:avLst>
            </a:prstGeom>
            <a:gradFill>
              <a:gsLst>
                <a:gs pos="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6" name="Text Box 56"/>
            <p:cNvSpPr txBox="1">
              <a:spLocks noChangeArrowheads="1"/>
            </p:cNvSpPr>
            <p:nvPr/>
          </p:nvSpPr>
          <p:spPr bwMode="gray">
            <a:xfrm>
              <a:off x="3382150" y="4103608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7" name="组合 44"/>
          <p:cNvGrpSpPr/>
          <p:nvPr/>
        </p:nvGrpSpPr>
        <p:grpSpPr>
          <a:xfrm>
            <a:off x="4036210" y="3252169"/>
            <a:ext cx="1147789" cy="938821"/>
            <a:chOff x="3960006" y="4318979"/>
            <a:chExt cx="1147789" cy="938821"/>
          </a:xfrm>
        </p:grpSpPr>
        <p:sp>
          <p:nvSpPr>
            <p:cNvPr id="68" name="AutoShape 59"/>
            <p:cNvSpPr>
              <a:spLocks noChangeArrowheads="1"/>
            </p:cNvSpPr>
            <p:nvPr/>
          </p:nvSpPr>
          <p:spPr bwMode="gray">
            <a:xfrm>
              <a:off x="3969639" y="4334962"/>
              <a:ext cx="1138156" cy="92283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AutoShape 60"/>
            <p:cNvSpPr>
              <a:spLocks noChangeArrowheads="1"/>
            </p:cNvSpPr>
            <p:nvPr/>
          </p:nvSpPr>
          <p:spPr bwMode="gray">
            <a:xfrm>
              <a:off x="3960006" y="4318979"/>
              <a:ext cx="1138156" cy="92283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AutoShape 61"/>
            <p:cNvSpPr>
              <a:spLocks noChangeArrowheads="1"/>
            </p:cNvSpPr>
            <p:nvPr/>
          </p:nvSpPr>
          <p:spPr bwMode="gray">
            <a:xfrm>
              <a:off x="4026695" y="4374572"/>
              <a:ext cx="1000333" cy="811653"/>
            </a:xfrm>
            <a:prstGeom prst="hexagon">
              <a:avLst>
                <a:gd name="adj" fmla="val 28896"/>
                <a:gd name="vf" fmla="val 115470"/>
              </a:avLst>
            </a:prstGeom>
            <a:gradFill>
              <a:gsLst>
                <a:gs pos="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1" name="Text Box 62"/>
            <p:cNvSpPr txBox="1">
              <a:spLocks noChangeArrowheads="1"/>
            </p:cNvSpPr>
            <p:nvPr/>
          </p:nvSpPr>
          <p:spPr bwMode="gray">
            <a:xfrm>
              <a:off x="4213624" y="4589171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62" y="28573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添加目录标题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1428728" y="1442912"/>
            <a:ext cx="6096000" cy="756000"/>
          </a:xfrm>
          <a:prstGeom prst="rect">
            <a:avLst/>
          </a:prstGeom>
          <a:solidFill>
            <a:sysClr val="window" lastClr="FFFFFF">
              <a:alpha val="90000"/>
              <a:hueOff val="0"/>
              <a:satOff val="0"/>
              <a:lumOff val="0"/>
              <a:alphaOff val="0"/>
            </a:sysClr>
          </a:solidFill>
          <a:ln w="25400" cap="flat" cmpd="sng" algn="ctr">
            <a:solidFill>
              <a:srgbClr val="2676FF"/>
            </a:solidFill>
            <a:prstDash val="solid"/>
          </a:ln>
          <a:effectLst/>
        </p:spPr>
      </p:sp>
      <p:grpSp>
        <p:nvGrpSpPr>
          <p:cNvPr id="127" name="组合 4"/>
          <p:cNvGrpSpPr/>
          <p:nvPr/>
        </p:nvGrpSpPr>
        <p:grpSpPr>
          <a:xfrm>
            <a:off x="1733528" y="1000112"/>
            <a:ext cx="4267200" cy="885600"/>
            <a:chOff x="1828800" y="1468799"/>
            <a:chExt cx="4267200" cy="885600"/>
          </a:xfrm>
        </p:grpSpPr>
        <p:sp>
          <p:nvSpPr>
            <p:cNvPr id="128" name="圆角矩形 127"/>
            <p:cNvSpPr/>
            <p:nvPr/>
          </p:nvSpPr>
          <p:spPr>
            <a:xfrm>
              <a:off x="1828800" y="1468799"/>
              <a:ext cx="4267200" cy="885600"/>
            </a:xfrm>
            <a:prstGeom prst="roundRect">
              <a:avLst/>
            </a:prstGeom>
            <a:gradFill>
              <a:gsLst>
                <a:gs pos="100000">
                  <a:srgbClr val="89CC40">
                    <a:lumMod val="20000"/>
                    <a:lumOff val="80000"/>
                  </a:srgbClr>
                </a:gs>
                <a:gs pos="51657">
                  <a:srgbClr val="2676FF"/>
                </a:gs>
                <a:gs pos="0">
                  <a:srgbClr val="2676FF">
                    <a:lumMod val="20000"/>
                    <a:lumOff val="80000"/>
                  </a:srgbClr>
                </a:gs>
              </a:gsLst>
              <a:lin ang="5400000" scaled="1"/>
            </a:gradFill>
            <a:ln w="9525">
              <a:solidFill>
                <a:srgbClr val="2676FF"/>
              </a:solidFill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</p:sp>
        <p:sp>
          <p:nvSpPr>
            <p:cNvPr id="129" name="圆角矩形 128"/>
            <p:cNvSpPr/>
            <p:nvPr/>
          </p:nvSpPr>
          <p:spPr>
            <a:xfrm>
              <a:off x="1852613" y="1489075"/>
              <a:ext cx="4224337" cy="846931"/>
            </a:xfrm>
            <a:prstGeom prst="roundRect">
              <a:avLst>
                <a:gd name="adj" fmla="val 12134"/>
              </a:avLst>
            </a:prstGeom>
            <a:gradFill rotWithShape="1">
              <a:gsLst>
                <a:gs pos="98000">
                  <a:srgbClr val="2676FF">
                    <a:lumMod val="60000"/>
                    <a:lumOff val="40000"/>
                  </a:srgbClr>
                </a:gs>
                <a:gs pos="100000">
                  <a:srgbClr val="2676FF">
                    <a:lumMod val="40000"/>
                    <a:lumOff val="60000"/>
                  </a:srgbClr>
                </a:gs>
                <a:gs pos="51657">
                  <a:srgbClr val="2676FF">
                    <a:lumMod val="75000"/>
                  </a:srgbClr>
                </a:gs>
                <a:gs pos="50000">
                  <a:srgbClr val="2676FF"/>
                </a:gs>
                <a:gs pos="8000">
                  <a:srgbClr val="2676FF">
                    <a:lumMod val="60000"/>
                    <a:lumOff val="4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内容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1428728" y="2803713"/>
            <a:ext cx="6096000" cy="756000"/>
          </a:xfrm>
          <a:prstGeom prst="rect">
            <a:avLst/>
          </a:prstGeom>
          <a:solidFill>
            <a:sysClr val="window" lastClr="FFFFFF">
              <a:alpha val="90000"/>
              <a:hueOff val="0"/>
              <a:satOff val="0"/>
              <a:lumOff val="0"/>
              <a:alphaOff val="0"/>
            </a:sysClr>
          </a:solidFill>
          <a:ln w="25400" cap="flat" cmpd="sng" algn="ctr">
            <a:solidFill>
              <a:srgbClr val="2676FF"/>
            </a:solidFill>
            <a:prstDash val="solid"/>
          </a:ln>
          <a:effectLst/>
        </p:spPr>
      </p:sp>
      <p:sp>
        <p:nvSpPr>
          <p:cNvPr id="131" name="矩形 130"/>
          <p:cNvSpPr/>
          <p:nvPr/>
        </p:nvSpPr>
        <p:spPr>
          <a:xfrm>
            <a:off x="1428728" y="4164513"/>
            <a:ext cx="6096000" cy="756000"/>
          </a:xfrm>
          <a:prstGeom prst="rect">
            <a:avLst/>
          </a:prstGeom>
          <a:solidFill>
            <a:sysClr val="window" lastClr="FFFFFF">
              <a:alpha val="90000"/>
              <a:hueOff val="0"/>
              <a:satOff val="0"/>
              <a:lumOff val="0"/>
              <a:alphaOff val="0"/>
            </a:sysClr>
          </a:solidFill>
          <a:ln w="25400" cap="flat" cmpd="sng" algn="ctr">
            <a:solidFill>
              <a:srgbClr val="2676FF"/>
            </a:solidFill>
            <a:prstDash val="solid"/>
          </a:ln>
          <a:effectLst/>
        </p:spPr>
      </p:sp>
      <p:grpSp>
        <p:nvGrpSpPr>
          <p:cNvPr id="132" name="组合 9"/>
          <p:cNvGrpSpPr/>
          <p:nvPr/>
        </p:nvGrpSpPr>
        <p:grpSpPr>
          <a:xfrm>
            <a:off x="1733528" y="2360913"/>
            <a:ext cx="4267200" cy="885600"/>
            <a:chOff x="1828800" y="1468799"/>
            <a:chExt cx="4267200" cy="885600"/>
          </a:xfrm>
        </p:grpSpPr>
        <p:sp>
          <p:nvSpPr>
            <p:cNvPr id="133" name="圆角矩形 132"/>
            <p:cNvSpPr/>
            <p:nvPr/>
          </p:nvSpPr>
          <p:spPr>
            <a:xfrm>
              <a:off x="1828800" y="1468799"/>
              <a:ext cx="4267200" cy="885600"/>
            </a:xfrm>
            <a:prstGeom prst="roundRect">
              <a:avLst/>
            </a:prstGeom>
            <a:gradFill>
              <a:gsLst>
                <a:gs pos="100000">
                  <a:srgbClr val="FFFFFF"/>
                </a:gs>
                <a:gs pos="51657">
                  <a:srgbClr val="F0F0F0"/>
                </a:gs>
                <a:gs pos="0">
                  <a:srgbClr val="FFFFFF"/>
                </a:gs>
              </a:gsLst>
              <a:lin ang="54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8000"/>
                </a:prstClr>
              </a:outerShdw>
            </a:effectLst>
          </p:spPr>
        </p:sp>
        <p:sp>
          <p:nvSpPr>
            <p:cNvPr id="134" name="圆角矩形 133"/>
            <p:cNvSpPr/>
            <p:nvPr/>
          </p:nvSpPr>
          <p:spPr>
            <a:xfrm>
              <a:off x="1859755" y="1495425"/>
              <a:ext cx="4210051" cy="840581"/>
            </a:xfrm>
            <a:prstGeom prst="roundRect">
              <a:avLst/>
            </a:prstGeom>
            <a:gradFill rotWithShape="1">
              <a:gsLst>
                <a:gs pos="98000">
                  <a:srgbClr val="F9F9F9"/>
                </a:gs>
                <a:gs pos="100000">
                  <a:srgbClr val="FFFFFF"/>
                </a:gs>
                <a:gs pos="51657">
                  <a:srgbClr val="E8E8E8"/>
                </a:gs>
                <a:gs pos="50000">
                  <a:srgbClr val="ECECEC"/>
                </a:gs>
                <a:gs pos="8000">
                  <a:srgbClr val="F8F8F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50000"/>
                </a:lnSpc>
              </a:pPr>
              <a:r>
                <a:rPr lang="zh-CN" altLang="en-US" sz="1600" kern="0" dirty="0">
                  <a:solidFill>
                    <a:srgbClr val="888888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  <a:endParaRPr lang="en-US" altLang="zh-CN" sz="1600" kern="0" dirty="0">
                <a:solidFill>
                  <a:srgbClr val="888888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kern="0" dirty="0">
                  <a:solidFill>
                    <a:srgbClr val="888888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  <a:endParaRPr lang="en-US" altLang="zh-CN" sz="1600" kern="0" dirty="0">
                <a:solidFill>
                  <a:srgbClr val="88888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5" name="组合 12"/>
          <p:cNvGrpSpPr/>
          <p:nvPr/>
        </p:nvGrpSpPr>
        <p:grpSpPr>
          <a:xfrm>
            <a:off x="1733528" y="3721713"/>
            <a:ext cx="4267200" cy="885600"/>
            <a:chOff x="1828800" y="1468799"/>
            <a:chExt cx="4267200" cy="885600"/>
          </a:xfrm>
        </p:grpSpPr>
        <p:sp>
          <p:nvSpPr>
            <p:cNvPr id="136" name="圆角矩形 135"/>
            <p:cNvSpPr/>
            <p:nvPr/>
          </p:nvSpPr>
          <p:spPr>
            <a:xfrm>
              <a:off x="1828800" y="1468799"/>
              <a:ext cx="4267200" cy="885600"/>
            </a:xfrm>
            <a:prstGeom prst="roundRect">
              <a:avLst/>
            </a:prstGeom>
            <a:gradFill>
              <a:gsLst>
                <a:gs pos="100000">
                  <a:srgbClr val="FFFFFF"/>
                </a:gs>
                <a:gs pos="51657">
                  <a:srgbClr val="F0F0F0"/>
                </a:gs>
                <a:gs pos="0">
                  <a:srgbClr val="FFFFFF"/>
                </a:gs>
              </a:gsLst>
              <a:lin ang="54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8000"/>
                </a:prstClr>
              </a:outerShdw>
            </a:effectLst>
          </p:spPr>
        </p:sp>
        <p:sp>
          <p:nvSpPr>
            <p:cNvPr id="137" name="圆角矩形 136"/>
            <p:cNvSpPr/>
            <p:nvPr/>
          </p:nvSpPr>
          <p:spPr>
            <a:xfrm>
              <a:off x="1859755" y="1495425"/>
              <a:ext cx="4210051" cy="840581"/>
            </a:xfrm>
            <a:prstGeom prst="roundRect">
              <a:avLst/>
            </a:prstGeom>
            <a:gradFill rotWithShape="1">
              <a:gsLst>
                <a:gs pos="98000">
                  <a:srgbClr val="F9F9F9"/>
                </a:gs>
                <a:gs pos="100000">
                  <a:srgbClr val="FFFFFF"/>
                </a:gs>
                <a:gs pos="51657">
                  <a:srgbClr val="E8E8E8"/>
                </a:gs>
                <a:gs pos="50000">
                  <a:srgbClr val="ECECEC"/>
                </a:gs>
                <a:gs pos="8000">
                  <a:srgbClr val="F8F8F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50000"/>
                </a:lnSpc>
              </a:pPr>
              <a:r>
                <a:rPr lang="zh-CN" altLang="en-US" sz="1600" kern="0" dirty="0">
                  <a:solidFill>
                    <a:srgbClr val="888888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  <a:endParaRPr lang="en-US" altLang="zh-CN" sz="1600" kern="0" dirty="0">
                <a:solidFill>
                  <a:srgbClr val="888888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kern="0" dirty="0">
                  <a:solidFill>
                    <a:srgbClr val="888888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  <a:endParaRPr lang="en-US" altLang="zh-CN" sz="1600" kern="0" dirty="0">
                <a:solidFill>
                  <a:srgbClr val="88888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62" y="28573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添加目录标题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椭圆 2"/>
          <p:cNvSpPr/>
          <p:nvPr/>
        </p:nvSpPr>
        <p:spPr>
          <a:xfrm>
            <a:off x="866603" y="1785930"/>
            <a:ext cx="2471263" cy="1872208"/>
          </a:xfrm>
          <a:custGeom>
            <a:avLst/>
            <a:gdLst/>
            <a:ahLst/>
            <a:cxnLst/>
            <a:rect l="l" t="t" r="r" b="b"/>
            <a:pathLst>
              <a:path w="3136603" h="2376264">
                <a:moveTo>
                  <a:pt x="0" y="0"/>
                </a:moveTo>
                <a:lnTo>
                  <a:pt x="2376264" y="0"/>
                </a:lnTo>
                <a:lnTo>
                  <a:pt x="2376264" y="885635"/>
                </a:lnTo>
                <a:cubicBezTo>
                  <a:pt x="2406085" y="941102"/>
                  <a:pt x="2440051" y="995208"/>
                  <a:pt x="2487390" y="995536"/>
                </a:cubicBezTo>
                <a:cubicBezTo>
                  <a:pt x="2590534" y="996251"/>
                  <a:pt x="2640865" y="873801"/>
                  <a:pt x="2818123" y="875208"/>
                </a:cubicBezTo>
                <a:cubicBezTo>
                  <a:pt x="2995381" y="876615"/>
                  <a:pt x="3136603" y="1025046"/>
                  <a:pt x="3136603" y="1204006"/>
                </a:cubicBezTo>
                <a:cubicBezTo>
                  <a:pt x="3136603" y="1382966"/>
                  <a:pt x="2995911" y="1519528"/>
                  <a:pt x="2812567" y="1528042"/>
                </a:cubicBezTo>
                <a:cubicBezTo>
                  <a:pt x="2629223" y="1536556"/>
                  <a:pt x="2608657" y="1423350"/>
                  <a:pt x="2493740" y="1426543"/>
                </a:cubicBezTo>
                <a:cubicBezTo>
                  <a:pt x="2442332" y="1427972"/>
                  <a:pt x="2406647" y="1475071"/>
                  <a:pt x="2376264" y="1521747"/>
                </a:cubicBezTo>
                <a:lnTo>
                  <a:pt x="2376264" y="2376264"/>
                </a:lnTo>
                <a:lnTo>
                  <a:pt x="0" y="2376264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b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单击此处添加文本</a:t>
            </a:r>
          </a:p>
        </p:txBody>
      </p:sp>
      <p:sp>
        <p:nvSpPr>
          <p:cNvPr id="36" name="椭圆 2"/>
          <p:cNvSpPr/>
          <p:nvPr/>
        </p:nvSpPr>
        <p:spPr>
          <a:xfrm>
            <a:off x="4613802" y="1785930"/>
            <a:ext cx="2471263" cy="1872208"/>
          </a:xfrm>
          <a:custGeom>
            <a:avLst/>
            <a:gdLst/>
            <a:ahLst/>
            <a:cxnLst/>
            <a:rect l="l" t="t" r="r" b="b"/>
            <a:pathLst>
              <a:path w="3136603" h="2376264">
                <a:moveTo>
                  <a:pt x="0" y="0"/>
                </a:moveTo>
                <a:lnTo>
                  <a:pt x="2376264" y="0"/>
                </a:lnTo>
                <a:lnTo>
                  <a:pt x="2376264" y="885635"/>
                </a:lnTo>
                <a:cubicBezTo>
                  <a:pt x="2406085" y="941102"/>
                  <a:pt x="2440051" y="995208"/>
                  <a:pt x="2487390" y="995536"/>
                </a:cubicBezTo>
                <a:cubicBezTo>
                  <a:pt x="2590534" y="996251"/>
                  <a:pt x="2640865" y="873801"/>
                  <a:pt x="2818123" y="875208"/>
                </a:cubicBezTo>
                <a:cubicBezTo>
                  <a:pt x="2995381" y="876615"/>
                  <a:pt x="3136603" y="1025046"/>
                  <a:pt x="3136603" y="1204006"/>
                </a:cubicBezTo>
                <a:cubicBezTo>
                  <a:pt x="3136603" y="1382966"/>
                  <a:pt x="2995911" y="1519528"/>
                  <a:pt x="2812567" y="1528042"/>
                </a:cubicBezTo>
                <a:cubicBezTo>
                  <a:pt x="2629223" y="1536556"/>
                  <a:pt x="2608657" y="1423350"/>
                  <a:pt x="2493740" y="1426543"/>
                </a:cubicBezTo>
                <a:cubicBezTo>
                  <a:pt x="2442332" y="1427972"/>
                  <a:pt x="2406647" y="1475071"/>
                  <a:pt x="2376264" y="1521747"/>
                </a:cubicBezTo>
                <a:lnTo>
                  <a:pt x="2376264" y="2376264"/>
                </a:lnTo>
                <a:lnTo>
                  <a:pt x="0" y="2376264"/>
                </a:lnTo>
                <a:lnTo>
                  <a:pt x="0" y="1518330"/>
                </a:lnTo>
                <a:cubicBezTo>
                  <a:pt x="29788" y="1472755"/>
                  <a:pt x="64966" y="1427937"/>
                  <a:pt x="115095" y="1426543"/>
                </a:cubicBezTo>
                <a:cubicBezTo>
                  <a:pt x="230012" y="1423350"/>
                  <a:pt x="250578" y="1536556"/>
                  <a:pt x="433922" y="1528042"/>
                </a:cubicBezTo>
                <a:cubicBezTo>
                  <a:pt x="617266" y="1519528"/>
                  <a:pt x="757958" y="1382966"/>
                  <a:pt x="757958" y="1204006"/>
                </a:cubicBezTo>
                <a:cubicBezTo>
                  <a:pt x="757958" y="1025046"/>
                  <a:pt x="616736" y="876615"/>
                  <a:pt x="439478" y="875208"/>
                </a:cubicBezTo>
                <a:cubicBezTo>
                  <a:pt x="262220" y="873801"/>
                  <a:pt x="211889" y="996251"/>
                  <a:pt x="108745" y="995536"/>
                </a:cubicBezTo>
                <a:cubicBezTo>
                  <a:pt x="62603" y="995216"/>
                  <a:pt x="29166" y="943804"/>
                  <a:pt x="0" y="889779"/>
                </a:cubicBezTo>
                <a:close/>
              </a:path>
            </a:pathLst>
          </a:custGeom>
          <a:gradFill>
            <a:gsLst>
              <a:gs pos="33000">
                <a:srgbClr val="2676FF">
                  <a:lumMod val="20000"/>
                  <a:lumOff val="80000"/>
                </a:srgbClr>
              </a:gs>
              <a:gs pos="100000">
                <a:srgbClr val="2676FF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b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单击此处添加文本</a:t>
            </a:r>
          </a:p>
        </p:txBody>
      </p:sp>
      <p:sp>
        <p:nvSpPr>
          <p:cNvPr id="37" name="矩形 5"/>
          <p:cNvSpPr/>
          <p:nvPr/>
        </p:nvSpPr>
        <p:spPr>
          <a:xfrm>
            <a:off x="6486006" y="1785930"/>
            <a:ext cx="1872208" cy="1872208"/>
          </a:xfrm>
          <a:custGeom>
            <a:avLst/>
            <a:gdLst/>
            <a:ahLst/>
            <a:cxnLst/>
            <a:rect l="l" t="t" r="r" b="b"/>
            <a:pathLst>
              <a:path w="2376264" h="2376264">
                <a:moveTo>
                  <a:pt x="0" y="0"/>
                </a:moveTo>
                <a:lnTo>
                  <a:pt x="2376264" y="0"/>
                </a:lnTo>
                <a:lnTo>
                  <a:pt x="2376264" y="2376264"/>
                </a:lnTo>
                <a:lnTo>
                  <a:pt x="0" y="2376264"/>
                </a:lnTo>
                <a:lnTo>
                  <a:pt x="0" y="1521747"/>
                </a:lnTo>
                <a:cubicBezTo>
                  <a:pt x="30383" y="1475071"/>
                  <a:pt x="66068" y="1427972"/>
                  <a:pt x="117476" y="1426543"/>
                </a:cubicBezTo>
                <a:cubicBezTo>
                  <a:pt x="232393" y="1423350"/>
                  <a:pt x="252959" y="1536556"/>
                  <a:pt x="436303" y="1528042"/>
                </a:cubicBezTo>
                <a:cubicBezTo>
                  <a:pt x="619647" y="1519528"/>
                  <a:pt x="760339" y="1382966"/>
                  <a:pt x="760339" y="1204006"/>
                </a:cubicBezTo>
                <a:cubicBezTo>
                  <a:pt x="760339" y="1025046"/>
                  <a:pt x="619117" y="876615"/>
                  <a:pt x="441859" y="875208"/>
                </a:cubicBezTo>
                <a:cubicBezTo>
                  <a:pt x="264601" y="873801"/>
                  <a:pt x="214270" y="996251"/>
                  <a:pt x="111126" y="995536"/>
                </a:cubicBezTo>
                <a:cubicBezTo>
                  <a:pt x="63787" y="995208"/>
                  <a:pt x="29821" y="941102"/>
                  <a:pt x="0" y="885635"/>
                </a:cubicBezTo>
                <a:close/>
              </a:path>
            </a:pathLst>
          </a:custGeom>
          <a:gradFill>
            <a:gsLst>
              <a:gs pos="3300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b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单击此处添加文本</a:t>
            </a:r>
          </a:p>
        </p:txBody>
      </p:sp>
      <p:sp>
        <p:nvSpPr>
          <p:cNvPr id="38" name="椭圆 2"/>
          <p:cNvSpPr/>
          <p:nvPr/>
        </p:nvSpPr>
        <p:spPr>
          <a:xfrm>
            <a:off x="2740687" y="1785930"/>
            <a:ext cx="2471263" cy="1872208"/>
          </a:xfrm>
          <a:custGeom>
            <a:avLst/>
            <a:gdLst/>
            <a:ahLst/>
            <a:cxnLst/>
            <a:rect l="l" t="t" r="r" b="b"/>
            <a:pathLst>
              <a:path w="3136603" h="2376264">
                <a:moveTo>
                  <a:pt x="0" y="0"/>
                </a:moveTo>
                <a:lnTo>
                  <a:pt x="2376264" y="0"/>
                </a:lnTo>
                <a:lnTo>
                  <a:pt x="2376264" y="885635"/>
                </a:lnTo>
                <a:cubicBezTo>
                  <a:pt x="2406085" y="941102"/>
                  <a:pt x="2440051" y="995208"/>
                  <a:pt x="2487390" y="995536"/>
                </a:cubicBezTo>
                <a:cubicBezTo>
                  <a:pt x="2590534" y="996251"/>
                  <a:pt x="2640865" y="873801"/>
                  <a:pt x="2818123" y="875208"/>
                </a:cubicBezTo>
                <a:cubicBezTo>
                  <a:pt x="2995381" y="876615"/>
                  <a:pt x="3136603" y="1025046"/>
                  <a:pt x="3136603" y="1204006"/>
                </a:cubicBezTo>
                <a:cubicBezTo>
                  <a:pt x="3136603" y="1382966"/>
                  <a:pt x="2995911" y="1519528"/>
                  <a:pt x="2812567" y="1528042"/>
                </a:cubicBezTo>
                <a:cubicBezTo>
                  <a:pt x="2629223" y="1536556"/>
                  <a:pt x="2608657" y="1423350"/>
                  <a:pt x="2493740" y="1426543"/>
                </a:cubicBezTo>
                <a:cubicBezTo>
                  <a:pt x="2442332" y="1427972"/>
                  <a:pt x="2406647" y="1475071"/>
                  <a:pt x="2376264" y="1521747"/>
                </a:cubicBezTo>
                <a:lnTo>
                  <a:pt x="2376264" y="2376264"/>
                </a:lnTo>
                <a:lnTo>
                  <a:pt x="0" y="2376264"/>
                </a:lnTo>
                <a:lnTo>
                  <a:pt x="0" y="1518330"/>
                </a:lnTo>
                <a:cubicBezTo>
                  <a:pt x="29788" y="1472755"/>
                  <a:pt x="64966" y="1427937"/>
                  <a:pt x="115095" y="1426543"/>
                </a:cubicBezTo>
                <a:cubicBezTo>
                  <a:pt x="230012" y="1423350"/>
                  <a:pt x="250578" y="1536556"/>
                  <a:pt x="433922" y="1528042"/>
                </a:cubicBezTo>
                <a:cubicBezTo>
                  <a:pt x="617266" y="1519528"/>
                  <a:pt x="757958" y="1382966"/>
                  <a:pt x="757958" y="1204006"/>
                </a:cubicBezTo>
                <a:cubicBezTo>
                  <a:pt x="757958" y="1025046"/>
                  <a:pt x="616736" y="876615"/>
                  <a:pt x="439478" y="875208"/>
                </a:cubicBezTo>
                <a:cubicBezTo>
                  <a:pt x="262220" y="873801"/>
                  <a:pt x="211889" y="996251"/>
                  <a:pt x="108745" y="995536"/>
                </a:cubicBezTo>
                <a:cubicBezTo>
                  <a:pt x="62603" y="995216"/>
                  <a:pt x="29166" y="943804"/>
                  <a:pt x="0" y="889779"/>
                </a:cubicBezTo>
                <a:close/>
              </a:path>
            </a:pathLst>
          </a:custGeom>
          <a:gradFill>
            <a:gsLst>
              <a:gs pos="100000">
                <a:srgbClr val="C5C5C5"/>
              </a:gs>
              <a:gs pos="0">
                <a:srgbClr val="EAEAEA"/>
              </a:gs>
            </a:gsLst>
            <a:lin ang="5400000" scaled="0"/>
          </a:gradFill>
          <a:ln w="9525" cap="rnd">
            <a:solidFill>
              <a:srgbClr val="D7D7D7"/>
            </a:solidFill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anchor="b"/>
          <a:lstStyle/>
          <a:p>
            <a:pPr>
              <a:defRPr/>
            </a:pPr>
            <a:r>
              <a:rPr lang="zh-CN" altLang="en-US" sz="140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62" y="28573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添加目录标题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形状 6"/>
          <p:cNvSpPr/>
          <p:nvPr/>
        </p:nvSpPr>
        <p:spPr>
          <a:xfrm>
            <a:off x="1063441" y="2555674"/>
            <a:ext cx="1205123" cy="120512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solidFill>
            <a:srgbClr val="2676FF">
              <a:lumMod val="60000"/>
              <a:lumOff val="40000"/>
            </a:srgbClr>
          </a:solidFill>
          <a:ln w="9525">
            <a:solidFill>
              <a:srgbClr val="2676FF"/>
            </a:solidFill>
            <a:round/>
            <a:headEnd/>
            <a:tailEnd/>
          </a:ln>
          <a:effectLst>
            <a:outerShdw blurRad="63500" sx="101000" sy="101000" algn="ctr" rotWithShape="0">
              <a:prstClr val="black">
                <a:alpha val="18000"/>
              </a:prstClr>
            </a:outerShdw>
          </a:effectLst>
        </p:spPr>
      </p:sp>
      <p:sp>
        <p:nvSpPr>
          <p:cNvPr id="8" name="环形箭头 7"/>
          <p:cNvSpPr/>
          <p:nvPr/>
        </p:nvSpPr>
        <p:spPr>
          <a:xfrm>
            <a:off x="2488198" y="1714494"/>
            <a:ext cx="1353251" cy="1353251"/>
          </a:xfrm>
          <a:prstGeom prst="circularArrow">
            <a:avLst>
              <a:gd name="adj1" fmla="val 2271"/>
              <a:gd name="adj2" fmla="val 273786"/>
              <a:gd name="adj3" fmla="val 19550703"/>
              <a:gd name="adj4" fmla="val 12575511"/>
              <a:gd name="adj5" fmla="val 2650"/>
            </a:avLst>
          </a:prstGeom>
          <a:solidFill>
            <a:srgbClr val="2676FF">
              <a:lumMod val="60000"/>
              <a:lumOff val="40000"/>
            </a:srgbClr>
          </a:solidFill>
          <a:ln w="9525">
            <a:solidFill>
              <a:srgbClr val="2676FF"/>
            </a:solidFill>
            <a:round/>
            <a:headEnd/>
            <a:tailEnd/>
          </a:ln>
          <a:effectLst>
            <a:outerShdw blurRad="63500" sx="101000" sy="101000" algn="ctr" rotWithShape="0">
              <a:prstClr val="black">
                <a:alpha val="18000"/>
              </a:prstClr>
            </a:outerShdw>
          </a:effectLst>
        </p:spPr>
      </p:sp>
      <p:sp>
        <p:nvSpPr>
          <p:cNvPr id="9" name="形状 8"/>
          <p:cNvSpPr/>
          <p:nvPr/>
        </p:nvSpPr>
        <p:spPr>
          <a:xfrm>
            <a:off x="3932272" y="2555674"/>
            <a:ext cx="1205123" cy="120512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gradFill>
            <a:gsLst>
              <a:gs pos="100000">
                <a:srgbClr val="89CC40">
                  <a:lumMod val="20000"/>
                  <a:lumOff val="80000"/>
                </a:srgbClr>
              </a:gs>
              <a:gs pos="51657">
                <a:srgbClr val="2676FF"/>
              </a:gs>
              <a:gs pos="0">
                <a:srgbClr val="2676FF">
                  <a:lumMod val="20000"/>
                  <a:lumOff val="80000"/>
                </a:srgbClr>
              </a:gs>
            </a:gsLst>
            <a:lin ang="5400000" scaled="1"/>
          </a:gradFill>
          <a:ln w="9525">
            <a:solidFill>
              <a:srgbClr val="2676FF"/>
            </a:solidFill>
            <a:round/>
            <a:headEnd/>
            <a:tailEnd/>
          </a:ln>
          <a:effectLst>
            <a:outerShdw blurRad="63500" sx="101000" sy="101000" algn="ctr" rotWithShape="0">
              <a:prstClr val="black">
                <a:alpha val="18000"/>
              </a:prstClr>
            </a:outerShdw>
          </a:effectLst>
        </p:spPr>
      </p:sp>
      <p:sp>
        <p:nvSpPr>
          <p:cNvPr id="10" name="环形箭头 9"/>
          <p:cNvSpPr/>
          <p:nvPr/>
        </p:nvSpPr>
        <p:spPr>
          <a:xfrm>
            <a:off x="5357020" y="1714494"/>
            <a:ext cx="1353251" cy="1353251"/>
          </a:xfrm>
          <a:prstGeom prst="circularArrow">
            <a:avLst>
              <a:gd name="adj1" fmla="val 2271"/>
              <a:gd name="adj2" fmla="val 273786"/>
              <a:gd name="adj3" fmla="val 19550703"/>
              <a:gd name="adj4" fmla="val 12575511"/>
              <a:gd name="adj5" fmla="val 2650"/>
            </a:avLst>
          </a:prstGeom>
          <a:gradFill>
            <a:gsLst>
              <a:gs pos="100000">
                <a:srgbClr val="89CC40">
                  <a:lumMod val="20000"/>
                  <a:lumOff val="80000"/>
                </a:srgbClr>
              </a:gs>
              <a:gs pos="51657">
                <a:srgbClr val="2676FF"/>
              </a:gs>
              <a:gs pos="0">
                <a:srgbClr val="2676FF">
                  <a:lumMod val="20000"/>
                  <a:lumOff val="80000"/>
                </a:srgbClr>
              </a:gs>
            </a:gsLst>
            <a:lin ang="5400000" scaled="1"/>
          </a:gradFill>
          <a:ln w="9525">
            <a:solidFill>
              <a:srgbClr val="2676FF"/>
            </a:solidFill>
            <a:round/>
            <a:headEnd/>
            <a:tailEnd/>
          </a:ln>
          <a:effectLst>
            <a:outerShdw blurRad="63500" sx="101000" sy="101000" algn="ctr" rotWithShape="0">
              <a:prstClr val="black">
                <a:alpha val="18000"/>
              </a:prstClr>
            </a:outerShdw>
          </a:effectLst>
        </p:spPr>
      </p:sp>
      <p:sp>
        <p:nvSpPr>
          <p:cNvPr id="11" name="形状 10"/>
          <p:cNvSpPr/>
          <p:nvPr/>
        </p:nvSpPr>
        <p:spPr>
          <a:xfrm>
            <a:off x="6801098" y="2555674"/>
            <a:ext cx="1205123" cy="120512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gradFill>
            <a:gsLst>
              <a:gs pos="100000">
                <a:srgbClr val="89CC40">
                  <a:lumMod val="20000"/>
                  <a:lumOff val="80000"/>
                </a:srgbClr>
              </a:gs>
              <a:gs pos="51657">
                <a:srgbClr val="2676FF"/>
              </a:gs>
              <a:gs pos="0">
                <a:srgbClr val="2676FF">
                  <a:lumMod val="20000"/>
                  <a:lumOff val="80000"/>
                </a:srgbClr>
              </a:gs>
            </a:gsLst>
            <a:lin ang="5400000" scaled="1"/>
          </a:gradFill>
          <a:ln w="9525">
            <a:solidFill>
              <a:srgbClr val="2676FF"/>
            </a:solidFill>
            <a:round/>
            <a:headEnd/>
            <a:tailEnd/>
          </a:ln>
          <a:effectLst>
            <a:outerShdw blurRad="63500" sx="101000" sy="101000" algn="ctr" rotWithShape="0">
              <a:prstClr val="black">
                <a:alpha val="18000"/>
              </a:prstClr>
            </a:outerShdw>
          </a:effectLst>
        </p:spPr>
      </p:sp>
      <p:sp>
        <p:nvSpPr>
          <p:cNvPr id="12" name="形状 11"/>
          <p:cNvSpPr/>
          <p:nvPr/>
        </p:nvSpPr>
        <p:spPr>
          <a:xfrm>
            <a:off x="1063441" y="2555674"/>
            <a:ext cx="1205123" cy="120512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gradFill rotWithShape="1">
            <a:gsLst>
              <a:gs pos="98000">
                <a:srgbClr val="2676FF">
                  <a:lumMod val="60000"/>
                  <a:lumOff val="40000"/>
                </a:srgbClr>
              </a:gs>
              <a:gs pos="100000">
                <a:srgbClr val="2676FF">
                  <a:lumMod val="40000"/>
                  <a:lumOff val="60000"/>
                </a:srgbClr>
              </a:gs>
              <a:gs pos="51657">
                <a:srgbClr val="2676FF"/>
              </a:gs>
              <a:gs pos="50000">
                <a:srgbClr val="2676FF"/>
              </a:gs>
              <a:gs pos="8000">
                <a:srgbClr val="2676FF">
                  <a:lumMod val="60000"/>
                  <a:lumOff val="40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</p:sp>
      <p:grpSp>
        <p:nvGrpSpPr>
          <p:cNvPr id="13" name="组合 9"/>
          <p:cNvGrpSpPr/>
          <p:nvPr/>
        </p:nvGrpSpPr>
        <p:grpSpPr>
          <a:xfrm>
            <a:off x="398148" y="2278319"/>
            <a:ext cx="1288064" cy="1161033"/>
            <a:chOff x="341934" y="3314672"/>
            <a:chExt cx="1288064" cy="1161033"/>
          </a:xfrm>
        </p:grpSpPr>
        <p:grpSp>
          <p:nvGrpSpPr>
            <p:cNvPr id="14" name="组合 1"/>
            <p:cNvGrpSpPr/>
            <p:nvPr/>
          </p:nvGrpSpPr>
          <p:grpSpPr>
            <a:xfrm>
              <a:off x="341934" y="3314672"/>
              <a:ext cx="1159258" cy="956145"/>
              <a:chOff x="395536" y="3242663"/>
              <a:chExt cx="1159258" cy="956145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395536" y="3242663"/>
                <a:ext cx="1159258" cy="956145"/>
              </a:xfrm>
              <a:custGeom>
                <a:avLst/>
                <a:gdLst>
                  <a:gd name="connsiteX0" fmla="*/ 0 w 834659"/>
                  <a:gd name="connsiteY0" fmla="*/ 68842 h 688419"/>
                  <a:gd name="connsiteX1" fmla="*/ 68842 w 834659"/>
                  <a:gd name="connsiteY1" fmla="*/ 0 h 688419"/>
                  <a:gd name="connsiteX2" fmla="*/ 765817 w 834659"/>
                  <a:gd name="connsiteY2" fmla="*/ 0 h 688419"/>
                  <a:gd name="connsiteX3" fmla="*/ 834659 w 834659"/>
                  <a:gd name="connsiteY3" fmla="*/ 68842 h 688419"/>
                  <a:gd name="connsiteX4" fmla="*/ 834659 w 834659"/>
                  <a:gd name="connsiteY4" fmla="*/ 619577 h 688419"/>
                  <a:gd name="connsiteX5" fmla="*/ 765817 w 834659"/>
                  <a:gd name="connsiteY5" fmla="*/ 688419 h 688419"/>
                  <a:gd name="connsiteX6" fmla="*/ 68842 w 834659"/>
                  <a:gd name="connsiteY6" fmla="*/ 688419 h 688419"/>
                  <a:gd name="connsiteX7" fmla="*/ 0 w 834659"/>
                  <a:gd name="connsiteY7" fmla="*/ 619577 h 688419"/>
                  <a:gd name="connsiteX8" fmla="*/ 0 w 834659"/>
                  <a:gd name="connsiteY8" fmla="*/ 68842 h 688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4659" h="688419">
                    <a:moveTo>
                      <a:pt x="0" y="68842"/>
                    </a:moveTo>
                    <a:cubicBezTo>
                      <a:pt x="0" y="30822"/>
                      <a:pt x="30822" y="0"/>
                      <a:pt x="68842" y="0"/>
                    </a:cubicBezTo>
                    <a:lnTo>
                      <a:pt x="765817" y="0"/>
                    </a:lnTo>
                    <a:cubicBezTo>
                      <a:pt x="803837" y="0"/>
                      <a:pt x="834659" y="30822"/>
                      <a:pt x="834659" y="68842"/>
                    </a:cubicBezTo>
                    <a:lnTo>
                      <a:pt x="834659" y="619577"/>
                    </a:lnTo>
                    <a:cubicBezTo>
                      <a:pt x="834659" y="657597"/>
                      <a:pt x="803837" y="688419"/>
                      <a:pt x="765817" y="688419"/>
                    </a:cubicBezTo>
                    <a:lnTo>
                      <a:pt x="68842" y="688419"/>
                    </a:lnTo>
                    <a:cubicBezTo>
                      <a:pt x="30822" y="688419"/>
                      <a:pt x="0" y="657597"/>
                      <a:pt x="0" y="619577"/>
                    </a:cubicBezTo>
                    <a:lnTo>
                      <a:pt x="0" y="68842"/>
                    </a:lnTo>
                    <a:close/>
                  </a:path>
                </a:pathLst>
              </a:custGeom>
              <a:gradFill>
                <a:gsLst>
                  <a:gs pos="100000">
                    <a:srgbClr val="FFFFFF"/>
                  </a:gs>
                  <a:gs pos="51657">
                    <a:srgbClr val="F0F0F0"/>
                  </a:gs>
                  <a:gs pos="0">
                    <a:srgbClr val="FFFFFF"/>
                  </a:gs>
                </a:gsLst>
                <a:lin ang="5400000" scaled="1"/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8000"/>
                  </a:prstClr>
                </a:outerShdw>
              </a:effectLst>
            </p:spPr>
            <p:txBody>
              <a:bodyPr wrap="none" anchor="ctr"/>
              <a:lstStyle/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420936" y="3261713"/>
                <a:ext cx="1108458" cy="918045"/>
              </a:xfrm>
              <a:custGeom>
                <a:avLst/>
                <a:gdLst>
                  <a:gd name="connsiteX0" fmla="*/ 0 w 834659"/>
                  <a:gd name="connsiteY0" fmla="*/ 68842 h 688419"/>
                  <a:gd name="connsiteX1" fmla="*/ 68842 w 834659"/>
                  <a:gd name="connsiteY1" fmla="*/ 0 h 688419"/>
                  <a:gd name="connsiteX2" fmla="*/ 765817 w 834659"/>
                  <a:gd name="connsiteY2" fmla="*/ 0 h 688419"/>
                  <a:gd name="connsiteX3" fmla="*/ 834659 w 834659"/>
                  <a:gd name="connsiteY3" fmla="*/ 68842 h 688419"/>
                  <a:gd name="connsiteX4" fmla="*/ 834659 w 834659"/>
                  <a:gd name="connsiteY4" fmla="*/ 619577 h 688419"/>
                  <a:gd name="connsiteX5" fmla="*/ 765817 w 834659"/>
                  <a:gd name="connsiteY5" fmla="*/ 688419 h 688419"/>
                  <a:gd name="connsiteX6" fmla="*/ 68842 w 834659"/>
                  <a:gd name="connsiteY6" fmla="*/ 688419 h 688419"/>
                  <a:gd name="connsiteX7" fmla="*/ 0 w 834659"/>
                  <a:gd name="connsiteY7" fmla="*/ 619577 h 688419"/>
                  <a:gd name="connsiteX8" fmla="*/ 0 w 834659"/>
                  <a:gd name="connsiteY8" fmla="*/ 68842 h 688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4659" h="688419">
                    <a:moveTo>
                      <a:pt x="0" y="68842"/>
                    </a:moveTo>
                    <a:cubicBezTo>
                      <a:pt x="0" y="30822"/>
                      <a:pt x="30822" y="0"/>
                      <a:pt x="68842" y="0"/>
                    </a:cubicBezTo>
                    <a:lnTo>
                      <a:pt x="765817" y="0"/>
                    </a:lnTo>
                    <a:cubicBezTo>
                      <a:pt x="803837" y="0"/>
                      <a:pt x="834659" y="30822"/>
                      <a:pt x="834659" y="68842"/>
                    </a:cubicBezTo>
                    <a:lnTo>
                      <a:pt x="834659" y="619577"/>
                    </a:lnTo>
                    <a:cubicBezTo>
                      <a:pt x="834659" y="657597"/>
                      <a:pt x="803837" y="688419"/>
                      <a:pt x="765817" y="688419"/>
                    </a:cubicBezTo>
                    <a:lnTo>
                      <a:pt x="68842" y="688419"/>
                    </a:lnTo>
                    <a:cubicBezTo>
                      <a:pt x="30822" y="688419"/>
                      <a:pt x="0" y="657597"/>
                      <a:pt x="0" y="619577"/>
                    </a:cubicBezTo>
                    <a:lnTo>
                      <a:pt x="0" y="68842"/>
                    </a:lnTo>
                    <a:close/>
                  </a:path>
                </a:pathLst>
              </a:custGeom>
              <a:gradFill rotWithShape="1">
                <a:gsLst>
                  <a:gs pos="98000">
                    <a:srgbClr val="F9F9F9"/>
                  </a:gs>
                  <a:gs pos="100000">
                    <a:srgbClr val="FFFFFF"/>
                  </a:gs>
                  <a:gs pos="51657">
                    <a:srgbClr val="E8E8E8"/>
                  </a:gs>
                  <a:gs pos="50000">
                    <a:srgbClr val="ECECEC"/>
                  </a:gs>
                  <a:gs pos="8000">
                    <a:srgbClr val="F8F8F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888888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点击输入文本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888888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charset="0"/>
                </a:endParaRPr>
              </a:p>
            </p:txBody>
          </p:sp>
        </p:grpSp>
        <p:grpSp>
          <p:nvGrpSpPr>
            <p:cNvPr id="15" name="组合 54"/>
            <p:cNvGrpSpPr/>
            <p:nvPr/>
          </p:nvGrpSpPr>
          <p:grpSpPr>
            <a:xfrm>
              <a:off x="599547" y="4065930"/>
              <a:ext cx="1030451" cy="409775"/>
              <a:chOff x="653149" y="3993921"/>
              <a:chExt cx="1030451" cy="409775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653149" y="3993921"/>
                <a:ext cx="1030451" cy="409775"/>
              </a:xfrm>
              <a:custGeom>
                <a:avLst/>
                <a:gdLst>
                  <a:gd name="connsiteX0" fmla="*/ 0 w 741919"/>
                  <a:gd name="connsiteY0" fmla="*/ 29504 h 295036"/>
                  <a:gd name="connsiteX1" fmla="*/ 29504 w 741919"/>
                  <a:gd name="connsiteY1" fmla="*/ 0 h 295036"/>
                  <a:gd name="connsiteX2" fmla="*/ 712415 w 741919"/>
                  <a:gd name="connsiteY2" fmla="*/ 0 h 295036"/>
                  <a:gd name="connsiteX3" fmla="*/ 741919 w 741919"/>
                  <a:gd name="connsiteY3" fmla="*/ 29504 h 295036"/>
                  <a:gd name="connsiteX4" fmla="*/ 741919 w 741919"/>
                  <a:gd name="connsiteY4" fmla="*/ 265532 h 295036"/>
                  <a:gd name="connsiteX5" fmla="*/ 712415 w 741919"/>
                  <a:gd name="connsiteY5" fmla="*/ 295036 h 295036"/>
                  <a:gd name="connsiteX6" fmla="*/ 29504 w 741919"/>
                  <a:gd name="connsiteY6" fmla="*/ 295036 h 295036"/>
                  <a:gd name="connsiteX7" fmla="*/ 0 w 741919"/>
                  <a:gd name="connsiteY7" fmla="*/ 265532 h 295036"/>
                  <a:gd name="connsiteX8" fmla="*/ 0 w 741919"/>
                  <a:gd name="connsiteY8" fmla="*/ 29504 h 295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1919" h="295036">
                    <a:moveTo>
                      <a:pt x="0" y="29504"/>
                    </a:moveTo>
                    <a:cubicBezTo>
                      <a:pt x="0" y="13209"/>
                      <a:pt x="13209" y="0"/>
                      <a:pt x="29504" y="0"/>
                    </a:cubicBezTo>
                    <a:lnTo>
                      <a:pt x="712415" y="0"/>
                    </a:lnTo>
                    <a:cubicBezTo>
                      <a:pt x="728710" y="0"/>
                      <a:pt x="741919" y="13209"/>
                      <a:pt x="741919" y="29504"/>
                    </a:cubicBezTo>
                    <a:lnTo>
                      <a:pt x="741919" y="265532"/>
                    </a:lnTo>
                    <a:cubicBezTo>
                      <a:pt x="741919" y="281827"/>
                      <a:pt x="728710" y="295036"/>
                      <a:pt x="712415" y="295036"/>
                    </a:cubicBezTo>
                    <a:lnTo>
                      <a:pt x="29504" y="295036"/>
                    </a:lnTo>
                    <a:cubicBezTo>
                      <a:pt x="13209" y="295036"/>
                      <a:pt x="0" y="281827"/>
                      <a:pt x="0" y="265532"/>
                    </a:cubicBezTo>
                    <a:lnTo>
                      <a:pt x="0" y="29504"/>
                    </a:lnTo>
                    <a:close/>
                  </a:path>
                </a:pathLst>
              </a:custGeom>
              <a:gradFill>
                <a:gsLst>
                  <a:gs pos="100000">
                    <a:srgbClr val="2676FF">
                      <a:lumMod val="20000"/>
                      <a:lumOff val="80000"/>
                    </a:srgbClr>
                  </a:gs>
                  <a:gs pos="51657">
                    <a:srgbClr val="2676FF">
                      <a:lumMod val="60000"/>
                      <a:lumOff val="40000"/>
                    </a:srgbClr>
                  </a:gs>
                  <a:gs pos="0">
                    <a:srgbClr val="2676FF">
                      <a:lumMod val="20000"/>
                      <a:lumOff val="80000"/>
                    </a:srgbClr>
                  </a:gs>
                </a:gsLst>
                <a:lin ang="5400000" scaled="1"/>
              </a:gradFill>
              <a:ln w="9525">
                <a:solidFill>
                  <a:srgbClr val="2676FF">
                    <a:lumMod val="60000"/>
                    <a:lumOff val="40000"/>
                  </a:srgbClr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18000"/>
                  </a:prstClr>
                </a:outerShdw>
              </a:effectLst>
            </p:spPr>
            <p:txBody>
              <a:bodyPr spcFirstLastPara="0" vert="horz" wrap="square" lIns="37216" tIns="27691" rIns="37216" bIns="27691" numCol="1" spcCol="1270" anchor="ctr" anchorCtr="0">
                <a:noAutofit/>
              </a:bodyPr>
              <a:lstStyle/>
              <a:p>
                <a:pPr marL="0" marR="0" lvl="0" indent="0" algn="ctr" defTabSz="6667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78549" y="4012971"/>
                <a:ext cx="979651" cy="371675"/>
              </a:xfrm>
              <a:custGeom>
                <a:avLst/>
                <a:gdLst>
                  <a:gd name="connsiteX0" fmla="*/ 0 w 741919"/>
                  <a:gd name="connsiteY0" fmla="*/ 29504 h 295036"/>
                  <a:gd name="connsiteX1" fmla="*/ 29504 w 741919"/>
                  <a:gd name="connsiteY1" fmla="*/ 0 h 295036"/>
                  <a:gd name="connsiteX2" fmla="*/ 712415 w 741919"/>
                  <a:gd name="connsiteY2" fmla="*/ 0 h 295036"/>
                  <a:gd name="connsiteX3" fmla="*/ 741919 w 741919"/>
                  <a:gd name="connsiteY3" fmla="*/ 29504 h 295036"/>
                  <a:gd name="connsiteX4" fmla="*/ 741919 w 741919"/>
                  <a:gd name="connsiteY4" fmla="*/ 265532 h 295036"/>
                  <a:gd name="connsiteX5" fmla="*/ 712415 w 741919"/>
                  <a:gd name="connsiteY5" fmla="*/ 295036 h 295036"/>
                  <a:gd name="connsiteX6" fmla="*/ 29504 w 741919"/>
                  <a:gd name="connsiteY6" fmla="*/ 295036 h 295036"/>
                  <a:gd name="connsiteX7" fmla="*/ 0 w 741919"/>
                  <a:gd name="connsiteY7" fmla="*/ 265532 h 295036"/>
                  <a:gd name="connsiteX8" fmla="*/ 0 w 741919"/>
                  <a:gd name="connsiteY8" fmla="*/ 29504 h 295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1919" h="295036">
                    <a:moveTo>
                      <a:pt x="0" y="29504"/>
                    </a:moveTo>
                    <a:cubicBezTo>
                      <a:pt x="0" y="13209"/>
                      <a:pt x="13209" y="0"/>
                      <a:pt x="29504" y="0"/>
                    </a:cubicBezTo>
                    <a:lnTo>
                      <a:pt x="712415" y="0"/>
                    </a:lnTo>
                    <a:cubicBezTo>
                      <a:pt x="728710" y="0"/>
                      <a:pt x="741919" y="13209"/>
                      <a:pt x="741919" y="29504"/>
                    </a:cubicBezTo>
                    <a:lnTo>
                      <a:pt x="741919" y="265532"/>
                    </a:lnTo>
                    <a:cubicBezTo>
                      <a:pt x="741919" y="281827"/>
                      <a:pt x="728710" y="295036"/>
                      <a:pt x="712415" y="295036"/>
                    </a:cubicBezTo>
                    <a:lnTo>
                      <a:pt x="29504" y="295036"/>
                    </a:lnTo>
                    <a:cubicBezTo>
                      <a:pt x="13209" y="295036"/>
                      <a:pt x="0" y="281827"/>
                      <a:pt x="0" y="265532"/>
                    </a:cubicBezTo>
                    <a:lnTo>
                      <a:pt x="0" y="29504"/>
                    </a:lnTo>
                    <a:close/>
                  </a:path>
                </a:pathLst>
              </a:custGeom>
              <a:gradFill rotWithShape="1">
                <a:gsLst>
                  <a:gs pos="98000">
                    <a:srgbClr val="2676FF">
                      <a:lumMod val="60000"/>
                      <a:lumOff val="40000"/>
                    </a:srgbClr>
                  </a:gs>
                  <a:gs pos="100000">
                    <a:srgbClr val="2676FF">
                      <a:lumMod val="40000"/>
                      <a:lumOff val="60000"/>
                    </a:srgbClr>
                  </a:gs>
                  <a:gs pos="51657">
                    <a:srgbClr val="2676FF"/>
                  </a:gs>
                  <a:gs pos="50000">
                    <a:srgbClr val="2676FF">
                      <a:alpha val="70000"/>
                    </a:srgbClr>
                  </a:gs>
                  <a:gs pos="8000">
                    <a:srgbClr val="2676FF">
                      <a:lumMod val="60000"/>
                      <a:lumOff val="4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文本</a:t>
                </a:r>
              </a:p>
            </p:txBody>
          </p:sp>
        </p:grpSp>
      </p:grpSp>
      <p:sp>
        <p:nvSpPr>
          <p:cNvPr id="20" name="环形箭头 19"/>
          <p:cNvSpPr/>
          <p:nvPr/>
        </p:nvSpPr>
        <p:spPr>
          <a:xfrm>
            <a:off x="2488198" y="1714494"/>
            <a:ext cx="1353251" cy="1353251"/>
          </a:xfrm>
          <a:prstGeom prst="circularArrow">
            <a:avLst>
              <a:gd name="adj1" fmla="val 2271"/>
              <a:gd name="adj2" fmla="val 273786"/>
              <a:gd name="adj3" fmla="val 19550703"/>
              <a:gd name="adj4" fmla="val 12575511"/>
              <a:gd name="adj5" fmla="val 2650"/>
            </a:avLst>
          </a:prstGeom>
          <a:gradFill rotWithShape="1">
            <a:gsLst>
              <a:gs pos="98000">
                <a:srgbClr val="2676FF">
                  <a:lumMod val="60000"/>
                  <a:lumOff val="40000"/>
                </a:srgbClr>
              </a:gs>
              <a:gs pos="100000">
                <a:srgbClr val="2676FF">
                  <a:lumMod val="40000"/>
                  <a:lumOff val="60000"/>
                </a:srgbClr>
              </a:gs>
              <a:gs pos="51657">
                <a:srgbClr val="2676FF"/>
              </a:gs>
              <a:gs pos="50000">
                <a:srgbClr val="2676FF"/>
              </a:gs>
              <a:gs pos="8000">
                <a:srgbClr val="2676FF">
                  <a:lumMod val="60000"/>
                  <a:lumOff val="40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</p:sp>
      <p:grpSp>
        <p:nvGrpSpPr>
          <p:cNvPr id="21" name="组合 17"/>
          <p:cNvGrpSpPr/>
          <p:nvPr/>
        </p:nvGrpSpPr>
        <p:grpSpPr>
          <a:xfrm>
            <a:off x="1832566" y="2073430"/>
            <a:ext cx="1288063" cy="1161034"/>
            <a:chOff x="1776348" y="3109783"/>
            <a:chExt cx="1288063" cy="1161034"/>
          </a:xfrm>
        </p:grpSpPr>
        <p:grpSp>
          <p:nvGrpSpPr>
            <p:cNvPr id="22" name="组合 15"/>
            <p:cNvGrpSpPr/>
            <p:nvPr/>
          </p:nvGrpSpPr>
          <p:grpSpPr>
            <a:xfrm>
              <a:off x="1776348" y="3314672"/>
              <a:ext cx="1159258" cy="956145"/>
              <a:chOff x="1829950" y="3242663"/>
              <a:chExt cx="1159258" cy="956145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1829950" y="3242663"/>
                <a:ext cx="1159258" cy="956145"/>
              </a:xfrm>
              <a:custGeom>
                <a:avLst/>
                <a:gdLst>
                  <a:gd name="connsiteX0" fmla="*/ 0 w 834659"/>
                  <a:gd name="connsiteY0" fmla="*/ 68842 h 688419"/>
                  <a:gd name="connsiteX1" fmla="*/ 68842 w 834659"/>
                  <a:gd name="connsiteY1" fmla="*/ 0 h 688419"/>
                  <a:gd name="connsiteX2" fmla="*/ 765817 w 834659"/>
                  <a:gd name="connsiteY2" fmla="*/ 0 h 688419"/>
                  <a:gd name="connsiteX3" fmla="*/ 834659 w 834659"/>
                  <a:gd name="connsiteY3" fmla="*/ 68842 h 688419"/>
                  <a:gd name="connsiteX4" fmla="*/ 834659 w 834659"/>
                  <a:gd name="connsiteY4" fmla="*/ 619577 h 688419"/>
                  <a:gd name="connsiteX5" fmla="*/ 765817 w 834659"/>
                  <a:gd name="connsiteY5" fmla="*/ 688419 h 688419"/>
                  <a:gd name="connsiteX6" fmla="*/ 68842 w 834659"/>
                  <a:gd name="connsiteY6" fmla="*/ 688419 h 688419"/>
                  <a:gd name="connsiteX7" fmla="*/ 0 w 834659"/>
                  <a:gd name="connsiteY7" fmla="*/ 619577 h 688419"/>
                  <a:gd name="connsiteX8" fmla="*/ 0 w 834659"/>
                  <a:gd name="connsiteY8" fmla="*/ 68842 h 688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4659" h="688419">
                    <a:moveTo>
                      <a:pt x="0" y="68842"/>
                    </a:moveTo>
                    <a:cubicBezTo>
                      <a:pt x="0" y="30822"/>
                      <a:pt x="30822" y="0"/>
                      <a:pt x="68842" y="0"/>
                    </a:cubicBezTo>
                    <a:lnTo>
                      <a:pt x="765817" y="0"/>
                    </a:lnTo>
                    <a:cubicBezTo>
                      <a:pt x="803837" y="0"/>
                      <a:pt x="834659" y="30822"/>
                      <a:pt x="834659" y="68842"/>
                    </a:cubicBezTo>
                    <a:lnTo>
                      <a:pt x="834659" y="619577"/>
                    </a:lnTo>
                    <a:cubicBezTo>
                      <a:pt x="834659" y="657597"/>
                      <a:pt x="803837" y="688419"/>
                      <a:pt x="765817" y="688419"/>
                    </a:cubicBezTo>
                    <a:lnTo>
                      <a:pt x="68842" y="688419"/>
                    </a:lnTo>
                    <a:cubicBezTo>
                      <a:pt x="30822" y="688419"/>
                      <a:pt x="0" y="657597"/>
                      <a:pt x="0" y="619577"/>
                    </a:cubicBezTo>
                    <a:lnTo>
                      <a:pt x="0" y="68842"/>
                    </a:lnTo>
                    <a:close/>
                  </a:path>
                </a:pathLst>
              </a:custGeom>
              <a:gradFill>
                <a:gsLst>
                  <a:gs pos="100000">
                    <a:srgbClr val="FFFFFF"/>
                  </a:gs>
                  <a:gs pos="51657">
                    <a:srgbClr val="F0F0F0"/>
                  </a:gs>
                  <a:gs pos="0">
                    <a:srgbClr val="FFFFFF"/>
                  </a:gs>
                </a:gsLst>
                <a:lin ang="5400000" scaled="1"/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8000"/>
                  </a:prstClr>
                </a:outerShdw>
              </a:effectLst>
            </p:spPr>
            <p:txBody>
              <a:bodyPr wrap="none" anchor="ctr"/>
              <a:lstStyle/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1855350" y="3261713"/>
                <a:ext cx="1108458" cy="918045"/>
              </a:xfrm>
              <a:custGeom>
                <a:avLst/>
                <a:gdLst>
                  <a:gd name="connsiteX0" fmla="*/ 0 w 834659"/>
                  <a:gd name="connsiteY0" fmla="*/ 68842 h 688419"/>
                  <a:gd name="connsiteX1" fmla="*/ 68842 w 834659"/>
                  <a:gd name="connsiteY1" fmla="*/ 0 h 688419"/>
                  <a:gd name="connsiteX2" fmla="*/ 765817 w 834659"/>
                  <a:gd name="connsiteY2" fmla="*/ 0 h 688419"/>
                  <a:gd name="connsiteX3" fmla="*/ 834659 w 834659"/>
                  <a:gd name="connsiteY3" fmla="*/ 68842 h 688419"/>
                  <a:gd name="connsiteX4" fmla="*/ 834659 w 834659"/>
                  <a:gd name="connsiteY4" fmla="*/ 619577 h 688419"/>
                  <a:gd name="connsiteX5" fmla="*/ 765817 w 834659"/>
                  <a:gd name="connsiteY5" fmla="*/ 688419 h 688419"/>
                  <a:gd name="connsiteX6" fmla="*/ 68842 w 834659"/>
                  <a:gd name="connsiteY6" fmla="*/ 688419 h 688419"/>
                  <a:gd name="connsiteX7" fmla="*/ 0 w 834659"/>
                  <a:gd name="connsiteY7" fmla="*/ 619577 h 688419"/>
                  <a:gd name="connsiteX8" fmla="*/ 0 w 834659"/>
                  <a:gd name="connsiteY8" fmla="*/ 68842 h 688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4659" h="688419">
                    <a:moveTo>
                      <a:pt x="0" y="68842"/>
                    </a:moveTo>
                    <a:cubicBezTo>
                      <a:pt x="0" y="30822"/>
                      <a:pt x="30822" y="0"/>
                      <a:pt x="68842" y="0"/>
                    </a:cubicBezTo>
                    <a:lnTo>
                      <a:pt x="765817" y="0"/>
                    </a:lnTo>
                    <a:cubicBezTo>
                      <a:pt x="803837" y="0"/>
                      <a:pt x="834659" y="30822"/>
                      <a:pt x="834659" y="68842"/>
                    </a:cubicBezTo>
                    <a:lnTo>
                      <a:pt x="834659" y="619577"/>
                    </a:lnTo>
                    <a:cubicBezTo>
                      <a:pt x="834659" y="657597"/>
                      <a:pt x="803837" y="688419"/>
                      <a:pt x="765817" y="688419"/>
                    </a:cubicBezTo>
                    <a:lnTo>
                      <a:pt x="68842" y="688419"/>
                    </a:lnTo>
                    <a:cubicBezTo>
                      <a:pt x="30822" y="688419"/>
                      <a:pt x="0" y="657597"/>
                      <a:pt x="0" y="619577"/>
                    </a:cubicBezTo>
                    <a:lnTo>
                      <a:pt x="0" y="68842"/>
                    </a:lnTo>
                    <a:close/>
                  </a:path>
                </a:pathLst>
              </a:custGeom>
              <a:gradFill rotWithShape="1">
                <a:gsLst>
                  <a:gs pos="98000">
                    <a:srgbClr val="F9F9F9"/>
                  </a:gs>
                  <a:gs pos="100000">
                    <a:srgbClr val="FFFFFF"/>
                  </a:gs>
                  <a:gs pos="51657">
                    <a:srgbClr val="E8E8E8"/>
                  </a:gs>
                  <a:gs pos="50000">
                    <a:srgbClr val="ECECEC"/>
                  </a:gs>
                  <a:gs pos="8000">
                    <a:srgbClr val="F8F8F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888888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点击输入文本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888888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charset="0"/>
                </a:endParaRPr>
              </a:p>
            </p:txBody>
          </p:sp>
        </p:grpSp>
        <p:grpSp>
          <p:nvGrpSpPr>
            <p:cNvPr id="23" name="组合 55"/>
            <p:cNvGrpSpPr/>
            <p:nvPr/>
          </p:nvGrpSpPr>
          <p:grpSpPr>
            <a:xfrm>
              <a:off x="2033960" y="3109783"/>
              <a:ext cx="1030451" cy="409775"/>
              <a:chOff x="2087562" y="3037774"/>
              <a:chExt cx="1030451" cy="409775"/>
            </a:xfrm>
          </p:grpSpPr>
          <p:sp>
            <p:nvSpPr>
              <p:cNvPr id="24" name="任意多边形 23"/>
              <p:cNvSpPr/>
              <p:nvPr/>
            </p:nvSpPr>
            <p:spPr>
              <a:xfrm>
                <a:off x="2087562" y="3037774"/>
                <a:ext cx="1030451" cy="409775"/>
              </a:xfrm>
              <a:custGeom>
                <a:avLst/>
                <a:gdLst>
                  <a:gd name="connsiteX0" fmla="*/ 0 w 741919"/>
                  <a:gd name="connsiteY0" fmla="*/ 29504 h 295036"/>
                  <a:gd name="connsiteX1" fmla="*/ 29504 w 741919"/>
                  <a:gd name="connsiteY1" fmla="*/ 0 h 295036"/>
                  <a:gd name="connsiteX2" fmla="*/ 712415 w 741919"/>
                  <a:gd name="connsiteY2" fmla="*/ 0 h 295036"/>
                  <a:gd name="connsiteX3" fmla="*/ 741919 w 741919"/>
                  <a:gd name="connsiteY3" fmla="*/ 29504 h 295036"/>
                  <a:gd name="connsiteX4" fmla="*/ 741919 w 741919"/>
                  <a:gd name="connsiteY4" fmla="*/ 265532 h 295036"/>
                  <a:gd name="connsiteX5" fmla="*/ 712415 w 741919"/>
                  <a:gd name="connsiteY5" fmla="*/ 295036 h 295036"/>
                  <a:gd name="connsiteX6" fmla="*/ 29504 w 741919"/>
                  <a:gd name="connsiteY6" fmla="*/ 295036 h 295036"/>
                  <a:gd name="connsiteX7" fmla="*/ 0 w 741919"/>
                  <a:gd name="connsiteY7" fmla="*/ 265532 h 295036"/>
                  <a:gd name="connsiteX8" fmla="*/ 0 w 741919"/>
                  <a:gd name="connsiteY8" fmla="*/ 29504 h 295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1919" h="295036">
                    <a:moveTo>
                      <a:pt x="0" y="29504"/>
                    </a:moveTo>
                    <a:cubicBezTo>
                      <a:pt x="0" y="13209"/>
                      <a:pt x="13209" y="0"/>
                      <a:pt x="29504" y="0"/>
                    </a:cubicBezTo>
                    <a:lnTo>
                      <a:pt x="712415" y="0"/>
                    </a:lnTo>
                    <a:cubicBezTo>
                      <a:pt x="728710" y="0"/>
                      <a:pt x="741919" y="13209"/>
                      <a:pt x="741919" y="29504"/>
                    </a:cubicBezTo>
                    <a:lnTo>
                      <a:pt x="741919" y="265532"/>
                    </a:lnTo>
                    <a:cubicBezTo>
                      <a:pt x="741919" y="281827"/>
                      <a:pt x="728710" y="295036"/>
                      <a:pt x="712415" y="295036"/>
                    </a:cubicBezTo>
                    <a:lnTo>
                      <a:pt x="29504" y="295036"/>
                    </a:lnTo>
                    <a:cubicBezTo>
                      <a:pt x="13209" y="295036"/>
                      <a:pt x="0" y="281827"/>
                      <a:pt x="0" y="265532"/>
                    </a:cubicBezTo>
                    <a:lnTo>
                      <a:pt x="0" y="29504"/>
                    </a:lnTo>
                    <a:close/>
                  </a:path>
                </a:pathLst>
              </a:custGeom>
              <a:gradFill>
                <a:gsLst>
                  <a:gs pos="100000">
                    <a:srgbClr val="2676FF">
                      <a:lumMod val="20000"/>
                      <a:lumOff val="80000"/>
                    </a:srgbClr>
                  </a:gs>
                  <a:gs pos="51657">
                    <a:srgbClr val="2676FF">
                      <a:lumMod val="60000"/>
                      <a:lumOff val="40000"/>
                    </a:srgbClr>
                  </a:gs>
                  <a:gs pos="0">
                    <a:srgbClr val="2676FF">
                      <a:lumMod val="20000"/>
                      <a:lumOff val="80000"/>
                    </a:srgbClr>
                  </a:gs>
                </a:gsLst>
                <a:lin ang="5400000" scaled="1"/>
              </a:gradFill>
              <a:ln w="9525">
                <a:solidFill>
                  <a:srgbClr val="2676FF">
                    <a:lumMod val="60000"/>
                    <a:lumOff val="40000"/>
                  </a:srgbClr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18000"/>
                  </a:prstClr>
                </a:outerShdw>
              </a:effectLst>
            </p:spPr>
            <p:txBody>
              <a:bodyPr spcFirstLastPara="0" vert="horz" wrap="square" lIns="37216" tIns="27691" rIns="37216" bIns="27691" numCol="1" spcCol="1270" anchor="ctr" anchorCtr="0">
                <a:noAutofit/>
              </a:bodyPr>
              <a:lstStyle/>
              <a:p>
                <a:pPr marL="0" marR="0" lvl="0" indent="0" algn="ctr" defTabSz="6667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2112962" y="3056824"/>
                <a:ext cx="979651" cy="371675"/>
              </a:xfrm>
              <a:custGeom>
                <a:avLst/>
                <a:gdLst>
                  <a:gd name="connsiteX0" fmla="*/ 0 w 741919"/>
                  <a:gd name="connsiteY0" fmla="*/ 29504 h 295036"/>
                  <a:gd name="connsiteX1" fmla="*/ 29504 w 741919"/>
                  <a:gd name="connsiteY1" fmla="*/ 0 h 295036"/>
                  <a:gd name="connsiteX2" fmla="*/ 712415 w 741919"/>
                  <a:gd name="connsiteY2" fmla="*/ 0 h 295036"/>
                  <a:gd name="connsiteX3" fmla="*/ 741919 w 741919"/>
                  <a:gd name="connsiteY3" fmla="*/ 29504 h 295036"/>
                  <a:gd name="connsiteX4" fmla="*/ 741919 w 741919"/>
                  <a:gd name="connsiteY4" fmla="*/ 265532 h 295036"/>
                  <a:gd name="connsiteX5" fmla="*/ 712415 w 741919"/>
                  <a:gd name="connsiteY5" fmla="*/ 295036 h 295036"/>
                  <a:gd name="connsiteX6" fmla="*/ 29504 w 741919"/>
                  <a:gd name="connsiteY6" fmla="*/ 295036 h 295036"/>
                  <a:gd name="connsiteX7" fmla="*/ 0 w 741919"/>
                  <a:gd name="connsiteY7" fmla="*/ 265532 h 295036"/>
                  <a:gd name="connsiteX8" fmla="*/ 0 w 741919"/>
                  <a:gd name="connsiteY8" fmla="*/ 29504 h 295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1919" h="295036">
                    <a:moveTo>
                      <a:pt x="0" y="29504"/>
                    </a:moveTo>
                    <a:cubicBezTo>
                      <a:pt x="0" y="13209"/>
                      <a:pt x="13209" y="0"/>
                      <a:pt x="29504" y="0"/>
                    </a:cubicBezTo>
                    <a:lnTo>
                      <a:pt x="712415" y="0"/>
                    </a:lnTo>
                    <a:cubicBezTo>
                      <a:pt x="728710" y="0"/>
                      <a:pt x="741919" y="13209"/>
                      <a:pt x="741919" y="29504"/>
                    </a:cubicBezTo>
                    <a:lnTo>
                      <a:pt x="741919" y="265532"/>
                    </a:lnTo>
                    <a:cubicBezTo>
                      <a:pt x="741919" y="281827"/>
                      <a:pt x="728710" y="295036"/>
                      <a:pt x="712415" y="295036"/>
                    </a:cubicBezTo>
                    <a:lnTo>
                      <a:pt x="29504" y="295036"/>
                    </a:lnTo>
                    <a:cubicBezTo>
                      <a:pt x="13209" y="295036"/>
                      <a:pt x="0" y="281827"/>
                      <a:pt x="0" y="265532"/>
                    </a:cubicBezTo>
                    <a:lnTo>
                      <a:pt x="0" y="29504"/>
                    </a:lnTo>
                    <a:close/>
                  </a:path>
                </a:pathLst>
              </a:custGeom>
              <a:gradFill rotWithShape="1">
                <a:gsLst>
                  <a:gs pos="98000">
                    <a:srgbClr val="2676FF">
                      <a:lumMod val="60000"/>
                      <a:lumOff val="40000"/>
                    </a:srgbClr>
                  </a:gs>
                  <a:gs pos="100000">
                    <a:srgbClr val="2676FF">
                      <a:lumMod val="40000"/>
                      <a:lumOff val="60000"/>
                    </a:srgbClr>
                  </a:gs>
                  <a:gs pos="51657">
                    <a:srgbClr val="2676FF"/>
                  </a:gs>
                  <a:gs pos="50000">
                    <a:srgbClr val="2676FF">
                      <a:alpha val="70000"/>
                    </a:srgbClr>
                  </a:gs>
                  <a:gs pos="8000">
                    <a:srgbClr val="2676FF">
                      <a:lumMod val="60000"/>
                      <a:lumOff val="4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文本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charset="0"/>
                </a:endParaRPr>
              </a:p>
            </p:txBody>
          </p:sp>
        </p:grpSp>
      </p:grpSp>
      <p:sp>
        <p:nvSpPr>
          <p:cNvPr id="28" name="形状 27"/>
          <p:cNvSpPr/>
          <p:nvPr/>
        </p:nvSpPr>
        <p:spPr>
          <a:xfrm>
            <a:off x="3932272" y="2555674"/>
            <a:ext cx="1205123" cy="120512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gradFill rotWithShape="1">
            <a:gsLst>
              <a:gs pos="98000">
                <a:srgbClr val="2676FF">
                  <a:lumMod val="60000"/>
                  <a:lumOff val="40000"/>
                </a:srgbClr>
              </a:gs>
              <a:gs pos="100000">
                <a:srgbClr val="2676FF">
                  <a:lumMod val="40000"/>
                  <a:lumOff val="60000"/>
                </a:srgbClr>
              </a:gs>
              <a:gs pos="51657">
                <a:srgbClr val="2676FF"/>
              </a:gs>
              <a:gs pos="50000">
                <a:srgbClr val="2676FF"/>
              </a:gs>
              <a:gs pos="8000">
                <a:srgbClr val="2676FF">
                  <a:lumMod val="60000"/>
                  <a:lumOff val="40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</p:sp>
      <p:grpSp>
        <p:nvGrpSpPr>
          <p:cNvPr id="29" name="组合 25"/>
          <p:cNvGrpSpPr/>
          <p:nvPr/>
        </p:nvGrpSpPr>
        <p:grpSpPr>
          <a:xfrm>
            <a:off x="3266975" y="2278319"/>
            <a:ext cx="1288064" cy="1161033"/>
            <a:chOff x="3210761" y="3314672"/>
            <a:chExt cx="1288064" cy="1161033"/>
          </a:xfrm>
        </p:grpSpPr>
        <p:grpSp>
          <p:nvGrpSpPr>
            <p:cNvPr id="30" name="组合 33"/>
            <p:cNvGrpSpPr/>
            <p:nvPr/>
          </p:nvGrpSpPr>
          <p:grpSpPr>
            <a:xfrm>
              <a:off x="3210761" y="3314672"/>
              <a:ext cx="1159258" cy="956145"/>
              <a:chOff x="3264363" y="3242663"/>
              <a:chExt cx="1159258" cy="956145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3264363" y="3242663"/>
                <a:ext cx="1159258" cy="956145"/>
              </a:xfrm>
              <a:prstGeom prst="roundRect">
                <a:avLst>
                  <a:gd name="adj" fmla="val 10000"/>
                </a:avLst>
              </a:prstGeom>
              <a:gradFill>
                <a:gsLst>
                  <a:gs pos="100000">
                    <a:srgbClr val="FFFFFF"/>
                  </a:gs>
                  <a:gs pos="51657">
                    <a:srgbClr val="F0F0F0"/>
                  </a:gs>
                  <a:gs pos="0">
                    <a:srgbClr val="FFFFFF"/>
                  </a:gs>
                </a:gsLst>
                <a:lin ang="5400000" scaled="1"/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8000"/>
                  </a:prstClr>
                </a:outerShdw>
              </a:effectLst>
            </p:spPr>
          </p:sp>
          <p:sp>
            <p:nvSpPr>
              <p:cNvPr id="39" name="圆角矩形 38"/>
              <p:cNvSpPr/>
              <p:nvPr/>
            </p:nvSpPr>
            <p:spPr>
              <a:xfrm>
                <a:off x="3289763" y="3261713"/>
                <a:ext cx="1108458" cy="918045"/>
              </a:xfrm>
              <a:prstGeom prst="roundRect">
                <a:avLst>
                  <a:gd name="adj" fmla="val 10000"/>
                </a:avLst>
              </a:prstGeom>
              <a:gradFill rotWithShape="1">
                <a:gsLst>
                  <a:gs pos="98000">
                    <a:srgbClr val="F9F9F9"/>
                  </a:gs>
                  <a:gs pos="100000">
                    <a:srgbClr val="FFFFFF"/>
                  </a:gs>
                  <a:gs pos="51657">
                    <a:srgbClr val="E8E8E8"/>
                  </a:gs>
                  <a:gs pos="50000">
                    <a:srgbClr val="ECECEC"/>
                  </a:gs>
                  <a:gs pos="8000">
                    <a:srgbClr val="F8F8F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888888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点击输入文本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888888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charset="0"/>
                </a:endParaRPr>
              </a:p>
            </p:txBody>
          </p:sp>
        </p:grpSp>
        <p:grpSp>
          <p:nvGrpSpPr>
            <p:cNvPr id="31" name="组合 56"/>
            <p:cNvGrpSpPr/>
            <p:nvPr/>
          </p:nvGrpSpPr>
          <p:grpSpPr>
            <a:xfrm>
              <a:off x="3468374" y="4065930"/>
              <a:ext cx="1030451" cy="409775"/>
              <a:chOff x="3521976" y="3993921"/>
              <a:chExt cx="1030451" cy="409775"/>
            </a:xfrm>
          </p:grpSpPr>
          <p:sp>
            <p:nvSpPr>
              <p:cNvPr id="32" name="任意多边形 31"/>
              <p:cNvSpPr/>
              <p:nvPr/>
            </p:nvSpPr>
            <p:spPr>
              <a:xfrm>
                <a:off x="3521976" y="3993921"/>
                <a:ext cx="1030451" cy="409775"/>
              </a:xfrm>
              <a:custGeom>
                <a:avLst/>
                <a:gdLst>
                  <a:gd name="connsiteX0" fmla="*/ 0 w 741919"/>
                  <a:gd name="connsiteY0" fmla="*/ 29504 h 295036"/>
                  <a:gd name="connsiteX1" fmla="*/ 29504 w 741919"/>
                  <a:gd name="connsiteY1" fmla="*/ 0 h 295036"/>
                  <a:gd name="connsiteX2" fmla="*/ 712415 w 741919"/>
                  <a:gd name="connsiteY2" fmla="*/ 0 h 295036"/>
                  <a:gd name="connsiteX3" fmla="*/ 741919 w 741919"/>
                  <a:gd name="connsiteY3" fmla="*/ 29504 h 295036"/>
                  <a:gd name="connsiteX4" fmla="*/ 741919 w 741919"/>
                  <a:gd name="connsiteY4" fmla="*/ 265532 h 295036"/>
                  <a:gd name="connsiteX5" fmla="*/ 712415 w 741919"/>
                  <a:gd name="connsiteY5" fmla="*/ 295036 h 295036"/>
                  <a:gd name="connsiteX6" fmla="*/ 29504 w 741919"/>
                  <a:gd name="connsiteY6" fmla="*/ 295036 h 295036"/>
                  <a:gd name="connsiteX7" fmla="*/ 0 w 741919"/>
                  <a:gd name="connsiteY7" fmla="*/ 265532 h 295036"/>
                  <a:gd name="connsiteX8" fmla="*/ 0 w 741919"/>
                  <a:gd name="connsiteY8" fmla="*/ 29504 h 295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1919" h="295036">
                    <a:moveTo>
                      <a:pt x="0" y="29504"/>
                    </a:moveTo>
                    <a:cubicBezTo>
                      <a:pt x="0" y="13209"/>
                      <a:pt x="13209" y="0"/>
                      <a:pt x="29504" y="0"/>
                    </a:cubicBezTo>
                    <a:lnTo>
                      <a:pt x="712415" y="0"/>
                    </a:lnTo>
                    <a:cubicBezTo>
                      <a:pt x="728710" y="0"/>
                      <a:pt x="741919" y="13209"/>
                      <a:pt x="741919" y="29504"/>
                    </a:cubicBezTo>
                    <a:lnTo>
                      <a:pt x="741919" y="265532"/>
                    </a:lnTo>
                    <a:cubicBezTo>
                      <a:pt x="741919" y="281827"/>
                      <a:pt x="728710" y="295036"/>
                      <a:pt x="712415" y="295036"/>
                    </a:cubicBezTo>
                    <a:lnTo>
                      <a:pt x="29504" y="295036"/>
                    </a:lnTo>
                    <a:cubicBezTo>
                      <a:pt x="13209" y="295036"/>
                      <a:pt x="0" y="281827"/>
                      <a:pt x="0" y="265532"/>
                    </a:cubicBezTo>
                    <a:lnTo>
                      <a:pt x="0" y="29504"/>
                    </a:lnTo>
                    <a:close/>
                  </a:path>
                </a:pathLst>
              </a:custGeom>
              <a:gradFill>
                <a:gsLst>
                  <a:gs pos="100000">
                    <a:srgbClr val="2676FF">
                      <a:lumMod val="20000"/>
                      <a:lumOff val="80000"/>
                    </a:srgbClr>
                  </a:gs>
                  <a:gs pos="51657">
                    <a:srgbClr val="2676FF">
                      <a:lumMod val="60000"/>
                      <a:lumOff val="40000"/>
                    </a:srgbClr>
                  </a:gs>
                  <a:gs pos="0">
                    <a:srgbClr val="2676FF">
                      <a:lumMod val="20000"/>
                      <a:lumOff val="80000"/>
                    </a:srgbClr>
                  </a:gs>
                </a:gsLst>
                <a:lin ang="5400000" scaled="1"/>
              </a:gradFill>
              <a:ln w="9525">
                <a:solidFill>
                  <a:srgbClr val="2676FF">
                    <a:lumMod val="60000"/>
                    <a:lumOff val="40000"/>
                  </a:srgbClr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18000"/>
                  </a:prstClr>
                </a:outerShdw>
              </a:effectLst>
            </p:spPr>
            <p:txBody>
              <a:bodyPr spcFirstLastPara="0" vert="horz" wrap="square" lIns="37216" tIns="27691" rIns="37216" bIns="27691" numCol="1" spcCol="1270" anchor="ctr" anchorCtr="0">
                <a:noAutofit/>
              </a:bodyPr>
              <a:lstStyle/>
              <a:p>
                <a:pPr marL="0" marR="0" lvl="0" indent="0" algn="ctr" defTabSz="6667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3547376" y="4012971"/>
                <a:ext cx="979651" cy="371675"/>
              </a:xfrm>
              <a:custGeom>
                <a:avLst/>
                <a:gdLst>
                  <a:gd name="connsiteX0" fmla="*/ 0 w 741919"/>
                  <a:gd name="connsiteY0" fmla="*/ 29504 h 295036"/>
                  <a:gd name="connsiteX1" fmla="*/ 29504 w 741919"/>
                  <a:gd name="connsiteY1" fmla="*/ 0 h 295036"/>
                  <a:gd name="connsiteX2" fmla="*/ 712415 w 741919"/>
                  <a:gd name="connsiteY2" fmla="*/ 0 h 295036"/>
                  <a:gd name="connsiteX3" fmla="*/ 741919 w 741919"/>
                  <a:gd name="connsiteY3" fmla="*/ 29504 h 295036"/>
                  <a:gd name="connsiteX4" fmla="*/ 741919 w 741919"/>
                  <a:gd name="connsiteY4" fmla="*/ 265532 h 295036"/>
                  <a:gd name="connsiteX5" fmla="*/ 712415 w 741919"/>
                  <a:gd name="connsiteY5" fmla="*/ 295036 h 295036"/>
                  <a:gd name="connsiteX6" fmla="*/ 29504 w 741919"/>
                  <a:gd name="connsiteY6" fmla="*/ 295036 h 295036"/>
                  <a:gd name="connsiteX7" fmla="*/ 0 w 741919"/>
                  <a:gd name="connsiteY7" fmla="*/ 265532 h 295036"/>
                  <a:gd name="connsiteX8" fmla="*/ 0 w 741919"/>
                  <a:gd name="connsiteY8" fmla="*/ 29504 h 295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1919" h="295036">
                    <a:moveTo>
                      <a:pt x="0" y="29504"/>
                    </a:moveTo>
                    <a:cubicBezTo>
                      <a:pt x="0" y="13209"/>
                      <a:pt x="13209" y="0"/>
                      <a:pt x="29504" y="0"/>
                    </a:cubicBezTo>
                    <a:lnTo>
                      <a:pt x="712415" y="0"/>
                    </a:lnTo>
                    <a:cubicBezTo>
                      <a:pt x="728710" y="0"/>
                      <a:pt x="741919" y="13209"/>
                      <a:pt x="741919" y="29504"/>
                    </a:cubicBezTo>
                    <a:lnTo>
                      <a:pt x="741919" y="265532"/>
                    </a:lnTo>
                    <a:cubicBezTo>
                      <a:pt x="741919" y="281827"/>
                      <a:pt x="728710" y="295036"/>
                      <a:pt x="712415" y="295036"/>
                    </a:cubicBezTo>
                    <a:lnTo>
                      <a:pt x="29504" y="295036"/>
                    </a:lnTo>
                    <a:cubicBezTo>
                      <a:pt x="13209" y="295036"/>
                      <a:pt x="0" y="281827"/>
                      <a:pt x="0" y="265532"/>
                    </a:cubicBezTo>
                    <a:lnTo>
                      <a:pt x="0" y="29504"/>
                    </a:lnTo>
                    <a:close/>
                  </a:path>
                </a:pathLst>
              </a:custGeom>
              <a:gradFill rotWithShape="1">
                <a:gsLst>
                  <a:gs pos="98000">
                    <a:srgbClr val="2676FF">
                      <a:lumMod val="60000"/>
                      <a:lumOff val="40000"/>
                    </a:srgbClr>
                  </a:gs>
                  <a:gs pos="100000">
                    <a:srgbClr val="2676FF">
                      <a:lumMod val="40000"/>
                      <a:lumOff val="60000"/>
                    </a:srgbClr>
                  </a:gs>
                  <a:gs pos="51657">
                    <a:srgbClr val="2676FF"/>
                  </a:gs>
                  <a:gs pos="50000">
                    <a:srgbClr val="2676FF">
                      <a:alpha val="70000"/>
                    </a:srgbClr>
                  </a:gs>
                  <a:gs pos="8000">
                    <a:srgbClr val="2676FF">
                      <a:lumMod val="60000"/>
                      <a:lumOff val="4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文本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charset="0"/>
                </a:endParaRPr>
              </a:p>
            </p:txBody>
          </p:sp>
        </p:grpSp>
      </p:grpSp>
      <p:sp>
        <p:nvSpPr>
          <p:cNvPr id="40" name="环形箭头 39"/>
          <p:cNvSpPr/>
          <p:nvPr/>
        </p:nvSpPr>
        <p:spPr>
          <a:xfrm>
            <a:off x="5357020" y="1714494"/>
            <a:ext cx="1353251" cy="1353251"/>
          </a:xfrm>
          <a:prstGeom prst="circularArrow">
            <a:avLst>
              <a:gd name="adj1" fmla="val 2271"/>
              <a:gd name="adj2" fmla="val 273786"/>
              <a:gd name="adj3" fmla="val 19550703"/>
              <a:gd name="adj4" fmla="val 12575511"/>
              <a:gd name="adj5" fmla="val 2650"/>
            </a:avLst>
          </a:prstGeom>
          <a:gradFill rotWithShape="1">
            <a:gsLst>
              <a:gs pos="98000">
                <a:srgbClr val="2676FF">
                  <a:lumMod val="60000"/>
                  <a:lumOff val="40000"/>
                </a:srgbClr>
              </a:gs>
              <a:gs pos="100000">
                <a:srgbClr val="2676FF">
                  <a:lumMod val="40000"/>
                  <a:lumOff val="60000"/>
                </a:srgbClr>
              </a:gs>
              <a:gs pos="51657">
                <a:srgbClr val="2676FF"/>
              </a:gs>
              <a:gs pos="50000">
                <a:srgbClr val="2676FF"/>
              </a:gs>
              <a:gs pos="8000">
                <a:srgbClr val="2676FF">
                  <a:lumMod val="60000"/>
                  <a:lumOff val="40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</p:sp>
      <p:grpSp>
        <p:nvGrpSpPr>
          <p:cNvPr id="41" name="组合 33"/>
          <p:cNvGrpSpPr/>
          <p:nvPr/>
        </p:nvGrpSpPr>
        <p:grpSpPr>
          <a:xfrm>
            <a:off x="4701389" y="2073430"/>
            <a:ext cx="1288064" cy="1161034"/>
            <a:chOff x="4645175" y="3109783"/>
            <a:chExt cx="1288064" cy="1161034"/>
          </a:xfrm>
        </p:grpSpPr>
        <p:grpSp>
          <p:nvGrpSpPr>
            <p:cNvPr id="42" name="组合 51"/>
            <p:cNvGrpSpPr/>
            <p:nvPr/>
          </p:nvGrpSpPr>
          <p:grpSpPr>
            <a:xfrm>
              <a:off x="4645175" y="3314672"/>
              <a:ext cx="1159258" cy="956145"/>
              <a:chOff x="4698777" y="3242663"/>
              <a:chExt cx="1159258" cy="956145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4698777" y="3242663"/>
                <a:ext cx="1159258" cy="956145"/>
              </a:xfrm>
              <a:prstGeom prst="roundRect">
                <a:avLst>
                  <a:gd name="adj" fmla="val 10000"/>
                </a:avLst>
              </a:prstGeom>
              <a:gradFill>
                <a:gsLst>
                  <a:gs pos="100000">
                    <a:srgbClr val="FFFFFF"/>
                  </a:gs>
                  <a:gs pos="51657">
                    <a:srgbClr val="F0F0F0"/>
                  </a:gs>
                  <a:gs pos="0">
                    <a:srgbClr val="FFFFFF"/>
                  </a:gs>
                </a:gsLst>
                <a:lin ang="5400000" scaled="1"/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8000"/>
                  </a:prstClr>
                </a:outerShdw>
              </a:effectLst>
            </p:spPr>
          </p:sp>
          <p:sp>
            <p:nvSpPr>
              <p:cNvPr id="47" name="圆角矩形 46"/>
              <p:cNvSpPr/>
              <p:nvPr/>
            </p:nvSpPr>
            <p:spPr>
              <a:xfrm>
                <a:off x="4724177" y="3261713"/>
                <a:ext cx="1108458" cy="918045"/>
              </a:xfrm>
              <a:prstGeom prst="roundRect">
                <a:avLst>
                  <a:gd name="adj" fmla="val 10000"/>
                </a:avLst>
              </a:prstGeom>
              <a:gradFill rotWithShape="1">
                <a:gsLst>
                  <a:gs pos="98000">
                    <a:srgbClr val="F9F9F9"/>
                  </a:gs>
                  <a:gs pos="100000">
                    <a:srgbClr val="FFFFFF"/>
                  </a:gs>
                  <a:gs pos="51657">
                    <a:srgbClr val="E8E8E8"/>
                  </a:gs>
                  <a:gs pos="50000">
                    <a:srgbClr val="ECECEC"/>
                  </a:gs>
                  <a:gs pos="8000">
                    <a:srgbClr val="F8F8F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888888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点击输入文本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888888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charset="0"/>
                </a:endParaRPr>
              </a:p>
            </p:txBody>
          </p:sp>
        </p:grpSp>
        <p:grpSp>
          <p:nvGrpSpPr>
            <p:cNvPr id="43" name="组合 57"/>
            <p:cNvGrpSpPr/>
            <p:nvPr/>
          </p:nvGrpSpPr>
          <p:grpSpPr>
            <a:xfrm>
              <a:off x="4902788" y="3109783"/>
              <a:ext cx="1030451" cy="409775"/>
              <a:chOff x="4956390" y="3037774"/>
              <a:chExt cx="1030451" cy="409775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4956390" y="3037774"/>
                <a:ext cx="1030451" cy="409775"/>
              </a:xfrm>
              <a:custGeom>
                <a:avLst/>
                <a:gdLst>
                  <a:gd name="connsiteX0" fmla="*/ 0 w 741919"/>
                  <a:gd name="connsiteY0" fmla="*/ 29504 h 295036"/>
                  <a:gd name="connsiteX1" fmla="*/ 29504 w 741919"/>
                  <a:gd name="connsiteY1" fmla="*/ 0 h 295036"/>
                  <a:gd name="connsiteX2" fmla="*/ 712415 w 741919"/>
                  <a:gd name="connsiteY2" fmla="*/ 0 h 295036"/>
                  <a:gd name="connsiteX3" fmla="*/ 741919 w 741919"/>
                  <a:gd name="connsiteY3" fmla="*/ 29504 h 295036"/>
                  <a:gd name="connsiteX4" fmla="*/ 741919 w 741919"/>
                  <a:gd name="connsiteY4" fmla="*/ 265532 h 295036"/>
                  <a:gd name="connsiteX5" fmla="*/ 712415 w 741919"/>
                  <a:gd name="connsiteY5" fmla="*/ 295036 h 295036"/>
                  <a:gd name="connsiteX6" fmla="*/ 29504 w 741919"/>
                  <a:gd name="connsiteY6" fmla="*/ 295036 h 295036"/>
                  <a:gd name="connsiteX7" fmla="*/ 0 w 741919"/>
                  <a:gd name="connsiteY7" fmla="*/ 265532 h 295036"/>
                  <a:gd name="connsiteX8" fmla="*/ 0 w 741919"/>
                  <a:gd name="connsiteY8" fmla="*/ 29504 h 295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1919" h="295036">
                    <a:moveTo>
                      <a:pt x="0" y="29504"/>
                    </a:moveTo>
                    <a:cubicBezTo>
                      <a:pt x="0" y="13209"/>
                      <a:pt x="13209" y="0"/>
                      <a:pt x="29504" y="0"/>
                    </a:cubicBezTo>
                    <a:lnTo>
                      <a:pt x="712415" y="0"/>
                    </a:lnTo>
                    <a:cubicBezTo>
                      <a:pt x="728710" y="0"/>
                      <a:pt x="741919" y="13209"/>
                      <a:pt x="741919" y="29504"/>
                    </a:cubicBezTo>
                    <a:lnTo>
                      <a:pt x="741919" y="265532"/>
                    </a:lnTo>
                    <a:cubicBezTo>
                      <a:pt x="741919" y="281827"/>
                      <a:pt x="728710" y="295036"/>
                      <a:pt x="712415" y="295036"/>
                    </a:cubicBezTo>
                    <a:lnTo>
                      <a:pt x="29504" y="295036"/>
                    </a:lnTo>
                    <a:cubicBezTo>
                      <a:pt x="13209" y="295036"/>
                      <a:pt x="0" y="281827"/>
                      <a:pt x="0" y="265532"/>
                    </a:cubicBezTo>
                    <a:lnTo>
                      <a:pt x="0" y="29504"/>
                    </a:lnTo>
                    <a:close/>
                  </a:path>
                </a:pathLst>
              </a:custGeom>
              <a:gradFill>
                <a:gsLst>
                  <a:gs pos="100000">
                    <a:srgbClr val="2676FF">
                      <a:lumMod val="20000"/>
                      <a:lumOff val="80000"/>
                    </a:srgbClr>
                  </a:gs>
                  <a:gs pos="51657">
                    <a:srgbClr val="2676FF">
                      <a:lumMod val="60000"/>
                      <a:lumOff val="40000"/>
                    </a:srgbClr>
                  </a:gs>
                  <a:gs pos="0">
                    <a:srgbClr val="2676FF">
                      <a:lumMod val="20000"/>
                      <a:lumOff val="80000"/>
                    </a:srgbClr>
                  </a:gs>
                </a:gsLst>
                <a:lin ang="5400000" scaled="1"/>
              </a:gradFill>
              <a:ln w="9525">
                <a:solidFill>
                  <a:srgbClr val="2676FF">
                    <a:lumMod val="60000"/>
                    <a:lumOff val="40000"/>
                  </a:srgbClr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18000"/>
                  </a:prstClr>
                </a:outerShdw>
              </a:effectLst>
            </p:spPr>
            <p:txBody>
              <a:bodyPr spcFirstLastPara="0" vert="horz" wrap="square" lIns="39121" tIns="28961" rIns="39121" bIns="28961" numCol="1" spcCol="1270" anchor="ctr" anchorCtr="0">
                <a:noAutofit/>
              </a:bodyPr>
              <a:lstStyle/>
              <a:p>
                <a:pPr marL="0" marR="0" lvl="0" indent="0" algn="ctr" defTabSz="7112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4981790" y="3056824"/>
                <a:ext cx="979651" cy="371675"/>
              </a:xfrm>
              <a:custGeom>
                <a:avLst/>
                <a:gdLst>
                  <a:gd name="connsiteX0" fmla="*/ 0 w 741919"/>
                  <a:gd name="connsiteY0" fmla="*/ 29504 h 295036"/>
                  <a:gd name="connsiteX1" fmla="*/ 29504 w 741919"/>
                  <a:gd name="connsiteY1" fmla="*/ 0 h 295036"/>
                  <a:gd name="connsiteX2" fmla="*/ 712415 w 741919"/>
                  <a:gd name="connsiteY2" fmla="*/ 0 h 295036"/>
                  <a:gd name="connsiteX3" fmla="*/ 741919 w 741919"/>
                  <a:gd name="connsiteY3" fmla="*/ 29504 h 295036"/>
                  <a:gd name="connsiteX4" fmla="*/ 741919 w 741919"/>
                  <a:gd name="connsiteY4" fmla="*/ 265532 h 295036"/>
                  <a:gd name="connsiteX5" fmla="*/ 712415 w 741919"/>
                  <a:gd name="connsiteY5" fmla="*/ 295036 h 295036"/>
                  <a:gd name="connsiteX6" fmla="*/ 29504 w 741919"/>
                  <a:gd name="connsiteY6" fmla="*/ 295036 h 295036"/>
                  <a:gd name="connsiteX7" fmla="*/ 0 w 741919"/>
                  <a:gd name="connsiteY7" fmla="*/ 265532 h 295036"/>
                  <a:gd name="connsiteX8" fmla="*/ 0 w 741919"/>
                  <a:gd name="connsiteY8" fmla="*/ 29504 h 295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1919" h="295036">
                    <a:moveTo>
                      <a:pt x="0" y="29504"/>
                    </a:moveTo>
                    <a:cubicBezTo>
                      <a:pt x="0" y="13209"/>
                      <a:pt x="13209" y="0"/>
                      <a:pt x="29504" y="0"/>
                    </a:cubicBezTo>
                    <a:lnTo>
                      <a:pt x="712415" y="0"/>
                    </a:lnTo>
                    <a:cubicBezTo>
                      <a:pt x="728710" y="0"/>
                      <a:pt x="741919" y="13209"/>
                      <a:pt x="741919" y="29504"/>
                    </a:cubicBezTo>
                    <a:lnTo>
                      <a:pt x="741919" y="265532"/>
                    </a:lnTo>
                    <a:cubicBezTo>
                      <a:pt x="741919" y="281827"/>
                      <a:pt x="728710" y="295036"/>
                      <a:pt x="712415" y="295036"/>
                    </a:cubicBezTo>
                    <a:lnTo>
                      <a:pt x="29504" y="295036"/>
                    </a:lnTo>
                    <a:cubicBezTo>
                      <a:pt x="13209" y="295036"/>
                      <a:pt x="0" y="281827"/>
                      <a:pt x="0" y="265532"/>
                    </a:cubicBezTo>
                    <a:lnTo>
                      <a:pt x="0" y="29504"/>
                    </a:lnTo>
                    <a:close/>
                  </a:path>
                </a:pathLst>
              </a:custGeom>
              <a:gradFill rotWithShape="1">
                <a:gsLst>
                  <a:gs pos="98000">
                    <a:srgbClr val="2676FF">
                      <a:lumMod val="60000"/>
                      <a:lumOff val="40000"/>
                    </a:srgbClr>
                  </a:gs>
                  <a:gs pos="100000">
                    <a:srgbClr val="2676FF">
                      <a:lumMod val="40000"/>
                      <a:lumOff val="60000"/>
                    </a:srgbClr>
                  </a:gs>
                  <a:gs pos="51657">
                    <a:srgbClr val="2676FF"/>
                  </a:gs>
                  <a:gs pos="50000">
                    <a:srgbClr val="2676FF">
                      <a:alpha val="70000"/>
                    </a:srgbClr>
                  </a:gs>
                  <a:gs pos="8000">
                    <a:srgbClr val="2676FF">
                      <a:lumMod val="60000"/>
                      <a:lumOff val="4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文本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charset="0"/>
                </a:endParaRPr>
              </a:p>
            </p:txBody>
          </p:sp>
        </p:grpSp>
      </p:grpSp>
      <p:sp>
        <p:nvSpPr>
          <p:cNvPr id="48" name="形状 47"/>
          <p:cNvSpPr/>
          <p:nvPr/>
        </p:nvSpPr>
        <p:spPr>
          <a:xfrm>
            <a:off x="6801098" y="2555674"/>
            <a:ext cx="1205123" cy="120512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gradFill rotWithShape="1">
            <a:gsLst>
              <a:gs pos="98000">
                <a:srgbClr val="2676FF">
                  <a:lumMod val="60000"/>
                  <a:lumOff val="40000"/>
                </a:srgbClr>
              </a:gs>
              <a:gs pos="100000">
                <a:srgbClr val="2676FF">
                  <a:lumMod val="40000"/>
                  <a:lumOff val="60000"/>
                </a:srgbClr>
              </a:gs>
              <a:gs pos="51657">
                <a:srgbClr val="2676FF"/>
              </a:gs>
              <a:gs pos="50000">
                <a:srgbClr val="2676FF"/>
              </a:gs>
              <a:gs pos="8000">
                <a:srgbClr val="2676FF">
                  <a:lumMod val="60000"/>
                  <a:lumOff val="40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</p:sp>
      <p:grpSp>
        <p:nvGrpSpPr>
          <p:cNvPr id="49" name="组合 41"/>
          <p:cNvGrpSpPr/>
          <p:nvPr/>
        </p:nvGrpSpPr>
        <p:grpSpPr>
          <a:xfrm>
            <a:off x="6135802" y="2278319"/>
            <a:ext cx="1288064" cy="1161033"/>
            <a:chOff x="6079588" y="3314672"/>
            <a:chExt cx="1288064" cy="1161033"/>
          </a:xfrm>
        </p:grpSpPr>
        <p:grpSp>
          <p:nvGrpSpPr>
            <p:cNvPr id="50" name="组合 52"/>
            <p:cNvGrpSpPr/>
            <p:nvPr/>
          </p:nvGrpSpPr>
          <p:grpSpPr>
            <a:xfrm>
              <a:off x="6079588" y="3314672"/>
              <a:ext cx="1159258" cy="956145"/>
              <a:chOff x="6133190" y="3242663"/>
              <a:chExt cx="1159258" cy="956145"/>
            </a:xfrm>
          </p:grpSpPr>
          <p:sp>
            <p:nvSpPr>
              <p:cNvPr id="54" name="圆角矩形 53"/>
              <p:cNvSpPr/>
              <p:nvPr/>
            </p:nvSpPr>
            <p:spPr>
              <a:xfrm>
                <a:off x="6133190" y="3242663"/>
                <a:ext cx="1159258" cy="956145"/>
              </a:xfrm>
              <a:prstGeom prst="roundRect">
                <a:avLst>
                  <a:gd name="adj" fmla="val 10000"/>
                </a:avLst>
              </a:prstGeom>
              <a:gradFill>
                <a:gsLst>
                  <a:gs pos="100000">
                    <a:srgbClr val="FFFFFF"/>
                  </a:gs>
                  <a:gs pos="51657">
                    <a:srgbClr val="F0F0F0"/>
                  </a:gs>
                  <a:gs pos="0">
                    <a:srgbClr val="FFFFFF"/>
                  </a:gs>
                </a:gsLst>
                <a:lin ang="5400000" scaled="1"/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8000"/>
                  </a:prstClr>
                </a:outerShdw>
              </a:effectLst>
            </p:spPr>
          </p:sp>
          <p:sp>
            <p:nvSpPr>
              <p:cNvPr id="55" name="圆角矩形 54"/>
              <p:cNvSpPr/>
              <p:nvPr/>
            </p:nvSpPr>
            <p:spPr>
              <a:xfrm>
                <a:off x="6158590" y="3261713"/>
                <a:ext cx="1108458" cy="918045"/>
              </a:xfrm>
              <a:prstGeom prst="roundRect">
                <a:avLst>
                  <a:gd name="adj" fmla="val 10000"/>
                </a:avLst>
              </a:prstGeom>
              <a:gradFill rotWithShape="1">
                <a:gsLst>
                  <a:gs pos="98000">
                    <a:srgbClr val="F9F9F9"/>
                  </a:gs>
                  <a:gs pos="100000">
                    <a:srgbClr val="FFFFFF"/>
                  </a:gs>
                  <a:gs pos="51657">
                    <a:srgbClr val="E8E8E8"/>
                  </a:gs>
                  <a:gs pos="50000">
                    <a:srgbClr val="ECECEC"/>
                  </a:gs>
                  <a:gs pos="8000">
                    <a:srgbClr val="F8F8F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888888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点击输入文本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888888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charset="0"/>
                </a:endParaRPr>
              </a:p>
            </p:txBody>
          </p:sp>
        </p:grpSp>
        <p:grpSp>
          <p:nvGrpSpPr>
            <p:cNvPr id="51" name="组合 58"/>
            <p:cNvGrpSpPr/>
            <p:nvPr/>
          </p:nvGrpSpPr>
          <p:grpSpPr>
            <a:xfrm>
              <a:off x="6337201" y="4065930"/>
              <a:ext cx="1030451" cy="409775"/>
              <a:chOff x="6390803" y="3993921"/>
              <a:chExt cx="1030451" cy="409775"/>
            </a:xfrm>
          </p:grpSpPr>
          <p:sp>
            <p:nvSpPr>
              <p:cNvPr id="52" name="任意多边形 51"/>
              <p:cNvSpPr/>
              <p:nvPr/>
            </p:nvSpPr>
            <p:spPr>
              <a:xfrm>
                <a:off x="6390803" y="3993921"/>
                <a:ext cx="1030451" cy="409775"/>
              </a:xfrm>
              <a:custGeom>
                <a:avLst/>
                <a:gdLst>
                  <a:gd name="connsiteX0" fmla="*/ 0 w 741919"/>
                  <a:gd name="connsiteY0" fmla="*/ 29504 h 295036"/>
                  <a:gd name="connsiteX1" fmla="*/ 29504 w 741919"/>
                  <a:gd name="connsiteY1" fmla="*/ 0 h 295036"/>
                  <a:gd name="connsiteX2" fmla="*/ 712415 w 741919"/>
                  <a:gd name="connsiteY2" fmla="*/ 0 h 295036"/>
                  <a:gd name="connsiteX3" fmla="*/ 741919 w 741919"/>
                  <a:gd name="connsiteY3" fmla="*/ 29504 h 295036"/>
                  <a:gd name="connsiteX4" fmla="*/ 741919 w 741919"/>
                  <a:gd name="connsiteY4" fmla="*/ 265532 h 295036"/>
                  <a:gd name="connsiteX5" fmla="*/ 712415 w 741919"/>
                  <a:gd name="connsiteY5" fmla="*/ 295036 h 295036"/>
                  <a:gd name="connsiteX6" fmla="*/ 29504 w 741919"/>
                  <a:gd name="connsiteY6" fmla="*/ 295036 h 295036"/>
                  <a:gd name="connsiteX7" fmla="*/ 0 w 741919"/>
                  <a:gd name="connsiteY7" fmla="*/ 265532 h 295036"/>
                  <a:gd name="connsiteX8" fmla="*/ 0 w 741919"/>
                  <a:gd name="connsiteY8" fmla="*/ 29504 h 295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1919" h="295036">
                    <a:moveTo>
                      <a:pt x="0" y="29504"/>
                    </a:moveTo>
                    <a:cubicBezTo>
                      <a:pt x="0" y="13209"/>
                      <a:pt x="13209" y="0"/>
                      <a:pt x="29504" y="0"/>
                    </a:cubicBezTo>
                    <a:lnTo>
                      <a:pt x="712415" y="0"/>
                    </a:lnTo>
                    <a:cubicBezTo>
                      <a:pt x="728710" y="0"/>
                      <a:pt x="741919" y="13209"/>
                      <a:pt x="741919" y="29504"/>
                    </a:cubicBezTo>
                    <a:lnTo>
                      <a:pt x="741919" y="265532"/>
                    </a:lnTo>
                    <a:cubicBezTo>
                      <a:pt x="741919" y="281827"/>
                      <a:pt x="728710" y="295036"/>
                      <a:pt x="712415" y="295036"/>
                    </a:cubicBezTo>
                    <a:lnTo>
                      <a:pt x="29504" y="295036"/>
                    </a:lnTo>
                    <a:cubicBezTo>
                      <a:pt x="13209" y="295036"/>
                      <a:pt x="0" y="281827"/>
                      <a:pt x="0" y="265532"/>
                    </a:cubicBezTo>
                    <a:lnTo>
                      <a:pt x="0" y="29504"/>
                    </a:lnTo>
                    <a:close/>
                  </a:path>
                </a:pathLst>
              </a:custGeom>
              <a:gradFill>
                <a:gsLst>
                  <a:gs pos="100000">
                    <a:srgbClr val="2676FF">
                      <a:lumMod val="20000"/>
                      <a:lumOff val="80000"/>
                    </a:srgbClr>
                  </a:gs>
                  <a:gs pos="51657">
                    <a:srgbClr val="2676FF">
                      <a:lumMod val="60000"/>
                      <a:lumOff val="40000"/>
                    </a:srgbClr>
                  </a:gs>
                  <a:gs pos="0">
                    <a:srgbClr val="2676FF">
                      <a:lumMod val="20000"/>
                      <a:lumOff val="80000"/>
                    </a:srgbClr>
                  </a:gs>
                </a:gsLst>
                <a:lin ang="5400000" scaled="1"/>
              </a:gradFill>
              <a:ln w="9525">
                <a:solidFill>
                  <a:srgbClr val="2676FF">
                    <a:lumMod val="60000"/>
                    <a:lumOff val="40000"/>
                  </a:srgbClr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18000"/>
                  </a:prstClr>
                </a:outerShdw>
              </a:effectLst>
            </p:spPr>
            <p:txBody>
              <a:bodyPr spcFirstLastPara="0" vert="horz" wrap="square" lIns="39121" tIns="28961" rIns="39121" bIns="28961" numCol="1" spcCol="1270" anchor="ctr" anchorCtr="0">
                <a:noAutofit/>
              </a:bodyPr>
              <a:lstStyle/>
              <a:p>
                <a:pPr marL="0" marR="0" lvl="0" indent="0" algn="ctr" defTabSz="7112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6416203" y="4012971"/>
                <a:ext cx="979651" cy="371675"/>
              </a:xfrm>
              <a:custGeom>
                <a:avLst/>
                <a:gdLst>
                  <a:gd name="connsiteX0" fmla="*/ 0 w 741919"/>
                  <a:gd name="connsiteY0" fmla="*/ 29504 h 295036"/>
                  <a:gd name="connsiteX1" fmla="*/ 29504 w 741919"/>
                  <a:gd name="connsiteY1" fmla="*/ 0 h 295036"/>
                  <a:gd name="connsiteX2" fmla="*/ 712415 w 741919"/>
                  <a:gd name="connsiteY2" fmla="*/ 0 h 295036"/>
                  <a:gd name="connsiteX3" fmla="*/ 741919 w 741919"/>
                  <a:gd name="connsiteY3" fmla="*/ 29504 h 295036"/>
                  <a:gd name="connsiteX4" fmla="*/ 741919 w 741919"/>
                  <a:gd name="connsiteY4" fmla="*/ 265532 h 295036"/>
                  <a:gd name="connsiteX5" fmla="*/ 712415 w 741919"/>
                  <a:gd name="connsiteY5" fmla="*/ 295036 h 295036"/>
                  <a:gd name="connsiteX6" fmla="*/ 29504 w 741919"/>
                  <a:gd name="connsiteY6" fmla="*/ 295036 h 295036"/>
                  <a:gd name="connsiteX7" fmla="*/ 0 w 741919"/>
                  <a:gd name="connsiteY7" fmla="*/ 265532 h 295036"/>
                  <a:gd name="connsiteX8" fmla="*/ 0 w 741919"/>
                  <a:gd name="connsiteY8" fmla="*/ 29504 h 295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1919" h="295036">
                    <a:moveTo>
                      <a:pt x="0" y="29504"/>
                    </a:moveTo>
                    <a:cubicBezTo>
                      <a:pt x="0" y="13209"/>
                      <a:pt x="13209" y="0"/>
                      <a:pt x="29504" y="0"/>
                    </a:cubicBezTo>
                    <a:lnTo>
                      <a:pt x="712415" y="0"/>
                    </a:lnTo>
                    <a:cubicBezTo>
                      <a:pt x="728710" y="0"/>
                      <a:pt x="741919" y="13209"/>
                      <a:pt x="741919" y="29504"/>
                    </a:cubicBezTo>
                    <a:lnTo>
                      <a:pt x="741919" y="265532"/>
                    </a:lnTo>
                    <a:cubicBezTo>
                      <a:pt x="741919" y="281827"/>
                      <a:pt x="728710" y="295036"/>
                      <a:pt x="712415" y="295036"/>
                    </a:cubicBezTo>
                    <a:lnTo>
                      <a:pt x="29504" y="295036"/>
                    </a:lnTo>
                    <a:cubicBezTo>
                      <a:pt x="13209" y="295036"/>
                      <a:pt x="0" y="281827"/>
                      <a:pt x="0" y="265532"/>
                    </a:cubicBezTo>
                    <a:lnTo>
                      <a:pt x="0" y="29504"/>
                    </a:lnTo>
                    <a:close/>
                  </a:path>
                </a:pathLst>
              </a:custGeom>
              <a:gradFill rotWithShape="1">
                <a:gsLst>
                  <a:gs pos="98000">
                    <a:srgbClr val="2676FF">
                      <a:lumMod val="60000"/>
                      <a:lumOff val="40000"/>
                    </a:srgbClr>
                  </a:gs>
                  <a:gs pos="100000">
                    <a:srgbClr val="2676FF">
                      <a:lumMod val="40000"/>
                      <a:lumOff val="60000"/>
                    </a:srgbClr>
                  </a:gs>
                  <a:gs pos="51657">
                    <a:srgbClr val="2676FF"/>
                  </a:gs>
                  <a:gs pos="50000">
                    <a:srgbClr val="2676FF">
                      <a:alpha val="70000"/>
                    </a:srgbClr>
                  </a:gs>
                  <a:gs pos="8000">
                    <a:srgbClr val="2676FF">
                      <a:lumMod val="60000"/>
                      <a:lumOff val="4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文本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charset="0"/>
                </a:endParaRPr>
              </a:p>
            </p:txBody>
          </p:sp>
        </p:grpSp>
      </p:grpSp>
      <p:grpSp>
        <p:nvGrpSpPr>
          <p:cNvPr id="56" name="组合 48"/>
          <p:cNvGrpSpPr/>
          <p:nvPr/>
        </p:nvGrpSpPr>
        <p:grpSpPr>
          <a:xfrm>
            <a:off x="7570216" y="2073430"/>
            <a:ext cx="1288064" cy="1161034"/>
            <a:chOff x="7514002" y="3109783"/>
            <a:chExt cx="1288064" cy="1161034"/>
          </a:xfrm>
        </p:grpSpPr>
        <p:grpSp>
          <p:nvGrpSpPr>
            <p:cNvPr id="57" name="组合 53"/>
            <p:cNvGrpSpPr/>
            <p:nvPr/>
          </p:nvGrpSpPr>
          <p:grpSpPr>
            <a:xfrm>
              <a:off x="7514002" y="3314672"/>
              <a:ext cx="1159258" cy="956145"/>
              <a:chOff x="7567604" y="3242663"/>
              <a:chExt cx="1159258" cy="956145"/>
            </a:xfrm>
          </p:grpSpPr>
          <p:sp>
            <p:nvSpPr>
              <p:cNvPr id="61" name="任意多边形 60"/>
              <p:cNvSpPr/>
              <p:nvPr/>
            </p:nvSpPr>
            <p:spPr>
              <a:xfrm>
                <a:off x="7567604" y="3242663"/>
                <a:ext cx="1159258" cy="956145"/>
              </a:xfrm>
              <a:custGeom>
                <a:avLst/>
                <a:gdLst>
                  <a:gd name="connsiteX0" fmla="*/ 0 w 834659"/>
                  <a:gd name="connsiteY0" fmla="*/ 68842 h 688419"/>
                  <a:gd name="connsiteX1" fmla="*/ 68842 w 834659"/>
                  <a:gd name="connsiteY1" fmla="*/ 0 h 688419"/>
                  <a:gd name="connsiteX2" fmla="*/ 765817 w 834659"/>
                  <a:gd name="connsiteY2" fmla="*/ 0 h 688419"/>
                  <a:gd name="connsiteX3" fmla="*/ 834659 w 834659"/>
                  <a:gd name="connsiteY3" fmla="*/ 68842 h 688419"/>
                  <a:gd name="connsiteX4" fmla="*/ 834659 w 834659"/>
                  <a:gd name="connsiteY4" fmla="*/ 619577 h 688419"/>
                  <a:gd name="connsiteX5" fmla="*/ 765817 w 834659"/>
                  <a:gd name="connsiteY5" fmla="*/ 688419 h 688419"/>
                  <a:gd name="connsiteX6" fmla="*/ 68842 w 834659"/>
                  <a:gd name="connsiteY6" fmla="*/ 688419 h 688419"/>
                  <a:gd name="connsiteX7" fmla="*/ 0 w 834659"/>
                  <a:gd name="connsiteY7" fmla="*/ 619577 h 688419"/>
                  <a:gd name="connsiteX8" fmla="*/ 0 w 834659"/>
                  <a:gd name="connsiteY8" fmla="*/ 68842 h 688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4659" h="688419">
                    <a:moveTo>
                      <a:pt x="0" y="68842"/>
                    </a:moveTo>
                    <a:cubicBezTo>
                      <a:pt x="0" y="30822"/>
                      <a:pt x="30822" y="0"/>
                      <a:pt x="68842" y="0"/>
                    </a:cubicBezTo>
                    <a:lnTo>
                      <a:pt x="765817" y="0"/>
                    </a:lnTo>
                    <a:cubicBezTo>
                      <a:pt x="803837" y="0"/>
                      <a:pt x="834659" y="30822"/>
                      <a:pt x="834659" y="68842"/>
                    </a:cubicBezTo>
                    <a:lnTo>
                      <a:pt x="834659" y="619577"/>
                    </a:lnTo>
                    <a:cubicBezTo>
                      <a:pt x="834659" y="657597"/>
                      <a:pt x="803837" y="688419"/>
                      <a:pt x="765817" y="688419"/>
                    </a:cubicBezTo>
                    <a:lnTo>
                      <a:pt x="68842" y="688419"/>
                    </a:lnTo>
                    <a:cubicBezTo>
                      <a:pt x="30822" y="688419"/>
                      <a:pt x="0" y="657597"/>
                      <a:pt x="0" y="619577"/>
                    </a:cubicBezTo>
                    <a:lnTo>
                      <a:pt x="0" y="68842"/>
                    </a:lnTo>
                    <a:close/>
                  </a:path>
                </a:pathLst>
              </a:custGeom>
              <a:gradFill>
                <a:gsLst>
                  <a:gs pos="100000">
                    <a:srgbClr val="FFFFFF"/>
                  </a:gs>
                  <a:gs pos="51657">
                    <a:srgbClr val="F0F0F0"/>
                  </a:gs>
                  <a:gs pos="0">
                    <a:srgbClr val="FFFFFF"/>
                  </a:gs>
                </a:gsLst>
                <a:lin ang="5400000" scaled="1"/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8000"/>
                  </a:prstClr>
                </a:outerShdw>
              </a:effectLst>
            </p:spPr>
            <p:txBody>
              <a:bodyPr wrap="none" anchor="ctr"/>
              <a:lstStyle/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7593004" y="3261713"/>
                <a:ext cx="1108458" cy="918045"/>
              </a:xfrm>
              <a:custGeom>
                <a:avLst/>
                <a:gdLst>
                  <a:gd name="connsiteX0" fmla="*/ 0 w 834659"/>
                  <a:gd name="connsiteY0" fmla="*/ 68842 h 688419"/>
                  <a:gd name="connsiteX1" fmla="*/ 68842 w 834659"/>
                  <a:gd name="connsiteY1" fmla="*/ 0 h 688419"/>
                  <a:gd name="connsiteX2" fmla="*/ 765817 w 834659"/>
                  <a:gd name="connsiteY2" fmla="*/ 0 h 688419"/>
                  <a:gd name="connsiteX3" fmla="*/ 834659 w 834659"/>
                  <a:gd name="connsiteY3" fmla="*/ 68842 h 688419"/>
                  <a:gd name="connsiteX4" fmla="*/ 834659 w 834659"/>
                  <a:gd name="connsiteY4" fmla="*/ 619577 h 688419"/>
                  <a:gd name="connsiteX5" fmla="*/ 765817 w 834659"/>
                  <a:gd name="connsiteY5" fmla="*/ 688419 h 688419"/>
                  <a:gd name="connsiteX6" fmla="*/ 68842 w 834659"/>
                  <a:gd name="connsiteY6" fmla="*/ 688419 h 688419"/>
                  <a:gd name="connsiteX7" fmla="*/ 0 w 834659"/>
                  <a:gd name="connsiteY7" fmla="*/ 619577 h 688419"/>
                  <a:gd name="connsiteX8" fmla="*/ 0 w 834659"/>
                  <a:gd name="connsiteY8" fmla="*/ 68842 h 688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4659" h="688419">
                    <a:moveTo>
                      <a:pt x="0" y="68842"/>
                    </a:moveTo>
                    <a:cubicBezTo>
                      <a:pt x="0" y="30822"/>
                      <a:pt x="30822" y="0"/>
                      <a:pt x="68842" y="0"/>
                    </a:cubicBezTo>
                    <a:lnTo>
                      <a:pt x="765817" y="0"/>
                    </a:lnTo>
                    <a:cubicBezTo>
                      <a:pt x="803837" y="0"/>
                      <a:pt x="834659" y="30822"/>
                      <a:pt x="834659" y="68842"/>
                    </a:cubicBezTo>
                    <a:lnTo>
                      <a:pt x="834659" y="619577"/>
                    </a:lnTo>
                    <a:cubicBezTo>
                      <a:pt x="834659" y="657597"/>
                      <a:pt x="803837" y="688419"/>
                      <a:pt x="765817" y="688419"/>
                    </a:cubicBezTo>
                    <a:lnTo>
                      <a:pt x="68842" y="688419"/>
                    </a:lnTo>
                    <a:cubicBezTo>
                      <a:pt x="30822" y="688419"/>
                      <a:pt x="0" y="657597"/>
                      <a:pt x="0" y="619577"/>
                    </a:cubicBezTo>
                    <a:lnTo>
                      <a:pt x="0" y="68842"/>
                    </a:lnTo>
                    <a:close/>
                  </a:path>
                </a:pathLst>
              </a:custGeom>
              <a:gradFill rotWithShape="1">
                <a:gsLst>
                  <a:gs pos="98000">
                    <a:srgbClr val="F9F9F9"/>
                  </a:gs>
                  <a:gs pos="100000">
                    <a:srgbClr val="FFFFFF"/>
                  </a:gs>
                  <a:gs pos="51657">
                    <a:srgbClr val="E8E8E8"/>
                  </a:gs>
                  <a:gs pos="50000">
                    <a:srgbClr val="ECECEC"/>
                  </a:gs>
                  <a:gs pos="8000">
                    <a:srgbClr val="F8F8F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1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888888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点击输入文本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888888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charset="0"/>
                </a:endParaRPr>
              </a:p>
            </p:txBody>
          </p:sp>
        </p:grpSp>
        <p:grpSp>
          <p:nvGrpSpPr>
            <p:cNvPr id="58" name="组合 59"/>
            <p:cNvGrpSpPr/>
            <p:nvPr/>
          </p:nvGrpSpPr>
          <p:grpSpPr>
            <a:xfrm>
              <a:off x="7771615" y="3109783"/>
              <a:ext cx="1030451" cy="409775"/>
              <a:chOff x="7825217" y="3037774"/>
              <a:chExt cx="1030451" cy="409775"/>
            </a:xfrm>
          </p:grpSpPr>
          <p:sp>
            <p:nvSpPr>
              <p:cNvPr id="59" name="任意多边形 58"/>
              <p:cNvSpPr/>
              <p:nvPr/>
            </p:nvSpPr>
            <p:spPr>
              <a:xfrm>
                <a:off x="7825217" y="3037774"/>
                <a:ext cx="1030451" cy="409775"/>
              </a:xfrm>
              <a:custGeom>
                <a:avLst/>
                <a:gdLst>
                  <a:gd name="connsiteX0" fmla="*/ 0 w 741919"/>
                  <a:gd name="connsiteY0" fmla="*/ 29504 h 295036"/>
                  <a:gd name="connsiteX1" fmla="*/ 29504 w 741919"/>
                  <a:gd name="connsiteY1" fmla="*/ 0 h 295036"/>
                  <a:gd name="connsiteX2" fmla="*/ 712415 w 741919"/>
                  <a:gd name="connsiteY2" fmla="*/ 0 h 295036"/>
                  <a:gd name="connsiteX3" fmla="*/ 741919 w 741919"/>
                  <a:gd name="connsiteY3" fmla="*/ 29504 h 295036"/>
                  <a:gd name="connsiteX4" fmla="*/ 741919 w 741919"/>
                  <a:gd name="connsiteY4" fmla="*/ 265532 h 295036"/>
                  <a:gd name="connsiteX5" fmla="*/ 712415 w 741919"/>
                  <a:gd name="connsiteY5" fmla="*/ 295036 h 295036"/>
                  <a:gd name="connsiteX6" fmla="*/ 29504 w 741919"/>
                  <a:gd name="connsiteY6" fmla="*/ 295036 h 295036"/>
                  <a:gd name="connsiteX7" fmla="*/ 0 w 741919"/>
                  <a:gd name="connsiteY7" fmla="*/ 265532 h 295036"/>
                  <a:gd name="connsiteX8" fmla="*/ 0 w 741919"/>
                  <a:gd name="connsiteY8" fmla="*/ 29504 h 295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1919" h="295036">
                    <a:moveTo>
                      <a:pt x="0" y="29504"/>
                    </a:moveTo>
                    <a:cubicBezTo>
                      <a:pt x="0" y="13209"/>
                      <a:pt x="13209" y="0"/>
                      <a:pt x="29504" y="0"/>
                    </a:cubicBezTo>
                    <a:lnTo>
                      <a:pt x="712415" y="0"/>
                    </a:lnTo>
                    <a:cubicBezTo>
                      <a:pt x="728710" y="0"/>
                      <a:pt x="741919" y="13209"/>
                      <a:pt x="741919" y="29504"/>
                    </a:cubicBezTo>
                    <a:lnTo>
                      <a:pt x="741919" y="265532"/>
                    </a:lnTo>
                    <a:cubicBezTo>
                      <a:pt x="741919" y="281827"/>
                      <a:pt x="728710" y="295036"/>
                      <a:pt x="712415" y="295036"/>
                    </a:cubicBezTo>
                    <a:lnTo>
                      <a:pt x="29504" y="295036"/>
                    </a:lnTo>
                    <a:cubicBezTo>
                      <a:pt x="13209" y="295036"/>
                      <a:pt x="0" y="281827"/>
                      <a:pt x="0" y="265532"/>
                    </a:cubicBezTo>
                    <a:lnTo>
                      <a:pt x="0" y="29504"/>
                    </a:lnTo>
                    <a:close/>
                  </a:path>
                </a:pathLst>
              </a:custGeom>
              <a:gradFill>
                <a:gsLst>
                  <a:gs pos="100000">
                    <a:srgbClr val="2676FF">
                      <a:lumMod val="20000"/>
                      <a:lumOff val="80000"/>
                    </a:srgbClr>
                  </a:gs>
                  <a:gs pos="51657">
                    <a:srgbClr val="2676FF">
                      <a:lumMod val="60000"/>
                      <a:lumOff val="40000"/>
                    </a:srgbClr>
                  </a:gs>
                  <a:gs pos="0">
                    <a:srgbClr val="2676FF">
                      <a:lumMod val="20000"/>
                      <a:lumOff val="80000"/>
                    </a:srgbClr>
                  </a:gs>
                </a:gsLst>
                <a:lin ang="5400000" scaled="1"/>
              </a:gradFill>
              <a:ln w="9525">
                <a:solidFill>
                  <a:srgbClr val="2676FF">
                    <a:lumMod val="60000"/>
                    <a:lumOff val="40000"/>
                  </a:srgbClr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18000"/>
                  </a:prstClr>
                </a:outerShdw>
              </a:effectLst>
            </p:spPr>
            <p:txBody>
              <a:bodyPr spcFirstLastPara="0" vert="horz" wrap="square" lIns="39121" tIns="28961" rIns="39121" bIns="28961" numCol="1" spcCol="1270" anchor="ctr" anchorCtr="0">
                <a:noAutofit/>
              </a:bodyPr>
              <a:lstStyle/>
              <a:p>
                <a:pPr marL="0" marR="0" lvl="0" indent="0" algn="ctr" defTabSz="7112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>
                <a:off x="7850617" y="3056824"/>
                <a:ext cx="979651" cy="371675"/>
              </a:xfrm>
              <a:custGeom>
                <a:avLst/>
                <a:gdLst>
                  <a:gd name="connsiteX0" fmla="*/ 0 w 741919"/>
                  <a:gd name="connsiteY0" fmla="*/ 29504 h 295036"/>
                  <a:gd name="connsiteX1" fmla="*/ 29504 w 741919"/>
                  <a:gd name="connsiteY1" fmla="*/ 0 h 295036"/>
                  <a:gd name="connsiteX2" fmla="*/ 712415 w 741919"/>
                  <a:gd name="connsiteY2" fmla="*/ 0 h 295036"/>
                  <a:gd name="connsiteX3" fmla="*/ 741919 w 741919"/>
                  <a:gd name="connsiteY3" fmla="*/ 29504 h 295036"/>
                  <a:gd name="connsiteX4" fmla="*/ 741919 w 741919"/>
                  <a:gd name="connsiteY4" fmla="*/ 265532 h 295036"/>
                  <a:gd name="connsiteX5" fmla="*/ 712415 w 741919"/>
                  <a:gd name="connsiteY5" fmla="*/ 295036 h 295036"/>
                  <a:gd name="connsiteX6" fmla="*/ 29504 w 741919"/>
                  <a:gd name="connsiteY6" fmla="*/ 295036 h 295036"/>
                  <a:gd name="connsiteX7" fmla="*/ 0 w 741919"/>
                  <a:gd name="connsiteY7" fmla="*/ 265532 h 295036"/>
                  <a:gd name="connsiteX8" fmla="*/ 0 w 741919"/>
                  <a:gd name="connsiteY8" fmla="*/ 29504 h 295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1919" h="295036">
                    <a:moveTo>
                      <a:pt x="0" y="29504"/>
                    </a:moveTo>
                    <a:cubicBezTo>
                      <a:pt x="0" y="13209"/>
                      <a:pt x="13209" y="0"/>
                      <a:pt x="29504" y="0"/>
                    </a:cubicBezTo>
                    <a:lnTo>
                      <a:pt x="712415" y="0"/>
                    </a:lnTo>
                    <a:cubicBezTo>
                      <a:pt x="728710" y="0"/>
                      <a:pt x="741919" y="13209"/>
                      <a:pt x="741919" y="29504"/>
                    </a:cubicBezTo>
                    <a:lnTo>
                      <a:pt x="741919" y="265532"/>
                    </a:lnTo>
                    <a:cubicBezTo>
                      <a:pt x="741919" y="281827"/>
                      <a:pt x="728710" y="295036"/>
                      <a:pt x="712415" y="295036"/>
                    </a:cubicBezTo>
                    <a:lnTo>
                      <a:pt x="29504" y="295036"/>
                    </a:lnTo>
                    <a:cubicBezTo>
                      <a:pt x="13209" y="295036"/>
                      <a:pt x="0" y="281827"/>
                      <a:pt x="0" y="265532"/>
                    </a:cubicBezTo>
                    <a:lnTo>
                      <a:pt x="0" y="29504"/>
                    </a:lnTo>
                    <a:close/>
                  </a:path>
                </a:pathLst>
              </a:custGeom>
              <a:gradFill rotWithShape="1">
                <a:gsLst>
                  <a:gs pos="98000">
                    <a:srgbClr val="2676FF">
                      <a:lumMod val="60000"/>
                      <a:lumOff val="40000"/>
                    </a:srgbClr>
                  </a:gs>
                  <a:gs pos="100000">
                    <a:srgbClr val="2676FF">
                      <a:lumMod val="40000"/>
                      <a:lumOff val="60000"/>
                    </a:srgbClr>
                  </a:gs>
                  <a:gs pos="51657">
                    <a:srgbClr val="2676FF"/>
                  </a:gs>
                  <a:gs pos="50000">
                    <a:srgbClr val="2676FF">
                      <a:alpha val="70000"/>
                    </a:srgbClr>
                  </a:gs>
                  <a:gs pos="8000">
                    <a:srgbClr val="2676FF">
                      <a:lumMod val="60000"/>
                      <a:lumOff val="4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文本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98333" y="2008213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7162" y="28573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添加目录标题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23"/>
          <p:cNvSpPr/>
          <p:nvPr/>
        </p:nvSpPr>
        <p:spPr>
          <a:xfrm>
            <a:off x="-6891" y="1088777"/>
            <a:ext cx="2662394" cy="4430712"/>
          </a:xfrm>
          <a:custGeom>
            <a:avLst/>
            <a:gdLst/>
            <a:ahLst/>
            <a:cxnLst/>
            <a:rect l="l" t="t" r="r" b="b"/>
            <a:pathLst>
              <a:path w="2662394" h="4430712">
                <a:moveTo>
                  <a:pt x="0" y="0"/>
                </a:moveTo>
                <a:lnTo>
                  <a:pt x="945429" y="0"/>
                </a:lnTo>
                <a:lnTo>
                  <a:pt x="2662394" y="4430712"/>
                </a:lnTo>
                <a:lnTo>
                  <a:pt x="0" y="4430712"/>
                </a:lnTo>
                <a:close/>
              </a:path>
            </a:pathLst>
          </a:cu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57" name="组合 4"/>
          <p:cNvGrpSpPr/>
          <p:nvPr/>
        </p:nvGrpSpPr>
        <p:grpSpPr>
          <a:xfrm>
            <a:off x="1372616" y="1000114"/>
            <a:ext cx="6582098" cy="346249"/>
            <a:chOff x="1372616" y="1484784"/>
            <a:chExt cx="6582098" cy="346249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1372616" y="1831033"/>
              <a:ext cx="6582098" cy="0"/>
            </a:xfrm>
            <a:prstGeom prst="line">
              <a:avLst/>
            </a:prstGeom>
            <a:noFill/>
            <a:ln w="9525" cap="flat" cmpd="sng" algn="ctr">
              <a:solidFill>
                <a:srgbClr val="C5C5C5"/>
              </a:solidFill>
              <a:prstDash val="solid"/>
            </a:ln>
            <a:effectLst/>
          </p:spPr>
        </p:cxnSp>
        <p:sp>
          <p:nvSpPr>
            <p:cNvPr id="63" name="TextBox 62"/>
            <p:cNvSpPr txBox="1"/>
            <p:nvPr/>
          </p:nvSpPr>
          <p:spPr bwMode="auto">
            <a:xfrm>
              <a:off x="1572129" y="1484784"/>
              <a:ext cx="3384376" cy="3462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94949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7"/>
          <p:cNvGrpSpPr/>
          <p:nvPr/>
        </p:nvGrpSpPr>
        <p:grpSpPr>
          <a:xfrm>
            <a:off x="1594071" y="1573996"/>
            <a:ext cx="6359924" cy="346249"/>
            <a:chOff x="1594071" y="2058666"/>
            <a:chExt cx="6359924" cy="346249"/>
          </a:xfrm>
        </p:grpSpPr>
        <p:cxnSp>
          <p:nvCxnSpPr>
            <p:cNvPr id="65" name="直接连接符 64"/>
            <p:cNvCxnSpPr/>
            <p:nvPr/>
          </p:nvCxnSpPr>
          <p:spPr>
            <a:xfrm>
              <a:off x="1594071" y="2404915"/>
              <a:ext cx="6359924" cy="0"/>
            </a:xfrm>
            <a:prstGeom prst="line">
              <a:avLst/>
            </a:prstGeom>
            <a:noFill/>
            <a:ln w="9525" cap="flat" cmpd="sng" algn="ctr">
              <a:solidFill>
                <a:srgbClr val="C5C5C5"/>
              </a:solidFill>
              <a:prstDash val="solid"/>
            </a:ln>
            <a:effectLst/>
          </p:spPr>
        </p:cxnSp>
        <p:sp>
          <p:nvSpPr>
            <p:cNvPr id="66" name="TextBox 65"/>
            <p:cNvSpPr txBox="1"/>
            <p:nvPr/>
          </p:nvSpPr>
          <p:spPr bwMode="auto">
            <a:xfrm>
              <a:off x="1793584" y="2058666"/>
              <a:ext cx="3384376" cy="3462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94949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7" name="组合 10"/>
          <p:cNvGrpSpPr/>
          <p:nvPr/>
        </p:nvGrpSpPr>
        <p:grpSpPr>
          <a:xfrm>
            <a:off x="1820289" y="2147878"/>
            <a:ext cx="6133706" cy="346249"/>
            <a:chOff x="1820289" y="2632548"/>
            <a:chExt cx="6133706" cy="346249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1820289" y="2978797"/>
              <a:ext cx="6133706" cy="0"/>
            </a:xfrm>
            <a:prstGeom prst="line">
              <a:avLst/>
            </a:prstGeom>
            <a:noFill/>
            <a:ln w="9525" cap="flat" cmpd="sng" algn="ctr">
              <a:solidFill>
                <a:srgbClr val="C5C5C5"/>
              </a:solidFill>
              <a:prstDash val="solid"/>
            </a:ln>
            <a:effectLst/>
          </p:spPr>
        </p:cxnSp>
        <p:sp>
          <p:nvSpPr>
            <p:cNvPr id="69" name="TextBox 68"/>
            <p:cNvSpPr txBox="1"/>
            <p:nvPr/>
          </p:nvSpPr>
          <p:spPr bwMode="auto">
            <a:xfrm>
              <a:off x="2019802" y="2632548"/>
              <a:ext cx="3384376" cy="3462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3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94949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0" name="组合 13"/>
          <p:cNvGrpSpPr/>
          <p:nvPr/>
        </p:nvGrpSpPr>
        <p:grpSpPr>
          <a:xfrm>
            <a:off x="2041748" y="2721760"/>
            <a:ext cx="5912251" cy="346249"/>
            <a:chOff x="2041744" y="3206430"/>
            <a:chExt cx="5912251" cy="346249"/>
          </a:xfrm>
        </p:grpSpPr>
        <p:cxnSp>
          <p:nvCxnSpPr>
            <p:cNvPr id="71" name="直接连接符 70"/>
            <p:cNvCxnSpPr/>
            <p:nvPr/>
          </p:nvCxnSpPr>
          <p:spPr>
            <a:xfrm>
              <a:off x="2041744" y="3552679"/>
              <a:ext cx="5912251" cy="0"/>
            </a:xfrm>
            <a:prstGeom prst="line">
              <a:avLst/>
            </a:prstGeom>
            <a:noFill/>
            <a:ln w="9525" cap="flat" cmpd="sng" algn="ctr">
              <a:solidFill>
                <a:srgbClr val="C5C5C5"/>
              </a:solidFill>
              <a:prstDash val="solid"/>
            </a:ln>
            <a:effectLst/>
          </p:spPr>
        </p:cxnSp>
        <p:sp>
          <p:nvSpPr>
            <p:cNvPr id="72" name="TextBox 71"/>
            <p:cNvSpPr txBox="1"/>
            <p:nvPr/>
          </p:nvSpPr>
          <p:spPr bwMode="auto">
            <a:xfrm>
              <a:off x="2241257" y="3206430"/>
              <a:ext cx="3384376" cy="3462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4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94949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16"/>
          <p:cNvGrpSpPr/>
          <p:nvPr/>
        </p:nvGrpSpPr>
        <p:grpSpPr>
          <a:xfrm>
            <a:off x="2263199" y="3295642"/>
            <a:ext cx="5690796" cy="346249"/>
            <a:chOff x="2263199" y="3780312"/>
            <a:chExt cx="5690796" cy="346249"/>
          </a:xfrm>
        </p:grpSpPr>
        <p:cxnSp>
          <p:nvCxnSpPr>
            <p:cNvPr id="74" name="直接连接符 73"/>
            <p:cNvCxnSpPr/>
            <p:nvPr/>
          </p:nvCxnSpPr>
          <p:spPr>
            <a:xfrm>
              <a:off x="2263199" y="4126561"/>
              <a:ext cx="5690796" cy="0"/>
            </a:xfrm>
            <a:prstGeom prst="line">
              <a:avLst/>
            </a:prstGeom>
            <a:noFill/>
            <a:ln w="9525" cap="flat" cmpd="sng" algn="ctr">
              <a:solidFill>
                <a:srgbClr val="C5C5C5"/>
              </a:solidFill>
              <a:prstDash val="solid"/>
            </a:ln>
            <a:effectLst/>
          </p:spPr>
        </p:cxnSp>
        <p:sp>
          <p:nvSpPr>
            <p:cNvPr id="75" name="TextBox 74"/>
            <p:cNvSpPr txBox="1"/>
            <p:nvPr/>
          </p:nvSpPr>
          <p:spPr bwMode="auto">
            <a:xfrm>
              <a:off x="2462712" y="3780312"/>
              <a:ext cx="3384376" cy="3462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5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94949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6" name="组合 19"/>
          <p:cNvGrpSpPr/>
          <p:nvPr/>
        </p:nvGrpSpPr>
        <p:grpSpPr>
          <a:xfrm>
            <a:off x="2484654" y="3869524"/>
            <a:ext cx="5471722" cy="346249"/>
            <a:chOff x="2484654" y="4354194"/>
            <a:chExt cx="5471722" cy="346249"/>
          </a:xfrm>
        </p:grpSpPr>
        <p:cxnSp>
          <p:nvCxnSpPr>
            <p:cNvPr id="77" name="直接连接符 76"/>
            <p:cNvCxnSpPr/>
            <p:nvPr/>
          </p:nvCxnSpPr>
          <p:spPr>
            <a:xfrm>
              <a:off x="2484654" y="4700443"/>
              <a:ext cx="5471722" cy="0"/>
            </a:xfrm>
            <a:prstGeom prst="line">
              <a:avLst/>
            </a:prstGeom>
            <a:noFill/>
            <a:ln w="9525" cap="flat" cmpd="sng" algn="ctr">
              <a:solidFill>
                <a:srgbClr val="C5C5C5"/>
              </a:solidFill>
              <a:prstDash val="solid"/>
            </a:ln>
            <a:effectLst/>
          </p:spPr>
        </p:cxnSp>
        <p:sp>
          <p:nvSpPr>
            <p:cNvPr id="78" name="TextBox 77"/>
            <p:cNvSpPr txBox="1"/>
            <p:nvPr/>
          </p:nvSpPr>
          <p:spPr bwMode="auto">
            <a:xfrm>
              <a:off x="2684167" y="4354194"/>
              <a:ext cx="3384376" cy="3462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94949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6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94949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62" y="28573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添加目录标题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36876" y="928676"/>
            <a:ext cx="5775688" cy="3786214"/>
            <a:chOff x="936875" y="857236"/>
            <a:chExt cx="7271653" cy="4766884"/>
          </a:xfrm>
        </p:grpSpPr>
        <p:grpSp>
          <p:nvGrpSpPr>
            <p:cNvPr id="22" name="组合 12"/>
            <p:cNvGrpSpPr/>
            <p:nvPr/>
          </p:nvGrpSpPr>
          <p:grpSpPr>
            <a:xfrm>
              <a:off x="936875" y="857236"/>
              <a:ext cx="7247840" cy="1314996"/>
              <a:chOff x="395288" y="1557339"/>
              <a:chExt cx="9519782" cy="1727201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2411413" y="1557339"/>
                <a:ext cx="7503657" cy="1295598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80000" anchor="ctr"/>
              <a:lstStyle/>
              <a:p>
                <a:pPr marL="171450" marR="0" lvl="0" indent="-17145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单击此处添加段落文本单击此处添加段落文本</a:t>
                </a:r>
                <a:endPara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  <a:p>
                <a:pPr marL="171450" marR="0" lvl="0" indent="-17145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单击此处添加段落文本单击此处添加段落文本</a:t>
                </a:r>
                <a:endPara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  <a:p>
                <a:pPr marL="171450" marR="0" lvl="0" indent="-17145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单击此处添加段落文本单击此处添加段落</a:t>
                </a:r>
                <a:r>
                  <a:rPr kumimoji="0" lang="zh-CN" alt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文本</a:t>
                </a:r>
                <a:endPara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4" name="矩形 19"/>
              <p:cNvSpPr/>
              <p:nvPr/>
            </p:nvSpPr>
            <p:spPr>
              <a:xfrm>
                <a:off x="395288" y="1557340"/>
                <a:ext cx="1871662" cy="1727200"/>
              </a:xfrm>
              <a:custGeom>
                <a:avLst/>
                <a:gdLst/>
                <a:ahLst/>
                <a:cxnLst/>
                <a:rect l="l" t="t" r="r" b="b"/>
                <a:pathLst>
                  <a:path w="1871662" h="1727200">
                    <a:moveTo>
                      <a:pt x="0" y="0"/>
                    </a:moveTo>
                    <a:lnTo>
                      <a:pt x="1871662" y="0"/>
                    </a:lnTo>
                    <a:lnTo>
                      <a:pt x="1871662" y="1308095"/>
                    </a:lnTo>
                    <a:lnTo>
                      <a:pt x="935831" y="1727200"/>
                    </a:lnTo>
                    <a:lnTo>
                      <a:pt x="0" y="1308095"/>
                    </a:lnTo>
                    <a:close/>
                  </a:path>
                </a:pathLst>
              </a:custGeom>
              <a:gradFill>
                <a:gsLst>
                  <a:gs pos="0">
                    <a:srgbClr val="2676FF">
                      <a:lumMod val="60000"/>
                      <a:lumOff val="40000"/>
                    </a:srgbClr>
                  </a:gs>
                  <a:gs pos="100000">
                    <a:srgbClr val="2676FF"/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bIns="32400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文本</a:t>
                </a: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25" name="组合 13"/>
            <p:cNvGrpSpPr/>
            <p:nvPr/>
          </p:nvGrpSpPr>
          <p:grpSpPr>
            <a:xfrm>
              <a:off x="936875" y="2008461"/>
              <a:ext cx="7271653" cy="1314995"/>
              <a:chOff x="395288" y="3069432"/>
              <a:chExt cx="9551060" cy="1727200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2411413" y="3071813"/>
                <a:ext cx="7534935" cy="1293292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80000" anchor="ctr"/>
              <a:lstStyle/>
              <a:p>
                <a:pPr marL="171450" marR="0" lvl="0" indent="-17145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单击此处添加段落文本单击此处添加段落文本</a:t>
                </a:r>
                <a:endPara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  <a:p>
                <a:pPr marL="171450" marR="0" lvl="0" indent="-17145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单击此处添加段落文本单击此处添加段落文本</a:t>
                </a:r>
                <a:endPara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  <a:p>
                <a:pPr marL="171450" marR="0" lvl="0" indent="-17145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单击此处添加段落文本单击此处添加段落</a:t>
                </a:r>
                <a:r>
                  <a:rPr kumimoji="0" lang="zh-CN" alt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文本</a:t>
                </a:r>
                <a:endPara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7" name="矩形 20"/>
              <p:cNvSpPr/>
              <p:nvPr/>
            </p:nvSpPr>
            <p:spPr>
              <a:xfrm>
                <a:off x="395288" y="3069432"/>
                <a:ext cx="1871662" cy="1727200"/>
              </a:xfrm>
              <a:custGeom>
                <a:avLst/>
                <a:gdLst/>
                <a:ahLst/>
                <a:cxnLst/>
                <a:rect l="l" t="t" r="r" b="b"/>
                <a:pathLst>
                  <a:path w="1871662" h="1727200">
                    <a:moveTo>
                      <a:pt x="0" y="0"/>
                    </a:moveTo>
                    <a:lnTo>
                      <a:pt x="935831" y="458779"/>
                    </a:lnTo>
                    <a:lnTo>
                      <a:pt x="1871662" y="0"/>
                    </a:lnTo>
                    <a:lnTo>
                      <a:pt x="1871662" y="1268421"/>
                    </a:lnTo>
                    <a:lnTo>
                      <a:pt x="935831" y="1727200"/>
                    </a:lnTo>
                    <a:lnTo>
                      <a:pt x="0" y="1268421"/>
                    </a:lnTo>
                    <a:close/>
                  </a:path>
                </a:pathLst>
              </a:custGeom>
              <a:gradFill>
                <a:gsLst>
                  <a:gs pos="0">
                    <a:srgbClr val="2676FF">
                      <a:lumMod val="60000"/>
                      <a:lumOff val="40000"/>
                    </a:srgbClr>
                  </a:gs>
                  <a:gs pos="100000">
                    <a:srgbClr val="2676FF"/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文本</a:t>
                </a: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2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28" name="组合 14"/>
            <p:cNvGrpSpPr/>
            <p:nvPr/>
          </p:nvGrpSpPr>
          <p:grpSpPr>
            <a:xfrm>
              <a:off x="936875" y="3159685"/>
              <a:ext cx="7271653" cy="1327641"/>
              <a:chOff x="395288" y="4581525"/>
              <a:chExt cx="9551060" cy="1743809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2387600" y="4581525"/>
                <a:ext cx="7558748" cy="1285875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80000" anchor="ctr"/>
              <a:lstStyle/>
              <a:p>
                <a:pPr marL="171450" marR="0" lvl="0" indent="-17145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单击此处添加段落文本单击此处添加段落文本</a:t>
                </a:r>
                <a:endPara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  <a:p>
                <a:pPr marL="171450" marR="0" lvl="0" indent="-17145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单击此处添加段落文本单击此处添加段落文本</a:t>
                </a:r>
                <a:endPara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  <a:p>
                <a:pPr marL="171450" marR="0" lvl="0" indent="-17145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单击此处添加段落文本单击此处添加段落</a:t>
                </a:r>
                <a:r>
                  <a:rPr kumimoji="0" lang="zh-CN" alt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文本</a:t>
                </a:r>
                <a:endPara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30" name="矩形 21"/>
              <p:cNvSpPr/>
              <p:nvPr/>
            </p:nvSpPr>
            <p:spPr>
              <a:xfrm>
                <a:off x="395288" y="4598134"/>
                <a:ext cx="1871662" cy="1727200"/>
              </a:xfrm>
              <a:custGeom>
                <a:avLst/>
                <a:gdLst/>
                <a:ahLst/>
                <a:cxnLst/>
                <a:rect l="l" t="t" r="r" b="b"/>
                <a:pathLst>
                  <a:path w="1871662" h="1727200">
                    <a:moveTo>
                      <a:pt x="0" y="0"/>
                    </a:moveTo>
                    <a:lnTo>
                      <a:pt x="935831" y="458779"/>
                    </a:lnTo>
                    <a:lnTo>
                      <a:pt x="1871662" y="0"/>
                    </a:lnTo>
                    <a:lnTo>
                      <a:pt x="1871662" y="1268421"/>
                    </a:lnTo>
                    <a:lnTo>
                      <a:pt x="935831" y="1727200"/>
                    </a:lnTo>
                    <a:lnTo>
                      <a:pt x="0" y="1268421"/>
                    </a:lnTo>
                    <a:close/>
                  </a:path>
                </a:pathLst>
              </a:custGeom>
              <a:gradFill>
                <a:gsLst>
                  <a:gs pos="0">
                    <a:srgbClr val="2676FF">
                      <a:lumMod val="60000"/>
                      <a:lumOff val="40000"/>
                    </a:srgbClr>
                  </a:gs>
                  <a:gs pos="100000">
                    <a:srgbClr val="2676FF"/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文本</a:t>
                </a: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3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31" name="组合 24"/>
            <p:cNvGrpSpPr/>
            <p:nvPr/>
          </p:nvGrpSpPr>
          <p:grpSpPr>
            <a:xfrm>
              <a:off x="936875" y="4296479"/>
              <a:ext cx="7271653" cy="1327641"/>
              <a:chOff x="395288" y="4581525"/>
              <a:chExt cx="9551060" cy="1743809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2387600" y="4581525"/>
                <a:ext cx="7558748" cy="1285875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80000" anchor="ctr"/>
              <a:lstStyle/>
              <a:p>
                <a:pPr marL="171450" marR="0" lvl="0" indent="-17145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单击此处添加段落文本单击此处添加段落文本</a:t>
                </a:r>
                <a:endPara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  <a:p>
                <a:pPr marL="171450" marR="0" lvl="0" indent="-17145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单击此处添加段落文本单击此处添加段落文本</a:t>
                </a:r>
                <a:endPara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  <a:p>
                <a:pPr marL="171450" marR="0" lvl="0" indent="-17145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单击此处添加段落文本单击此处添加段落</a:t>
                </a:r>
                <a:r>
                  <a:rPr kumimoji="0" lang="zh-CN" alt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文本</a:t>
                </a:r>
                <a:endPara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33" name="矩形 21"/>
              <p:cNvSpPr/>
              <p:nvPr/>
            </p:nvSpPr>
            <p:spPr>
              <a:xfrm>
                <a:off x="395288" y="4598134"/>
                <a:ext cx="1871662" cy="1727200"/>
              </a:xfrm>
              <a:custGeom>
                <a:avLst/>
                <a:gdLst/>
                <a:ahLst/>
                <a:cxnLst/>
                <a:rect l="l" t="t" r="r" b="b"/>
                <a:pathLst>
                  <a:path w="1871662" h="1727200">
                    <a:moveTo>
                      <a:pt x="0" y="0"/>
                    </a:moveTo>
                    <a:lnTo>
                      <a:pt x="935831" y="458779"/>
                    </a:lnTo>
                    <a:lnTo>
                      <a:pt x="1871662" y="0"/>
                    </a:lnTo>
                    <a:lnTo>
                      <a:pt x="1871662" y="1268421"/>
                    </a:lnTo>
                    <a:lnTo>
                      <a:pt x="935831" y="1727200"/>
                    </a:lnTo>
                    <a:lnTo>
                      <a:pt x="0" y="1268421"/>
                    </a:lnTo>
                    <a:close/>
                  </a:path>
                </a:pathLst>
              </a:custGeom>
              <a:gradFill>
                <a:gsLst>
                  <a:gs pos="33000">
                    <a:srgbClr val="2676FF">
                      <a:lumMod val="20000"/>
                      <a:lumOff val="80000"/>
                    </a:srgbClr>
                  </a:gs>
                  <a:gs pos="100000">
                    <a:srgbClr val="2676FF">
                      <a:lumMod val="60000"/>
                      <a:lumOff val="40000"/>
                    </a:srgb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r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文本</a:t>
                </a: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4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B0F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883</Words>
  <Application>Microsoft Office PowerPoint</Application>
  <PresentationFormat>全屏显示(16:10)</PresentationFormat>
  <Paragraphs>93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微软雅黑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14</cp:revision>
  <dcterms:created xsi:type="dcterms:W3CDTF">2013-11-13T07:20:47Z</dcterms:created>
  <dcterms:modified xsi:type="dcterms:W3CDTF">2017-09-23T13:35:15Z</dcterms:modified>
</cp:coreProperties>
</file>