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6.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theme/themeOverride9.xml" ContentType="application/vnd.openxmlformats-officedocument.themeOverr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2"/>
    <p:sldId id="266" r:id="rId3"/>
    <p:sldId id="267" r:id="rId4"/>
    <p:sldId id="273" r:id="rId5"/>
    <p:sldId id="275" r:id="rId6"/>
    <p:sldId id="271" r:id="rId7"/>
    <p:sldId id="256" r:id="rId8"/>
    <p:sldId id="268" r:id="rId9"/>
    <p:sldId id="270" r:id="rId10"/>
    <p:sldId id="276" r:id="rId11"/>
    <p:sldId id="269" r:id="rId12"/>
    <p:sldId id="27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33CCFF"/>
    <a:srgbClr val="4FC3F7"/>
    <a:srgbClr val="060A0D"/>
    <a:srgbClr val="FFFF99"/>
    <a:srgbClr val="66FF66"/>
    <a:srgbClr val="FF99FF"/>
    <a:srgbClr val="9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49" autoAdjust="0"/>
    <p:restoredTop sz="94660"/>
  </p:normalViewPr>
  <p:slideViewPr>
    <p:cSldViewPr snapToGrid="0" showGuides="1">
      <p:cViewPr varScale="1">
        <p:scale>
          <a:sx n="70" d="100"/>
          <a:sy n="70" d="100"/>
        </p:scale>
        <p:origin x="462"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6086003559605E-2"/>
          <c:y val="0.230313173157488"/>
          <c:w val="0.80967892819977505"/>
          <c:h val="0.61946384268106403"/>
        </c:manualLayout>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600" b="1" i="0" u="none" strike="noStrike" kern="1200" baseline="0">
                    <a:solidFill>
                      <a:schemeClr val="bg1">
                        <a:lumMod val="95000"/>
                      </a:schemeClr>
                    </a:solidFill>
                    <a:latin typeface="微软雅黑" panose="020B0503020204020204" pitchFamily="82" charset="2"/>
                    <a:ea typeface="微软雅黑" panose="020B0503020204020204" pitchFamily="82" charset="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75000"/>
                <a:lumOff val="2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600" b="1" i="0" u="none" strike="noStrike" kern="1200" baseline="0">
                    <a:solidFill>
                      <a:schemeClr val="bg1">
                        <a:lumMod val="95000"/>
                      </a:schemeClr>
                    </a:solidFill>
                    <a:latin typeface="微软雅黑" panose="020B0503020204020204" pitchFamily="82" charset="2"/>
                    <a:ea typeface="微软雅黑" panose="020B0503020204020204" pitchFamily="82" charset="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FC000"/>
            </a:solidFill>
            <a:ln w="28575">
              <a:solidFill>
                <a:schemeClr val="bg1">
                  <a:lumMod val="9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2400" b="1" i="0" u="none" strike="noStrike" kern="1200" baseline="0">
                    <a:solidFill>
                      <a:srgbClr val="FFC000"/>
                    </a:solidFill>
                    <a:latin typeface="微软雅黑" panose="020B0503020204020204" pitchFamily="82" charset="2"/>
                    <a:ea typeface="微软雅黑" panose="020B0503020204020204" pitchFamily="82" charset="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395062880"/>
        <c:axId val="1395079200"/>
      </c:barChart>
      <c:catAx>
        <c:axId val="1395062880"/>
        <c:scaling>
          <c:orientation val="minMax"/>
        </c:scaling>
        <c:delete val="0"/>
        <c:axPos val="b"/>
        <c:numFmt formatCode="General" sourceLinked="1"/>
        <c:majorTickMark val="out"/>
        <c:minorTickMark val="none"/>
        <c:tickLblPos val="nextTo"/>
        <c:spPr>
          <a:noFill/>
          <a:ln w="38100" cap="flat" cmpd="sng" algn="ctr">
            <a:solidFill>
              <a:schemeClr val="bg1">
                <a:lumMod val="65000"/>
              </a:schemeClr>
            </a:solidFill>
            <a:round/>
          </a:ln>
          <a:effectLst/>
        </c:spPr>
        <c:txPr>
          <a:bodyPr rot="-60000000" spcFirstLastPara="1" vertOverflow="ellipsis" vert="horz" wrap="square" anchor="ctr" anchorCtr="1"/>
          <a:lstStyle/>
          <a:p>
            <a:pPr>
              <a:defRPr lang="zh-CN" sz="1800" b="1" i="0" u="none" strike="noStrike" kern="1200" baseline="0">
                <a:solidFill>
                  <a:schemeClr val="bg1"/>
                </a:solidFill>
                <a:latin typeface="微软雅黑" panose="020B0503020204020204" pitchFamily="82" charset="2"/>
                <a:ea typeface="微软雅黑" panose="020B0503020204020204" pitchFamily="82" charset="2"/>
                <a:cs typeface="+mn-cs"/>
              </a:defRPr>
            </a:pPr>
            <a:endParaRPr lang="zh-CN"/>
          </a:p>
        </c:txPr>
        <c:crossAx val="1395079200"/>
        <c:crosses val="autoZero"/>
        <c:auto val="1"/>
        <c:lblAlgn val="ctr"/>
        <c:lblOffset val="100"/>
        <c:noMultiLvlLbl val="0"/>
      </c:catAx>
      <c:valAx>
        <c:axId val="1395079200"/>
        <c:scaling>
          <c:orientation val="minMax"/>
        </c:scaling>
        <c:delete val="1"/>
        <c:axPos val="l"/>
        <c:majorGridlines>
          <c:spPr>
            <a:ln w="9525" cap="flat" cmpd="sng" algn="ctr">
              <a:noFill/>
              <a:round/>
            </a:ln>
            <a:effectLst/>
          </c:spPr>
        </c:majorGridlines>
        <c:numFmt formatCode="General" sourceLinked="1"/>
        <c:majorTickMark val="out"/>
        <c:minorTickMark val="none"/>
        <c:tickLblPos val="nextTo"/>
        <c:crossAx val="1395062880"/>
        <c:crosses val="autoZero"/>
        <c:crossBetween val="between"/>
      </c:valAx>
      <c:spPr>
        <a:noFill/>
        <a:ln>
          <a:noFill/>
        </a:ln>
        <a:effectLst/>
      </c:spPr>
    </c:plotArea>
    <c:legend>
      <c:legendPos val="b"/>
      <c:layout>
        <c:manualLayout>
          <c:xMode val="edge"/>
          <c:yMode val="edge"/>
          <c:x val="0.85413614425528805"/>
          <c:y val="0.359235792119314"/>
          <c:w val="8.5095704662520893E-2"/>
          <c:h val="0.42663196966577799"/>
        </c:manualLayout>
      </c:layout>
      <c:overlay val="0"/>
      <c:spPr>
        <a:noFill/>
        <a:ln>
          <a:noFill/>
        </a:ln>
        <a:effectLst/>
      </c:spPr>
      <c:txPr>
        <a:bodyPr rot="0" spcFirstLastPara="1" vertOverflow="ellipsis" vert="horz" wrap="square" anchor="ctr" anchorCtr="1"/>
        <a:lstStyle/>
        <a:p>
          <a:pPr>
            <a:defRPr lang="zh-CN" sz="1400" b="1" i="0" u="none" strike="noStrike" kern="1200" baseline="0">
              <a:solidFill>
                <a:schemeClr val="bg1"/>
              </a:solidFill>
              <a:latin typeface="微软雅黑" panose="020B0503020204020204" pitchFamily="82" charset="2"/>
              <a:ea typeface="微软雅黑" panose="020B0503020204020204" pitchFamily="82" charset="2"/>
              <a:cs typeface="+mn-cs"/>
            </a:defRPr>
          </a:pPr>
          <a:endParaRPr lang="zh-CN"/>
        </a:p>
      </c:txPr>
    </c:legend>
    <c:plotVisOnly val="1"/>
    <c:dispBlanksAs val="gap"/>
    <c:showDLblsOverMax val="0"/>
  </c:chart>
  <c:spPr>
    <a:noFill/>
    <a:ln>
      <a:noFill/>
    </a:ln>
    <a:effectLst/>
  </c:spPr>
  <c:txPr>
    <a:bodyPr/>
    <a:lstStyle/>
    <a:p>
      <a:pPr>
        <a:defRPr lang="zh-CN" sz="1800" b="1">
          <a:solidFill>
            <a:schemeClr val="bg1"/>
          </a:solidFill>
          <a:latin typeface="微软雅黑" panose="020B0503020204020204" pitchFamily="82" charset="2"/>
          <a:ea typeface="微软雅黑" panose="020B0503020204020204" pitchFamily="82" charset="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906F7-5268-49F9-9476-AA356751B053}" type="datetimeFigureOut">
              <a:rPr lang="zh-CN" altLang="en-US" smtClean="0"/>
              <a:t>2017/9/24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3B2B3F-F480-4D33-AD6F-7E855476840F}" type="slidenum">
              <a:rPr lang="zh-CN" altLang="en-US" smtClean="0"/>
              <a:t>‹#›</a:t>
            </a:fld>
            <a:endParaRPr lang="zh-CN" altLang="en-US"/>
          </a:p>
        </p:txBody>
      </p:sp>
    </p:spTree>
    <p:extLst>
      <p:ext uri="{BB962C8B-B14F-4D97-AF65-F5344CB8AC3E}">
        <p14:creationId xmlns:p14="http://schemas.microsoft.com/office/powerpoint/2010/main" val="3979577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1</a:t>
            </a:fld>
            <a:endParaRPr lang="zh-CN" altLang="en-US"/>
          </a:p>
        </p:txBody>
      </p:sp>
    </p:spTree>
    <p:extLst>
      <p:ext uri="{BB962C8B-B14F-4D97-AF65-F5344CB8AC3E}">
        <p14:creationId xmlns:p14="http://schemas.microsoft.com/office/powerpoint/2010/main" val="263575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3B2B3F-F480-4D33-AD6F-7E855476840F}" type="slidenum">
              <a:rPr lang="zh-CN" altLang="en-US" smtClean="0"/>
              <a:t>10</a:t>
            </a:fld>
            <a:endParaRPr lang="zh-CN" altLang="en-US"/>
          </a:p>
        </p:txBody>
      </p:sp>
    </p:spTree>
    <p:extLst>
      <p:ext uri="{BB962C8B-B14F-4D97-AF65-F5344CB8AC3E}">
        <p14:creationId xmlns:p14="http://schemas.microsoft.com/office/powerpoint/2010/main" val="3046825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11</a:t>
            </a:fld>
            <a:endParaRPr lang="zh-CN" altLang="en-US"/>
          </a:p>
        </p:txBody>
      </p:sp>
    </p:spTree>
    <p:extLst>
      <p:ext uri="{BB962C8B-B14F-4D97-AF65-F5344CB8AC3E}">
        <p14:creationId xmlns:p14="http://schemas.microsoft.com/office/powerpoint/2010/main" val="4255445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2</a:t>
            </a:fld>
            <a:endParaRPr lang="zh-CN" altLang="en-US"/>
          </a:p>
        </p:txBody>
      </p:sp>
    </p:spTree>
    <p:extLst>
      <p:ext uri="{BB962C8B-B14F-4D97-AF65-F5344CB8AC3E}">
        <p14:creationId xmlns:p14="http://schemas.microsoft.com/office/powerpoint/2010/main" val="120047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3</a:t>
            </a:fld>
            <a:endParaRPr lang="zh-CN" altLang="en-US"/>
          </a:p>
        </p:txBody>
      </p:sp>
    </p:spTree>
    <p:extLst>
      <p:ext uri="{BB962C8B-B14F-4D97-AF65-F5344CB8AC3E}">
        <p14:creationId xmlns:p14="http://schemas.microsoft.com/office/powerpoint/2010/main" val="834853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4</a:t>
            </a:fld>
            <a:endParaRPr lang="zh-CN" altLang="en-US"/>
          </a:p>
        </p:txBody>
      </p:sp>
    </p:spTree>
    <p:extLst>
      <p:ext uri="{BB962C8B-B14F-4D97-AF65-F5344CB8AC3E}">
        <p14:creationId xmlns:p14="http://schemas.microsoft.com/office/powerpoint/2010/main" val="962367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5</a:t>
            </a:fld>
            <a:endParaRPr lang="zh-CN" altLang="en-US"/>
          </a:p>
        </p:txBody>
      </p:sp>
    </p:spTree>
    <p:extLst>
      <p:ext uri="{BB962C8B-B14F-4D97-AF65-F5344CB8AC3E}">
        <p14:creationId xmlns:p14="http://schemas.microsoft.com/office/powerpoint/2010/main" val="1864994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6</a:t>
            </a:fld>
            <a:endParaRPr lang="zh-CN" altLang="en-US"/>
          </a:p>
        </p:txBody>
      </p:sp>
    </p:spTree>
    <p:extLst>
      <p:ext uri="{BB962C8B-B14F-4D97-AF65-F5344CB8AC3E}">
        <p14:creationId xmlns:p14="http://schemas.microsoft.com/office/powerpoint/2010/main" val="2513878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7</a:t>
            </a:fld>
            <a:endParaRPr lang="zh-CN" altLang="en-US"/>
          </a:p>
        </p:txBody>
      </p:sp>
    </p:spTree>
    <p:extLst>
      <p:ext uri="{BB962C8B-B14F-4D97-AF65-F5344CB8AC3E}">
        <p14:creationId xmlns:p14="http://schemas.microsoft.com/office/powerpoint/2010/main" val="1662912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8</a:t>
            </a:fld>
            <a:endParaRPr lang="zh-CN" altLang="en-US"/>
          </a:p>
        </p:txBody>
      </p:sp>
    </p:spTree>
    <p:extLst>
      <p:ext uri="{BB962C8B-B14F-4D97-AF65-F5344CB8AC3E}">
        <p14:creationId xmlns:p14="http://schemas.microsoft.com/office/powerpoint/2010/main" val="3849509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3B2B3F-F480-4D33-AD6F-7E855476840F}" type="slidenum">
              <a:rPr lang="zh-CN" altLang="en-US" smtClean="0"/>
              <a:t>9</a:t>
            </a:fld>
            <a:endParaRPr lang="zh-CN" altLang="en-US"/>
          </a:p>
        </p:txBody>
      </p:sp>
    </p:spTree>
    <p:extLst>
      <p:ext uri="{BB962C8B-B14F-4D97-AF65-F5344CB8AC3E}">
        <p14:creationId xmlns:p14="http://schemas.microsoft.com/office/powerpoint/2010/main" val="174308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83D33E-8066-43E8-A4EE-75EAFAD17900}" type="datetimeFigureOut">
              <a:rPr lang="zh-CN" altLang="en-US" smtClean="0"/>
              <a:t>2017/9/24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3EA33-3549-478F-ABF2-B7A7D420318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83D33E-8066-43E8-A4EE-75EAFAD17900}" type="datetimeFigureOut">
              <a:rPr lang="zh-CN" altLang="en-US" smtClean="0"/>
              <a:t>2017/9/24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93EA33-3549-478F-ABF2-B7A7D420318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9.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28" y="-18587"/>
            <a:ext cx="12193057" cy="6895174"/>
          </a:xfrm>
          <a:prstGeom prst="rect">
            <a:avLst/>
          </a:prstGeom>
        </p:spPr>
      </p:pic>
      <p:sp>
        <p:nvSpPr>
          <p:cNvPr id="2" name="矩形 3"/>
          <p:cNvSpPr>
            <a:spLocks noChangeArrowheads="1"/>
          </p:cNvSpPr>
          <p:nvPr/>
        </p:nvSpPr>
        <p:spPr bwMode="auto">
          <a:xfrm>
            <a:off x="949566" y="4792134"/>
            <a:ext cx="3614051" cy="86177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000" b="1" dirty="0" smtClean="0">
                <a:solidFill>
                  <a:schemeClr val="bg1"/>
                </a:solidFill>
                <a:latin typeface="微软雅黑" panose="020B0503020204020204" pitchFamily="82" charset="2"/>
                <a:ea typeface="微软雅黑" panose="020B0503020204020204" pitchFamily="82" charset="2"/>
              </a:rPr>
              <a:t>汇报人：</a:t>
            </a:r>
            <a:r>
              <a:rPr lang="en-US" altLang="zh-CN" sz="2000" b="1" dirty="0" smtClean="0">
                <a:solidFill>
                  <a:schemeClr val="bg1"/>
                </a:solidFill>
                <a:latin typeface="微软雅黑" panose="020B0503020204020204" pitchFamily="82" charset="2"/>
                <a:ea typeface="微软雅黑" panose="020B0503020204020204" pitchFamily="82" charset="2"/>
              </a:rPr>
              <a:t>xxx</a:t>
            </a:r>
            <a:endParaRPr lang="zh-CN" altLang="en-US" sz="2000" b="1" dirty="0">
              <a:solidFill>
                <a:schemeClr val="bg1"/>
              </a:solidFill>
              <a:latin typeface="微软雅黑" panose="020B0503020204020204" pitchFamily="82" charset="2"/>
              <a:ea typeface="微软雅黑" panose="020B0503020204020204" pitchFamily="82" charset="2"/>
            </a:endParaRPr>
          </a:p>
          <a:p>
            <a:pPr eaLnBrk="1" hangingPunct="1">
              <a:lnSpc>
                <a:spcPct val="150000"/>
              </a:lnSpc>
              <a:buFont typeface="Arial" panose="020B0604020202020204" pitchFamily="34" charset="0"/>
              <a:buNone/>
            </a:pPr>
            <a:r>
              <a:rPr lang="zh-CN" altLang="en-US" sz="2000" b="1" dirty="0">
                <a:solidFill>
                  <a:schemeClr val="bg1"/>
                </a:solidFill>
                <a:latin typeface="微软雅黑" panose="020B0503020204020204" pitchFamily="82" charset="2"/>
                <a:ea typeface="微软雅黑" panose="020B0503020204020204" pitchFamily="82" charset="2"/>
              </a:rPr>
              <a:t>述职日期：</a:t>
            </a:r>
            <a:r>
              <a:rPr lang="en-US" altLang="zh-CN" sz="2000" b="1" dirty="0" smtClean="0">
                <a:solidFill>
                  <a:schemeClr val="bg1"/>
                </a:solidFill>
                <a:latin typeface="微软雅黑" panose="020B0503020204020204" pitchFamily="82" charset="2"/>
                <a:ea typeface="微软雅黑" panose="020B0503020204020204" pitchFamily="82" charset="2"/>
              </a:rPr>
              <a:t>2017</a:t>
            </a:r>
            <a:r>
              <a:rPr lang="zh-CN" altLang="en-US" sz="2000" b="1" dirty="0" smtClean="0">
                <a:solidFill>
                  <a:schemeClr val="bg1"/>
                </a:solidFill>
                <a:latin typeface="微软雅黑" panose="020B0503020204020204" pitchFamily="82" charset="2"/>
                <a:ea typeface="微软雅黑" panose="020B0503020204020204" pitchFamily="82" charset="2"/>
              </a:rPr>
              <a:t>年</a:t>
            </a:r>
            <a:r>
              <a:rPr lang="en-US" altLang="zh-CN" sz="2000" b="1" dirty="0" smtClean="0">
                <a:solidFill>
                  <a:schemeClr val="bg1"/>
                </a:solidFill>
                <a:latin typeface="微软雅黑" panose="020B0503020204020204" pitchFamily="82" charset="2"/>
                <a:ea typeface="微软雅黑" panose="020B0503020204020204" pitchFamily="82" charset="2"/>
              </a:rPr>
              <a:t>xx</a:t>
            </a:r>
            <a:r>
              <a:rPr lang="zh-CN" altLang="en-US" sz="2000" b="1" dirty="0" smtClean="0">
                <a:solidFill>
                  <a:schemeClr val="bg1"/>
                </a:solidFill>
                <a:latin typeface="微软雅黑" panose="020B0503020204020204" pitchFamily="82" charset="2"/>
                <a:ea typeface="微软雅黑" panose="020B0503020204020204" pitchFamily="82" charset="2"/>
              </a:rPr>
              <a:t>月</a:t>
            </a:r>
            <a:r>
              <a:rPr lang="en-US" altLang="zh-CN" sz="2000" b="1" dirty="0" smtClean="0">
                <a:solidFill>
                  <a:schemeClr val="bg1"/>
                </a:solidFill>
                <a:latin typeface="微软雅黑" panose="020B0503020204020204" pitchFamily="82" charset="2"/>
                <a:ea typeface="微软雅黑" panose="020B0503020204020204" pitchFamily="82" charset="2"/>
              </a:rPr>
              <a:t>xx</a:t>
            </a:r>
            <a:r>
              <a:rPr lang="zh-CN" altLang="en-US" sz="2000" b="1" dirty="0" smtClean="0">
                <a:solidFill>
                  <a:schemeClr val="bg1"/>
                </a:solidFill>
                <a:latin typeface="微软雅黑" panose="020B0503020204020204" pitchFamily="82" charset="2"/>
                <a:ea typeface="微软雅黑" panose="020B0503020204020204" pitchFamily="82" charset="2"/>
              </a:rPr>
              <a:t>日</a:t>
            </a:r>
            <a:endParaRPr lang="zh-CN" altLang="en-US" sz="2000" b="1" dirty="0">
              <a:solidFill>
                <a:schemeClr val="bg1"/>
              </a:solidFill>
              <a:latin typeface="微软雅黑" panose="020B0503020204020204" pitchFamily="82" charset="2"/>
              <a:ea typeface="微软雅黑" panose="020B0503020204020204" pitchFamily="82" charset="2"/>
            </a:endParaRPr>
          </a:p>
        </p:txBody>
      </p:sp>
      <p:sp>
        <p:nvSpPr>
          <p:cNvPr id="4" name="TextBox 2"/>
          <p:cNvSpPr txBox="1">
            <a:spLocks noChangeArrowheads="1"/>
          </p:cNvSpPr>
          <p:nvPr/>
        </p:nvSpPr>
        <p:spPr bwMode="auto">
          <a:xfrm>
            <a:off x="839415" y="1719091"/>
            <a:ext cx="63911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600" b="1" dirty="0" smtClean="0">
                <a:solidFill>
                  <a:schemeClr val="bg1"/>
                </a:solidFill>
                <a:latin typeface="微软雅黑" panose="020B0503020204020204" pitchFamily="82" charset="2"/>
                <a:ea typeface="微软雅黑" panose="020B0503020204020204" pitchFamily="82" charset="2"/>
              </a:rPr>
              <a:t>XXXX</a:t>
            </a:r>
            <a:r>
              <a:rPr lang="zh-CN" altLang="en-US" sz="3600" b="1" dirty="0" smtClean="0">
                <a:solidFill>
                  <a:schemeClr val="bg1"/>
                </a:solidFill>
                <a:latin typeface="微软雅黑" panose="020B0503020204020204" pitchFamily="82" charset="2"/>
                <a:ea typeface="微软雅黑" panose="020B0503020204020204" pitchFamily="82" charset="2"/>
              </a:rPr>
              <a:t>部门</a:t>
            </a:r>
            <a:r>
              <a:rPr lang="en-US" altLang="zh-CN" sz="3600" b="1" dirty="0" smtClean="0">
                <a:solidFill>
                  <a:schemeClr val="bg1"/>
                </a:solidFill>
                <a:latin typeface="微软雅黑" panose="020B0503020204020204" pitchFamily="82" charset="2"/>
                <a:ea typeface="微软雅黑" panose="020B0503020204020204" pitchFamily="82" charset="2"/>
              </a:rPr>
              <a:t>xx</a:t>
            </a:r>
            <a:r>
              <a:rPr lang="zh-CN" altLang="en-US" sz="3600" b="1" dirty="0">
                <a:solidFill>
                  <a:schemeClr val="bg1"/>
                </a:solidFill>
                <a:latin typeface="微软雅黑" panose="020B0503020204020204" pitchFamily="82" charset="2"/>
                <a:ea typeface="微软雅黑" panose="020B0503020204020204" pitchFamily="82" charset="2"/>
              </a:rPr>
              <a:t>岗位</a:t>
            </a:r>
            <a:r>
              <a:rPr lang="zh-CN" altLang="en-US" sz="3600" b="1" dirty="0" smtClean="0">
                <a:solidFill>
                  <a:schemeClr val="bg1"/>
                </a:solidFill>
                <a:latin typeface="微软雅黑" panose="020B0503020204020204" pitchFamily="82" charset="2"/>
                <a:ea typeface="微软雅黑" panose="020B0503020204020204" pitchFamily="82" charset="2"/>
              </a:rPr>
              <a:t>工作汇报</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9" name="直接连接符 8"/>
          <p:cNvCxnSpPr/>
          <p:nvPr/>
        </p:nvCxnSpPr>
        <p:spPr>
          <a:xfrm>
            <a:off x="949566" y="2682694"/>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TextBox 2"/>
          <p:cNvSpPr txBox="1">
            <a:spLocks noChangeArrowheads="1"/>
          </p:cNvSpPr>
          <p:nvPr/>
        </p:nvSpPr>
        <p:spPr bwMode="auto">
          <a:xfrm>
            <a:off x="839416" y="1318981"/>
            <a:ext cx="5786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000" b="1" dirty="0" smtClean="0">
                <a:solidFill>
                  <a:schemeClr val="bg1"/>
                </a:solidFill>
                <a:latin typeface="微软雅黑" panose="020B0503020204020204" pitchFamily="82" charset="2"/>
                <a:ea typeface="微软雅黑" panose="020B0503020204020204" pitchFamily="82" charset="2"/>
              </a:rPr>
              <a:t>河北</a:t>
            </a:r>
            <a:r>
              <a:rPr lang="en-US" altLang="zh-CN" sz="2000" b="1" dirty="0" smtClean="0">
                <a:solidFill>
                  <a:schemeClr val="bg1"/>
                </a:solidFill>
                <a:latin typeface="微软雅黑" panose="020B0503020204020204" pitchFamily="82" charset="2"/>
                <a:ea typeface="微软雅黑" panose="020B0503020204020204" pitchFamily="82" charset="2"/>
              </a:rPr>
              <a:t>XXXXXX</a:t>
            </a:r>
            <a:r>
              <a:rPr lang="zh-CN" altLang="en-US" sz="2000" b="1" dirty="0" smtClean="0">
                <a:solidFill>
                  <a:schemeClr val="bg1"/>
                </a:solidFill>
                <a:latin typeface="微软雅黑" panose="020B0503020204020204" pitchFamily="82" charset="2"/>
                <a:ea typeface="微软雅黑" panose="020B0503020204020204" pitchFamily="82" charset="2"/>
              </a:rPr>
              <a:t>公司</a:t>
            </a:r>
            <a:endParaRPr lang="en-US" altLang="zh-CN" sz="2000" b="1" dirty="0">
              <a:solidFill>
                <a:schemeClr val="bg1"/>
              </a:solidFill>
              <a:latin typeface="微软雅黑" panose="020B0503020204020204" pitchFamily="82" charset="2"/>
              <a:ea typeface="微软雅黑" panose="020B0503020204020204" pitchFamily="82" charset="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smtClean="0">
                <a:solidFill>
                  <a:schemeClr val="bg1"/>
                </a:solidFill>
                <a:latin typeface="微软雅黑" panose="020B0503020204020204" pitchFamily="82" charset="2"/>
                <a:ea typeface="微软雅黑" panose="020B0503020204020204" pitchFamily="82" charset="2"/>
              </a:rPr>
              <a:t>下阶段工作规划</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5" name="直接连接符 4"/>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615819" y="1953883"/>
            <a:ext cx="2524069" cy="4157932"/>
          </a:xfrm>
          <a:prstGeom prst="roundRect">
            <a:avLst>
              <a:gd name="adj" fmla="val 191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25956" y="1953883"/>
            <a:ext cx="2524069" cy="4157932"/>
          </a:xfrm>
          <a:prstGeom prst="roundRect">
            <a:avLst>
              <a:gd name="adj" fmla="val 191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241975" y="1953883"/>
            <a:ext cx="2524069" cy="4157932"/>
          </a:xfrm>
          <a:prstGeom prst="roundRect">
            <a:avLst>
              <a:gd name="adj" fmla="val 191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057994" y="1953883"/>
            <a:ext cx="2524069" cy="4157932"/>
          </a:xfrm>
          <a:prstGeom prst="roundRect">
            <a:avLst>
              <a:gd name="adj" fmla="val 191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885397" y="2863970"/>
            <a:ext cx="19849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95534" y="2863970"/>
            <a:ext cx="19849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511553" y="2863970"/>
            <a:ext cx="19849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9327572" y="2863970"/>
            <a:ext cx="19849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15461" y="3084624"/>
            <a:ext cx="2464359" cy="286232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请在此输入内容</a:t>
            </a:r>
            <a:endPar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endParaRP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21" name="文本框 20"/>
          <p:cNvSpPr txBox="1"/>
          <p:nvPr/>
        </p:nvSpPr>
        <p:spPr>
          <a:xfrm>
            <a:off x="570004" y="2284913"/>
            <a:ext cx="2615699" cy="400110"/>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XXXXX</a:t>
            </a:r>
            <a:endPar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22" name="文本框 21"/>
          <p:cNvSpPr txBox="1"/>
          <p:nvPr/>
        </p:nvSpPr>
        <p:spPr>
          <a:xfrm>
            <a:off x="3380140" y="2302730"/>
            <a:ext cx="2615699" cy="400110"/>
          </a:xfrm>
          <a:prstGeom prst="rect">
            <a:avLst/>
          </a:prstGeom>
          <a:noFill/>
        </p:spPr>
        <p:txBody>
          <a:bodyPr wrap="square" rtlCol="0">
            <a:spAutoFit/>
          </a:bodyPr>
          <a:lstStyle/>
          <a:p>
            <a:pPr algn="ctr"/>
            <a:r>
              <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rPr>
              <a:t>XXXXX</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23" name="文本框 22"/>
          <p:cNvSpPr txBox="1"/>
          <p:nvPr/>
        </p:nvSpPr>
        <p:spPr>
          <a:xfrm>
            <a:off x="6190276" y="2302730"/>
            <a:ext cx="2615699" cy="400110"/>
          </a:xfrm>
          <a:prstGeom prst="rect">
            <a:avLst/>
          </a:prstGeom>
          <a:noFill/>
        </p:spPr>
        <p:txBody>
          <a:bodyPr wrap="square" rtlCol="0">
            <a:spAutoFit/>
          </a:bodyPr>
          <a:lstStyle/>
          <a:p>
            <a:pPr algn="ctr"/>
            <a:r>
              <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rPr>
              <a:t>XXXXX</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26" name="文本框 25"/>
          <p:cNvSpPr txBox="1"/>
          <p:nvPr/>
        </p:nvSpPr>
        <p:spPr>
          <a:xfrm>
            <a:off x="9012180" y="2302730"/>
            <a:ext cx="2615699" cy="400110"/>
          </a:xfrm>
          <a:prstGeom prst="rect">
            <a:avLst/>
          </a:prstGeom>
          <a:noFill/>
        </p:spPr>
        <p:txBody>
          <a:bodyPr wrap="square" rtlCol="0">
            <a:spAutoFit/>
          </a:bodyPr>
          <a:lstStyle/>
          <a:p>
            <a:pPr algn="ctr"/>
            <a:r>
              <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rPr>
              <a:t>XXXXX</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30" name="文本框 29"/>
          <p:cNvSpPr txBox="1"/>
          <p:nvPr/>
        </p:nvSpPr>
        <p:spPr>
          <a:xfrm>
            <a:off x="3455809" y="3084624"/>
            <a:ext cx="2464359"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请在此输入内容</a:t>
            </a:r>
            <a:endPar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endParaRP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a:t>
            </a: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内容</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31" name="文本框 30"/>
          <p:cNvSpPr txBox="1"/>
          <p:nvPr/>
        </p:nvSpPr>
        <p:spPr>
          <a:xfrm>
            <a:off x="6265945" y="3084624"/>
            <a:ext cx="2464359"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请在此输入内容</a:t>
            </a:r>
            <a:endPar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endParaRP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a:t>
            </a: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内容</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32" name="文本框 31"/>
          <p:cNvSpPr txBox="1"/>
          <p:nvPr/>
        </p:nvSpPr>
        <p:spPr>
          <a:xfrm>
            <a:off x="9087848" y="3084624"/>
            <a:ext cx="2464359" cy="193899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请在此输入内容</a:t>
            </a:r>
            <a:endPar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endParaRP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请在此输入内容</a:t>
            </a:r>
          </a:p>
          <a:p>
            <a:pPr marL="342900" indent="-342900">
              <a:lnSpc>
                <a:spcPct val="150000"/>
              </a:lnSpc>
              <a:buFont typeface="Arial" panose="020B0604020202020204" pitchFamily="34" charset="0"/>
              <a:buChar char="•"/>
            </a:pP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请在此输入</a:t>
            </a: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内容</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cxnSp>
        <p:nvCxnSpPr>
          <p:cNvPr id="33" name="直接连接符 32"/>
          <p:cNvCxnSpPr/>
          <p:nvPr/>
        </p:nvCxnSpPr>
        <p:spPr>
          <a:xfrm>
            <a:off x="7200321" y="1953883"/>
            <a:ext cx="1296144" cy="0"/>
          </a:xfrm>
          <a:prstGeom prst="line">
            <a:avLst/>
          </a:prstGeom>
          <a:ln w="1270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016340" y="1953883"/>
            <a:ext cx="1296144" cy="0"/>
          </a:xfrm>
          <a:prstGeom prst="line">
            <a:avLst/>
          </a:prstGeom>
          <a:ln w="1270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384302" y="1953883"/>
            <a:ext cx="1296144" cy="0"/>
          </a:xfrm>
          <a:prstGeom prst="line">
            <a:avLst/>
          </a:prstGeom>
          <a:ln w="1270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574165" y="1953883"/>
            <a:ext cx="1296144" cy="0"/>
          </a:xfrm>
          <a:prstGeom prst="line">
            <a:avLst/>
          </a:prstGeom>
          <a:ln w="12700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1057" y="0"/>
            <a:ext cx="12193057" cy="6864691"/>
          </a:xfrm>
          <a:prstGeom prst="rect">
            <a:avLst/>
          </a:prstGeom>
        </p:spPr>
      </p:pic>
      <p:sp>
        <p:nvSpPr>
          <p:cNvPr id="7" name="任意多边形 6"/>
          <p:cNvSpPr/>
          <p:nvPr/>
        </p:nvSpPr>
        <p:spPr>
          <a:xfrm>
            <a:off x="3542371" y="2406432"/>
            <a:ext cx="5107259" cy="1561171"/>
          </a:xfrm>
          <a:custGeom>
            <a:avLst/>
            <a:gdLst/>
            <a:ahLst/>
            <a:cxnLst/>
            <a:rect l="l" t="t" r="r" b="b"/>
            <a:pathLst>
              <a:path w="5107259" h="1561171">
                <a:moveTo>
                  <a:pt x="4073139" y="915044"/>
                </a:moveTo>
                <a:cubicBezTo>
                  <a:pt x="4055280" y="915044"/>
                  <a:pt x="4038390" y="920402"/>
                  <a:pt x="4022470" y="931117"/>
                </a:cubicBezTo>
                <a:cubicBezTo>
                  <a:pt x="4006550" y="941833"/>
                  <a:pt x="3995747" y="955562"/>
                  <a:pt x="3990062" y="972305"/>
                </a:cubicBezTo>
                <a:cubicBezTo>
                  <a:pt x="3984599" y="988379"/>
                  <a:pt x="3986054" y="1001997"/>
                  <a:pt x="3994425" y="1013159"/>
                </a:cubicBezTo>
                <a:cubicBezTo>
                  <a:pt x="4002797" y="1024321"/>
                  <a:pt x="4017252" y="1029902"/>
                  <a:pt x="4037790" y="1029902"/>
                </a:cubicBezTo>
                <a:cubicBezTo>
                  <a:pt x="4054087" y="1029902"/>
                  <a:pt x="4069937" y="1024321"/>
                  <a:pt x="4085341" y="1013159"/>
                </a:cubicBezTo>
                <a:cubicBezTo>
                  <a:pt x="4100745" y="1001997"/>
                  <a:pt x="4111178" y="988379"/>
                  <a:pt x="4116640" y="972305"/>
                </a:cubicBezTo>
                <a:cubicBezTo>
                  <a:pt x="4122249" y="955786"/>
                  <a:pt x="4120922" y="942112"/>
                  <a:pt x="4112658" y="931285"/>
                </a:cubicBezTo>
                <a:cubicBezTo>
                  <a:pt x="4104395" y="920457"/>
                  <a:pt x="4091222" y="915044"/>
                  <a:pt x="4073139" y="915044"/>
                </a:cubicBezTo>
                <a:close/>
                <a:moveTo>
                  <a:pt x="2336484" y="592571"/>
                </a:moveTo>
                <a:lnTo>
                  <a:pt x="2339497" y="592571"/>
                </a:lnTo>
                <a:cubicBezTo>
                  <a:pt x="2334684" y="611323"/>
                  <a:pt x="2332242" y="626392"/>
                  <a:pt x="2332172" y="637777"/>
                </a:cubicBezTo>
                <a:lnTo>
                  <a:pt x="2329996" y="817599"/>
                </a:lnTo>
                <a:lnTo>
                  <a:pt x="2191697" y="817599"/>
                </a:lnTo>
                <a:lnTo>
                  <a:pt x="2312530" y="636438"/>
                </a:lnTo>
                <a:cubicBezTo>
                  <a:pt x="2321997" y="622373"/>
                  <a:pt x="2329982" y="607751"/>
                  <a:pt x="2336484" y="592571"/>
                </a:cubicBezTo>
                <a:close/>
                <a:moveTo>
                  <a:pt x="4155516" y="503162"/>
                </a:moveTo>
                <a:lnTo>
                  <a:pt x="4046246" y="862135"/>
                </a:lnTo>
                <a:lnTo>
                  <a:pt x="4133980" y="862135"/>
                </a:lnTo>
                <a:lnTo>
                  <a:pt x="4269369" y="503162"/>
                </a:lnTo>
                <a:close/>
                <a:moveTo>
                  <a:pt x="3267681" y="503162"/>
                </a:moveTo>
                <a:lnTo>
                  <a:pt x="3091407" y="1021865"/>
                </a:lnTo>
                <a:lnTo>
                  <a:pt x="3201912" y="1021865"/>
                </a:lnTo>
                <a:lnTo>
                  <a:pt x="3288171" y="768039"/>
                </a:lnTo>
                <a:lnTo>
                  <a:pt x="3289845" y="768039"/>
                </a:lnTo>
                <a:cubicBezTo>
                  <a:pt x="3290808" y="780317"/>
                  <a:pt x="3292311" y="789358"/>
                  <a:pt x="3294355" y="795163"/>
                </a:cubicBezTo>
                <a:lnTo>
                  <a:pt x="3374367" y="1021865"/>
                </a:lnTo>
                <a:lnTo>
                  <a:pt x="3514340" y="1021865"/>
                </a:lnTo>
                <a:lnTo>
                  <a:pt x="3405603" y="750626"/>
                </a:lnTo>
                <a:lnTo>
                  <a:pt x="3675210" y="503162"/>
                </a:lnTo>
                <a:lnTo>
                  <a:pt x="3543274" y="503162"/>
                </a:lnTo>
                <a:lnTo>
                  <a:pt x="3320747" y="720488"/>
                </a:lnTo>
                <a:cubicBezTo>
                  <a:pt x="3313177" y="728302"/>
                  <a:pt x="3305116" y="737566"/>
                  <a:pt x="3296563" y="748282"/>
                </a:cubicBezTo>
                <a:lnTo>
                  <a:pt x="3294889" y="748282"/>
                </a:lnTo>
                <a:lnTo>
                  <a:pt x="3378186" y="503162"/>
                </a:lnTo>
                <a:close/>
                <a:moveTo>
                  <a:pt x="2686656" y="503162"/>
                </a:moveTo>
                <a:lnTo>
                  <a:pt x="2510382" y="1021865"/>
                </a:lnTo>
                <a:lnTo>
                  <a:pt x="2615194" y="1021865"/>
                </a:lnTo>
                <a:lnTo>
                  <a:pt x="2715455" y="726851"/>
                </a:lnTo>
                <a:cubicBezTo>
                  <a:pt x="2728124" y="689569"/>
                  <a:pt x="2736488" y="661999"/>
                  <a:pt x="2740548" y="644139"/>
                </a:cubicBezTo>
                <a:lnTo>
                  <a:pt x="2742223" y="644139"/>
                </a:lnTo>
                <a:cubicBezTo>
                  <a:pt x="2743716" y="654855"/>
                  <a:pt x="2747197" y="668919"/>
                  <a:pt x="2752666" y="686332"/>
                </a:cubicBezTo>
                <a:lnTo>
                  <a:pt x="2858305" y="1021865"/>
                </a:lnTo>
                <a:lnTo>
                  <a:pt x="2971489" y="1021865"/>
                </a:lnTo>
                <a:lnTo>
                  <a:pt x="3147763" y="503162"/>
                </a:lnTo>
                <a:lnTo>
                  <a:pt x="3042951" y="503162"/>
                </a:lnTo>
                <a:lnTo>
                  <a:pt x="2942471" y="798846"/>
                </a:lnTo>
                <a:cubicBezTo>
                  <a:pt x="2930486" y="834119"/>
                  <a:pt x="2923485" y="858005"/>
                  <a:pt x="2921469" y="870507"/>
                </a:cubicBezTo>
                <a:lnTo>
                  <a:pt x="2919794" y="870507"/>
                </a:lnTo>
                <a:cubicBezTo>
                  <a:pt x="2918636" y="864703"/>
                  <a:pt x="2914705" y="850973"/>
                  <a:pt x="2908001" y="829319"/>
                </a:cubicBezTo>
                <a:lnTo>
                  <a:pt x="2807207" y="503162"/>
                </a:lnTo>
                <a:close/>
                <a:moveTo>
                  <a:pt x="2306252" y="503162"/>
                </a:moveTo>
                <a:lnTo>
                  <a:pt x="1940110" y="1021865"/>
                </a:lnTo>
                <a:lnTo>
                  <a:pt x="2059991" y="1021865"/>
                </a:lnTo>
                <a:lnTo>
                  <a:pt x="2138569" y="902989"/>
                </a:lnTo>
                <a:lnTo>
                  <a:pt x="2327097" y="902989"/>
                </a:lnTo>
                <a:lnTo>
                  <a:pt x="2325538" y="1021865"/>
                </a:lnTo>
                <a:lnTo>
                  <a:pt x="2446088" y="1021865"/>
                </a:lnTo>
                <a:lnTo>
                  <a:pt x="2436179" y="503162"/>
                </a:lnTo>
                <a:close/>
                <a:moveTo>
                  <a:pt x="1610331" y="503162"/>
                </a:moveTo>
                <a:lnTo>
                  <a:pt x="1434057" y="1021865"/>
                </a:lnTo>
                <a:lnTo>
                  <a:pt x="1544562" y="1021865"/>
                </a:lnTo>
                <a:lnTo>
                  <a:pt x="1617280" y="807888"/>
                </a:lnTo>
                <a:lnTo>
                  <a:pt x="1838290" y="807888"/>
                </a:lnTo>
                <a:lnTo>
                  <a:pt x="1765572" y="1021865"/>
                </a:lnTo>
                <a:lnTo>
                  <a:pt x="1876077" y="1021865"/>
                </a:lnTo>
                <a:lnTo>
                  <a:pt x="2052351" y="503162"/>
                </a:lnTo>
                <a:lnTo>
                  <a:pt x="1941846" y="503162"/>
                </a:lnTo>
                <a:lnTo>
                  <a:pt x="1870729" y="712452"/>
                </a:lnTo>
                <a:lnTo>
                  <a:pt x="1649720" y="712452"/>
                </a:lnTo>
                <a:lnTo>
                  <a:pt x="1720836" y="503162"/>
                </a:lnTo>
                <a:close/>
                <a:moveTo>
                  <a:pt x="1133151" y="503162"/>
                </a:moveTo>
                <a:lnTo>
                  <a:pt x="1102428" y="593575"/>
                </a:lnTo>
                <a:lnTo>
                  <a:pt x="1250102" y="593575"/>
                </a:lnTo>
                <a:lnTo>
                  <a:pt x="1104552" y="1021865"/>
                </a:lnTo>
                <a:lnTo>
                  <a:pt x="1215392" y="1021865"/>
                </a:lnTo>
                <a:lnTo>
                  <a:pt x="1360942" y="593575"/>
                </a:lnTo>
                <a:lnTo>
                  <a:pt x="1508951" y="593575"/>
                </a:lnTo>
                <a:lnTo>
                  <a:pt x="1539675" y="503162"/>
                </a:lnTo>
                <a:close/>
                <a:moveTo>
                  <a:pt x="3922026" y="494455"/>
                </a:moveTo>
                <a:cubicBezTo>
                  <a:pt x="3861528" y="494455"/>
                  <a:pt x="3808384" y="507794"/>
                  <a:pt x="3762595" y="534472"/>
                </a:cubicBezTo>
                <a:cubicBezTo>
                  <a:pt x="3716806" y="561149"/>
                  <a:pt x="3685718" y="598598"/>
                  <a:pt x="3669330" y="646818"/>
                </a:cubicBezTo>
                <a:cubicBezTo>
                  <a:pt x="3647027" y="712452"/>
                  <a:pt x="3670551" y="762458"/>
                  <a:pt x="3739903" y="796837"/>
                </a:cubicBezTo>
                <a:cubicBezTo>
                  <a:pt x="3784188" y="818268"/>
                  <a:pt x="3810234" y="835235"/>
                  <a:pt x="3818041" y="847736"/>
                </a:cubicBezTo>
                <a:cubicBezTo>
                  <a:pt x="3825847" y="860238"/>
                  <a:pt x="3827361" y="873521"/>
                  <a:pt x="3822582" y="887585"/>
                </a:cubicBezTo>
                <a:cubicBezTo>
                  <a:pt x="3817043" y="903882"/>
                  <a:pt x="3804920" y="917220"/>
                  <a:pt x="3786213" y="927601"/>
                </a:cubicBezTo>
                <a:cubicBezTo>
                  <a:pt x="3767506" y="937982"/>
                  <a:pt x="3743084" y="943172"/>
                  <a:pt x="3712946" y="943172"/>
                </a:cubicBezTo>
                <a:cubicBezTo>
                  <a:pt x="3659814" y="943172"/>
                  <a:pt x="3618253" y="925871"/>
                  <a:pt x="3588262" y="891269"/>
                </a:cubicBezTo>
                <a:lnTo>
                  <a:pt x="3550600" y="1002108"/>
                </a:lnTo>
                <a:cubicBezTo>
                  <a:pt x="3582022" y="1021307"/>
                  <a:pt x="3627423" y="1030907"/>
                  <a:pt x="3686806" y="1030907"/>
                </a:cubicBezTo>
                <a:cubicBezTo>
                  <a:pt x="3751769" y="1030907"/>
                  <a:pt x="3806326" y="1017847"/>
                  <a:pt x="3850476" y="991728"/>
                </a:cubicBezTo>
                <a:cubicBezTo>
                  <a:pt x="3894625" y="965608"/>
                  <a:pt x="3925159" y="927657"/>
                  <a:pt x="3942076" y="877874"/>
                </a:cubicBezTo>
                <a:cubicBezTo>
                  <a:pt x="3953608" y="843941"/>
                  <a:pt x="3953892" y="814696"/>
                  <a:pt x="3942929" y="790140"/>
                </a:cubicBezTo>
                <a:cubicBezTo>
                  <a:pt x="3931966" y="765583"/>
                  <a:pt x="3904453" y="742254"/>
                  <a:pt x="3860391" y="720153"/>
                </a:cubicBezTo>
                <a:cubicBezTo>
                  <a:pt x="3822942" y="700955"/>
                  <a:pt x="3800551" y="685718"/>
                  <a:pt x="3793219" y="674445"/>
                </a:cubicBezTo>
                <a:cubicBezTo>
                  <a:pt x="3785887" y="663171"/>
                  <a:pt x="3784499" y="650837"/>
                  <a:pt x="3789054" y="637442"/>
                </a:cubicBezTo>
                <a:cubicBezTo>
                  <a:pt x="3794740" y="620699"/>
                  <a:pt x="3807419" y="607360"/>
                  <a:pt x="3827093" y="597426"/>
                </a:cubicBezTo>
                <a:cubicBezTo>
                  <a:pt x="3846766" y="587492"/>
                  <a:pt x="3870220" y="582525"/>
                  <a:pt x="3897456" y="582525"/>
                </a:cubicBezTo>
                <a:cubicBezTo>
                  <a:pt x="3944113" y="582525"/>
                  <a:pt x="3980833" y="594356"/>
                  <a:pt x="4007615" y="618020"/>
                </a:cubicBezTo>
                <a:lnTo>
                  <a:pt x="4042902" y="514212"/>
                </a:lnTo>
                <a:cubicBezTo>
                  <a:pt x="4012994" y="501041"/>
                  <a:pt x="3972702" y="494455"/>
                  <a:pt x="3922026" y="494455"/>
                </a:cubicBezTo>
                <a:close/>
                <a:moveTo>
                  <a:pt x="0" y="0"/>
                </a:moveTo>
                <a:lnTo>
                  <a:pt x="5107259" y="0"/>
                </a:lnTo>
                <a:lnTo>
                  <a:pt x="5107259" y="1561171"/>
                </a:lnTo>
                <a:lnTo>
                  <a:pt x="0" y="15611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7111041" y="2406432"/>
            <a:ext cx="1296144" cy="0"/>
          </a:xfrm>
          <a:prstGeom prst="line">
            <a:avLst/>
          </a:prstGeom>
          <a:ln w="19050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4143" y="3370997"/>
            <a:ext cx="5455724" cy="1200329"/>
          </a:xfrm>
          <a:prstGeom prst="rect">
            <a:avLst/>
          </a:prstGeom>
          <a:noFill/>
        </p:spPr>
        <p:txBody>
          <a:bodyPr wrap="none" rtlCol="0">
            <a:spAutoFit/>
          </a:bodyPr>
          <a:lstStyle/>
          <a:p>
            <a:r>
              <a:rPr lang="zh-CN" altLang="en-US" dirty="0" smtClean="0">
                <a:solidFill>
                  <a:srgbClr val="FF0000"/>
                </a:solidFill>
                <a:latin typeface="微软雅黑" panose="020B0503020204020204" pitchFamily="82" charset="2"/>
                <a:ea typeface="微软雅黑" panose="020B0503020204020204" pitchFamily="82" charset="2"/>
              </a:rPr>
              <a:t>锐普 演界网作品</a:t>
            </a:r>
            <a:endParaRPr lang="en-US" altLang="zh-CN" dirty="0" smtClean="0">
              <a:solidFill>
                <a:srgbClr val="FF0000"/>
              </a:solidFill>
              <a:latin typeface="微软雅黑" panose="020B0503020204020204" pitchFamily="82" charset="2"/>
              <a:ea typeface="微软雅黑" panose="020B0503020204020204" pitchFamily="82" charset="2"/>
            </a:endParaRPr>
          </a:p>
          <a:p>
            <a:endParaRPr lang="en-US" altLang="zh-CN" dirty="0">
              <a:solidFill>
                <a:srgbClr val="FF0000"/>
              </a:solidFill>
              <a:latin typeface="微软雅黑" panose="020B0503020204020204" pitchFamily="82" charset="2"/>
              <a:ea typeface="微软雅黑" panose="020B0503020204020204" pitchFamily="82" charset="2"/>
            </a:endParaRPr>
          </a:p>
          <a:p>
            <a:endParaRPr lang="en-US" altLang="zh-CN" dirty="0" smtClean="0">
              <a:solidFill>
                <a:srgbClr val="FF0000"/>
              </a:solidFill>
              <a:latin typeface="微软雅黑" panose="020B0503020204020204" pitchFamily="82" charset="2"/>
              <a:ea typeface="微软雅黑" panose="020B0503020204020204" pitchFamily="82" charset="2"/>
            </a:endParaRPr>
          </a:p>
          <a:p>
            <a:r>
              <a:rPr lang="en-US" altLang="zh-CN" dirty="0" smtClean="0">
                <a:solidFill>
                  <a:srgbClr val="FF0000"/>
                </a:solidFill>
                <a:latin typeface="微软雅黑" panose="020B0503020204020204" pitchFamily="82" charset="2"/>
                <a:ea typeface="微软雅黑" panose="020B0503020204020204" pitchFamily="82" charset="2"/>
              </a:rPr>
              <a:t>51PPT</a:t>
            </a:r>
            <a:r>
              <a:rPr lang="zh-CN" altLang="en-US" dirty="0" smtClean="0">
                <a:solidFill>
                  <a:srgbClr val="FF0000"/>
                </a:solidFill>
                <a:latin typeface="微软雅黑" panose="020B0503020204020204" pitchFamily="82" charset="2"/>
                <a:ea typeface="微软雅黑" panose="020B0503020204020204" pitchFamily="82" charset="2"/>
              </a:rPr>
              <a:t>模板网   </a:t>
            </a:r>
            <a:r>
              <a:rPr lang="en-US" altLang="zh-CN" dirty="0" smtClean="0">
                <a:solidFill>
                  <a:srgbClr val="FF0000"/>
                </a:solidFill>
                <a:latin typeface="微软雅黑" panose="020B0503020204020204" pitchFamily="82" charset="2"/>
                <a:ea typeface="微软雅黑" panose="020B0503020204020204" pitchFamily="82" charset="2"/>
                <a:hlinkClick r:id="rId2"/>
              </a:rPr>
              <a:t>www.51pptmoban.com</a:t>
            </a:r>
            <a:r>
              <a:rPr lang="en-US" altLang="zh-CN" dirty="0" smtClean="0">
                <a:solidFill>
                  <a:srgbClr val="FF0000"/>
                </a:solidFill>
                <a:latin typeface="微软雅黑" panose="020B0503020204020204" pitchFamily="82" charset="2"/>
                <a:ea typeface="微软雅黑" panose="020B0503020204020204" pitchFamily="82" charset="2"/>
              </a:rPr>
              <a:t>   </a:t>
            </a:r>
            <a:r>
              <a:rPr lang="zh-CN" altLang="en-US" dirty="0" smtClean="0">
                <a:solidFill>
                  <a:srgbClr val="FF0000"/>
                </a:solidFill>
                <a:latin typeface="微软雅黑" panose="020B0503020204020204" pitchFamily="82" charset="2"/>
                <a:ea typeface="微软雅黑" panose="020B0503020204020204" pitchFamily="82" charset="2"/>
              </a:rPr>
              <a:t>整理发布</a:t>
            </a:r>
            <a:endParaRPr lang="en-US" altLang="zh-CN" dirty="0">
              <a:solidFill>
                <a:srgbClr val="FF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367929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a:stretch>
            <a:fillRect/>
          </a:stretch>
        </p:blipFill>
        <p:spPr>
          <a:xfrm>
            <a:off x="-528" y="-3345"/>
            <a:ext cx="12193057" cy="6864691"/>
          </a:xfrm>
          <a:prstGeom prst="rect">
            <a:avLst/>
          </a:prstGeom>
        </p:spPr>
      </p:pic>
      <p:sp>
        <p:nvSpPr>
          <p:cNvPr id="5" name="矩形 4"/>
          <p:cNvSpPr/>
          <p:nvPr/>
        </p:nvSpPr>
        <p:spPr>
          <a:xfrm>
            <a:off x="662282" y="696383"/>
            <a:ext cx="10867436" cy="5465234"/>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5"/>
          <a:srcRect r="81601" b="67012"/>
          <a:stretch>
            <a:fillRect/>
          </a:stretch>
        </p:blipFill>
        <p:spPr>
          <a:xfrm>
            <a:off x="-527" y="-6392"/>
            <a:ext cx="2243396" cy="2085371"/>
          </a:xfrm>
          <a:prstGeom prst="rect">
            <a:avLst/>
          </a:prstGeom>
        </p:spPr>
      </p:pic>
      <p:sp>
        <p:nvSpPr>
          <p:cNvPr id="6" name="矩形 5"/>
          <p:cNvSpPr/>
          <p:nvPr/>
        </p:nvSpPr>
        <p:spPr>
          <a:xfrm>
            <a:off x="618733" y="662515"/>
            <a:ext cx="1447134" cy="1447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42148" y="543983"/>
            <a:ext cx="1243385" cy="1107996"/>
            <a:chOff x="1169546" y="1058421"/>
            <a:chExt cx="1243385" cy="1107996"/>
          </a:xfrm>
          <a:noFill/>
        </p:grpSpPr>
        <p:sp>
          <p:nvSpPr>
            <p:cNvPr id="2" name="TextBox 2"/>
            <p:cNvSpPr txBox="1">
              <a:spLocks noChangeArrowheads="1"/>
            </p:cNvSpPr>
            <p:nvPr/>
          </p:nvSpPr>
          <p:spPr bwMode="auto">
            <a:xfrm>
              <a:off x="1169546" y="1058421"/>
              <a:ext cx="1243385" cy="6463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3600" b="1" dirty="0">
                  <a:solidFill>
                    <a:schemeClr val="bg1"/>
                  </a:solidFill>
                  <a:latin typeface="微软雅黑" panose="020B0503020204020204" pitchFamily="82" charset="2"/>
                  <a:ea typeface="微软雅黑" panose="020B0503020204020204" pitchFamily="82" charset="2"/>
                </a:rPr>
                <a:t>目录</a:t>
              </a:r>
              <a:endParaRPr lang="en-US" altLang="zh-CN" sz="3600" b="1" dirty="0">
                <a:solidFill>
                  <a:schemeClr val="bg1"/>
                </a:solidFill>
                <a:latin typeface="微软雅黑" panose="020B0503020204020204" pitchFamily="82" charset="2"/>
                <a:ea typeface="微软雅黑" panose="020B0503020204020204" pitchFamily="82" charset="2"/>
              </a:endParaRPr>
            </a:p>
          </p:txBody>
        </p:sp>
        <p:sp>
          <p:nvSpPr>
            <p:cNvPr id="3" name="文本框 2"/>
            <p:cNvSpPr txBox="1"/>
            <p:nvPr/>
          </p:nvSpPr>
          <p:spPr>
            <a:xfrm>
              <a:off x="1169546" y="1704752"/>
              <a:ext cx="1243385" cy="461665"/>
            </a:xfrm>
            <a:prstGeom prst="rect">
              <a:avLst/>
            </a:prstGeom>
            <a:grpFill/>
          </p:spPr>
          <p:txBody>
            <a:bodyPr wrap="square" rtlCol="0">
              <a:spAutoFit/>
            </a:bodyPr>
            <a:lstStyle/>
            <a:p>
              <a:pPr algn="ctr"/>
              <a:r>
                <a:rPr lang="en-US" altLang="zh-CN" sz="2400" dirty="0" smtClean="0">
                  <a:solidFill>
                    <a:schemeClr val="bg1"/>
                  </a:solidFill>
                  <a:latin typeface="Agency FB" panose="020B0503020202020204" pitchFamily="34" charset="0"/>
                </a:rPr>
                <a:t>Contents</a:t>
              </a:r>
              <a:endParaRPr lang="zh-CN" altLang="en-US" sz="2400" dirty="0">
                <a:solidFill>
                  <a:schemeClr val="bg1"/>
                </a:solidFill>
                <a:latin typeface="Agency FB" panose="020B0503020202020204" pitchFamily="34" charset="0"/>
              </a:endParaRPr>
            </a:p>
          </p:txBody>
        </p:sp>
      </p:grpSp>
      <p:sp>
        <p:nvSpPr>
          <p:cNvPr id="33" name="TextBox 2"/>
          <p:cNvSpPr txBox="1">
            <a:spLocks noChangeArrowheads="1"/>
          </p:cNvSpPr>
          <p:nvPr/>
        </p:nvSpPr>
        <p:spPr bwMode="auto">
          <a:xfrm>
            <a:off x="2144965" y="2893424"/>
            <a:ext cx="39973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dirty="0" smtClean="0">
                <a:solidFill>
                  <a:schemeClr val="bg1"/>
                </a:solidFill>
                <a:latin typeface="微软雅黑" panose="020B0503020204020204" pitchFamily="82" charset="2"/>
                <a:ea typeface="微软雅黑" panose="020B0503020204020204" pitchFamily="82" charset="2"/>
              </a:rPr>
              <a:t>工作</a:t>
            </a:r>
            <a:r>
              <a:rPr lang="zh-CN" altLang="en-US" sz="2000" dirty="0">
                <a:solidFill>
                  <a:schemeClr val="bg1"/>
                </a:solidFill>
                <a:latin typeface="微软雅黑" panose="020B0503020204020204" pitchFamily="82" charset="2"/>
                <a:ea typeface="微软雅黑" panose="020B0503020204020204" pitchFamily="82" charset="2"/>
              </a:rPr>
              <a:t>任务完成情况</a:t>
            </a:r>
            <a:endParaRPr lang="en-US" altLang="zh-CN" sz="2000" dirty="0">
              <a:solidFill>
                <a:schemeClr val="bg1"/>
              </a:solidFill>
              <a:latin typeface="微软雅黑" panose="020B0503020204020204" pitchFamily="82" charset="2"/>
              <a:ea typeface="微软雅黑" panose="020B0503020204020204" pitchFamily="82" charset="2"/>
            </a:endParaRPr>
          </a:p>
        </p:txBody>
      </p:sp>
      <p:sp>
        <p:nvSpPr>
          <p:cNvPr id="34" name="TextBox 2"/>
          <p:cNvSpPr txBox="1">
            <a:spLocks noChangeArrowheads="1"/>
          </p:cNvSpPr>
          <p:nvPr/>
        </p:nvSpPr>
        <p:spPr bwMode="auto">
          <a:xfrm>
            <a:off x="6258065" y="2893424"/>
            <a:ext cx="39973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dirty="0">
                <a:solidFill>
                  <a:schemeClr val="bg1"/>
                </a:solidFill>
                <a:latin typeface="微软雅黑" panose="020B0503020204020204" pitchFamily="82" charset="2"/>
                <a:ea typeface="微软雅黑" panose="020B0503020204020204" pitchFamily="82" charset="2"/>
              </a:rPr>
              <a:t>工作中存在的问题和不足</a:t>
            </a:r>
            <a:endParaRPr lang="en-US" altLang="zh-CN" sz="2000" dirty="0">
              <a:solidFill>
                <a:schemeClr val="bg1"/>
              </a:solidFill>
              <a:latin typeface="微软雅黑" panose="020B0503020204020204" pitchFamily="82" charset="2"/>
              <a:ea typeface="微软雅黑" panose="020B0503020204020204" pitchFamily="82" charset="2"/>
            </a:endParaRPr>
          </a:p>
        </p:txBody>
      </p:sp>
      <p:sp>
        <p:nvSpPr>
          <p:cNvPr id="35" name="TextBox 2"/>
          <p:cNvSpPr txBox="1">
            <a:spLocks noChangeArrowheads="1"/>
          </p:cNvSpPr>
          <p:nvPr/>
        </p:nvSpPr>
        <p:spPr bwMode="auto">
          <a:xfrm>
            <a:off x="2144965" y="5230092"/>
            <a:ext cx="39973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dirty="0">
                <a:solidFill>
                  <a:schemeClr val="bg1"/>
                </a:solidFill>
                <a:latin typeface="微软雅黑" panose="020B0503020204020204" pitchFamily="82" charset="2"/>
                <a:ea typeface="微软雅黑" panose="020B0503020204020204" pitchFamily="82" charset="2"/>
              </a:rPr>
              <a:t>进一步改进的对策和建议</a:t>
            </a:r>
            <a:endParaRPr lang="en-US" altLang="zh-CN" sz="2000" dirty="0">
              <a:solidFill>
                <a:schemeClr val="bg1"/>
              </a:solidFill>
              <a:latin typeface="微软雅黑" panose="020B0503020204020204" pitchFamily="82" charset="2"/>
              <a:ea typeface="微软雅黑" panose="020B0503020204020204" pitchFamily="82" charset="2"/>
            </a:endParaRPr>
          </a:p>
        </p:txBody>
      </p:sp>
      <p:sp>
        <p:nvSpPr>
          <p:cNvPr id="36" name="TextBox 2"/>
          <p:cNvSpPr txBox="1">
            <a:spLocks noChangeArrowheads="1"/>
          </p:cNvSpPr>
          <p:nvPr/>
        </p:nvSpPr>
        <p:spPr bwMode="auto">
          <a:xfrm>
            <a:off x="6258065" y="5230092"/>
            <a:ext cx="39973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dirty="0" smtClean="0">
                <a:solidFill>
                  <a:schemeClr val="bg1"/>
                </a:solidFill>
                <a:latin typeface="微软雅黑" panose="020B0503020204020204" pitchFamily="82" charset="2"/>
                <a:ea typeface="微软雅黑" panose="020B0503020204020204" pitchFamily="82" charset="2"/>
              </a:rPr>
              <a:t>下</a:t>
            </a:r>
            <a:r>
              <a:rPr lang="zh-CN" altLang="en-US" sz="2000" dirty="0">
                <a:solidFill>
                  <a:schemeClr val="bg1"/>
                </a:solidFill>
                <a:latin typeface="微软雅黑" panose="020B0503020204020204" pitchFamily="82" charset="2"/>
                <a:ea typeface="微软雅黑" panose="020B0503020204020204" pitchFamily="82" charset="2"/>
              </a:rPr>
              <a:t>阶段</a:t>
            </a:r>
            <a:r>
              <a:rPr lang="zh-CN" altLang="en-US" sz="2000" dirty="0" smtClean="0">
                <a:solidFill>
                  <a:schemeClr val="bg1"/>
                </a:solidFill>
                <a:latin typeface="微软雅黑" panose="020B0503020204020204" pitchFamily="82" charset="2"/>
                <a:ea typeface="微软雅黑" panose="020B0503020204020204" pitchFamily="82" charset="2"/>
              </a:rPr>
              <a:t>工作</a:t>
            </a:r>
            <a:r>
              <a:rPr lang="zh-CN" altLang="en-US" sz="2000" dirty="0">
                <a:solidFill>
                  <a:schemeClr val="bg1"/>
                </a:solidFill>
                <a:latin typeface="微软雅黑" panose="020B0503020204020204" pitchFamily="82" charset="2"/>
                <a:ea typeface="微软雅黑" panose="020B0503020204020204" pitchFamily="82" charset="2"/>
              </a:rPr>
              <a:t>任务目标分解</a:t>
            </a:r>
            <a:endParaRPr lang="en-US" altLang="zh-CN" sz="2000" dirty="0">
              <a:solidFill>
                <a:schemeClr val="bg1"/>
              </a:solidFill>
              <a:latin typeface="微软雅黑" panose="020B0503020204020204" pitchFamily="82" charset="2"/>
              <a:ea typeface="微软雅黑" panose="020B0503020204020204" pitchFamily="82" charset="2"/>
            </a:endParaRPr>
          </a:p>
        </p:txBody>
      </p:sp>
      <p:sp>
        <p:nvSpPr>
          <p:cNvPr id="25" name="任意多边形 24"/>
          <p:cNvSpPr/>
          <p:nvPr/>
        </p:nvSpPr>
        <p:spPr>
          <a:xfrm>
            <a:off x="3517372" y="1386081"/>
            <a:ext cx="1252528" cy="1252528"/>
          </a:xfrm>
          <a:custGeom>
            <a:avLst/>
            <a:gdLst/>
            <a:ahLst/>
            <a:cxnLst/>
            <a:rect l="l" t="t" r="r" b="b"/>
            <a:pathLst>
              <a:path w="1252528" h="1252528">
                <a:moveTo>
                  <a:pt x="856433" y="736961"/>
                </a:moveTo>
                <a:cubicBezTo>
                  <a:pt x="858368" y="745593"/>
                  <a:pt x="859336" y="753258"/>
                  <a:pt x="859336" y="759955"/>
                </a:cubicBezTo>
                <a:cubicBezTo>
                  <a:pt x="859336" y="783172"/>
                  <a:pt x="847504" y="794781"/>
                  <a:pt x="823840" y="794781"/>
                </a:cubicBezTo>
                <a:cubicBezTo>
                  <a:pt x="813273" y="794781"/>
                  <a:pt x="797497" y="794036"/>
                  <a:pt x="776513" y="792548"/>
                </a:cubicBezTo>
                <a:cubicBezTo>
                  <a:pt x="807022" y="775879"/>
                  <a:pt x="833663" y="757350"/>
                  <a:pt x="856433" y="736961"/>
                </a:cubicBezTo>
                <a:close/>
                <a:moveTo>
                  <a:pt x="854201" y="617973"/>
                </a:moveTo>
                <a:lnTo>
                  <a:pt x="995290" y="617973"/>
                </a:lnTo>
                <a:cubicBezTo>
                  <a:pt x="959125" y="638660"/>
                  <a:pt x="924597" y="656222"/>
                  <a:pt x="891706" y="670658"/>
                </a:cubicBezTo>
                <a:cubicBezTo>
                  <a:pt x="880544" y="653394"/>
                  <a:pt x="866330" y="637172"/>
                  <a:pt x="849066" y="621991"/>
                </a:cubicBezTo>
                <a:cubicBezTo>
                  <a:pt x="850852" y="620652"/>
                  <a:pt x="852564" y="619312"/>
                  <a:pt x="854201" y="617973"/>
                </a:cubicBezTo>
                <a:close/>
                <a:moveTo>
                  <a:pt x="894385" y="546535"/>
                </a:moveTo>
                <a:lnTo>
                  <a:pt x="992388" y="546535"/>
                </a:lnTo>
                <a:lnTo>
                  <a:pt x="992388" y="575110"/>
                </a:lnTo>
                <a:lnTo>
                  <a:pt x="884785" y="575110"/>
                </a:lnTo>
                <a:cubicBezTo>
                  <a:pt x="887911" y="566776"/>
                  <a:pt x="891110" y="557251"/>
                  <a:pt x="894385" y="546535"/>
                </a:cubicBezTo>
                <a:close/>
                <a:moveTo>
                  <a:pt x="721818" y="546535"/>
                </a:moveTo>
                <a:lnTo>
                  <a:pt x="829198" y="546535"/>
                </a:lnTo>
                <a:cubicBezTo>
                  <a:pt x="826072" y="557549"/>
                  <a:pt x="822277" y="567074"/>
                  <a:pt x="817812" y="575110"/>
                </a:cubicBezTo>
                <a:lnTo>
                  <a:pt x="721818" y="575110"/>
                </a:lnTo>
                <a:close/>
                <a:moveTo>
                  <a:pt x="434729" y="508138"/>
                </a:moveTo>
                <a:cubicBezTo>
                  <a:pt x="435026" y="603834"/>
                  <a:pt x="425911" y="669058"/>
                  <a:pt x="407382" y="703809"/>
                </a:cubicBezTo>
                <a:cubicBezTo>
                  <a:pt x="388853" y="738561"/>
                  <a:pt x="352873" y="769480"/>
                  <a:pt x="299444" y="796567"/>
                </a:cubicBezTo>
                <a:cubicBezTo>
                  <a:pt x="316113" y="814426"/>
                  <a:pt x="330698" y="831690"/>
                  <a:pt x="343200" y="848359"/>
                </a:cubicBezTo>
                <a:cubicBezTo>
                  <a:pt x="396182" y="816063"/>
                  <a:pt x="434580" y="776549"/>
                  <a:pt x="458392" y="729817"/>
                </a:cubicBezTo>
                <a:lnTo>
                  <a:pt x="458392" y="788530"/>
                </a:lnTo>
                <a:cubicBezTo>
                  <a:pt x="458392" y="822165"/>
                  <a:pt x="476103" y="838983"/>
                  <a:pt x="511524" y="838983"/>
                </a:cubicBezTo>
                <a:lnTo>
                  <a:pt x="558851" y="838983"/>
                </a:lnTo>
                <a:cubicBezTo>
                  <a:pt x="572097" y="838983"/>
                  <a:pt x="583594" y="834518"/>
                  <a:pt x="593342" y="825588"/>
                </a:cubicBezTo>
                <a:cubicBezTo>
                  <a:pt x="603091" y="816658"/>
                  <a:pt x="611239" y="788083"/>
                  <a:pt x="617787" y="739863"/>
                </a:cubicBezTo>
                <a:cubicBezTo>
                  <a:pt x="602607" y="734505"/>
                  <a:pt x="583557" y="726320"/>
                  <a:pt x="560637" y="715306"/>
                </a:cubicBezTo>
                <a:cubicBezTo>
                  <a:pt x="558554" y="749388"/>
                  <a:pt x="555987" y="769815"/>
                  <a:pt x="552936" y="776586"/>
                </a:cubicBezTo>
                <a:cubicBezTo>
                  <a:pt x="549885" y="783358"/>
                  <a:pt x="543448" y="786744"/>
                  <a:pt x="533625" y="786744"/>
                </a:cubicBezTo>
                <a:cubicBezTo>
                  <a:pt x="520975" y="786744"/>
                  <a:pt x="514650" y="780195"/>
                  <a:pt x="514650" y="767099"/>
                </a:cubicBezTo>
                <a:lnTo>
                  <a:pt x="514650" y="667533"/>
                </a:lnTo>
                <a:lnTo>
                  <a:pt x="479824" y="667533"/>
                </a:lnTo>
                <a:cubicBezTo>
                  <a:pt x="489349" y="625861"/>
                  <a:pt x="494409" y="572729"/>
                  <a:pt x="495004" y="508138"/>
                </a:cubicBezTo>
                <a:close/>
                <a:moveTo>
                  <a:pt x="769369" y="475544"/>
                </a:moveTo>
                <a:lnTo>
                  <a:pt x="901752" y="475544"/>
                </a:lnTo>
                <a:lnTo>
                  <a:pt x="869158" y="503673"/>
                </a:lnTo>
                <a:lnTo>
                  <a:pt x="734320" y="503673"/>
                </a:lnTo>
                <a:cubicBezTo>
                  <a:pt x="746673" y="494743"/>
                  <a:pt x="758356" y="485367"/>
                  <a:pt x="769369" y="475544"/>
                </a:cubicBezTo>
                <a:close/>
                <a:moveTo>
                  <a:pt x="178893" y="428663"/>
                </a:moveTo>
                <a:lnTo>
                  <a:pt x="178893" y="487599"/>
                </a:lnTo>
                <a:lnTo>
                  <a:pt x="225328" y="487599"/>
                </a:lnTo>
                <a:lnTo>
                  <a:pt x="225328" y="574217"/>
                </a:lnTo>
                <a:lnTo>
                  <a:pt x="182019" y="574217"/>
                </a:lnTo>
                <a:lnTo>
                  <a:pt x="182019" y="633153"/>
                </a:lnTo>
                <a:lnTo>
                  <a:pt x="225328" y="633153"/>
                </a:lnTo>
                <a:lnTo>
                  <a:pt x="225328" y="742765"/>
                </a:lnTo>
                <a:lnTo>
                  <a:pt x="172642" y="761294"/>
                </a:lnTo>
                <a:lnTo>
                  <a:pt x="191395" y="826481"/>
                </a:lnTo>
                <a:cubicBezTo>
                  <a:pt x="235746" y="805943"/>
                  <a:pt x="282924" y="785404"/>
                  <a:pt x="332930" y="764866"/>
                </a:cubicBezTo>
                <a:cubicBezTo>
                  <a:pt x="330549" y="747007"/>
                  <a:pt x="328614" y="725724"/>
                  <a:pt x="327126" y="701019"/>
                </a:cubicBezTo>
                <a:cubicBezTo>
                  <a:pt x="315220" y="706972"/>
                  <a:pt x="300635" y="713446"/>
                  <a:pt x="283371" y="720441"/>
                </a:cubicBezTo>
                <a:lnTo>
                  <a:pt x="283371" y="633153"/>
                </a:lnTo>
                <a:lnTo>
                  <a:pt x="324894" y="633153"/>
                </a:lnTo>
                <a:lnTo>
                  <a:pt x="324894" y="574217"/>
                </a:lnTo>
                <a:lnTo>
                  <a:pt x="283371" y="574217"/>
                </a:lnTo>
                <a:lnTo>
                  <a:pt x="283371" y="487599"/>
                </a:lnTo>
                <a:lnTo>
                  <a:pt x="331144" y="487599"/>
                </a:lnTo>
                <a:lnTo>
                  <a:pt x="331144" y="428663"/>
                </a:lnTo>
                <a:close/>
                <a:moveTo>
                  <a:pt x="344092" y="422413"/>
                </a:moveTo>
                <a:lnTo>
                  <a:pt x="344092" y="703251"/>
                </a:lnTo>
                <a:lnTo>
                  <a:pt x="403028" y="703251"/>
                </a:lnTo>
                <a:lnTo>
                  <a:pt x="403028" y="480902"/>
                </a:lnTo>
                <a:lnTo>
                  <a:pt x="529830" y="480902"/>
                </a:lnTo>
                <a:lnTo>
                  <a:pt x="529830" y="699679"/>
                </a:lnTo>
                <a:lnTo>
                  <a:pt x="588766" y="699679"/>
                </a:lnTo>
                <a:lnTo>
                  <a:pt x="588766" y="422413"/>
                </a:lnTo>
                <a:close/>
                <a:moveTo>
                  <a:pt x="762448" y="405893"/>
                </a:moveTo>
                <a:cubicBezTo>
                  <a:pt x="732087" y="443100"/>
                  <a:pt x="688630" y="476884"/>
                  <a:pt x="632075" y="507245"/>
                </a:cubicBezTo>
                <a:cubicBezTo>
                  <a:pt x="645172" y="518258"/>
                  <a:pt x="656185" y="528006"/>
                  <a:pt x="665115" y="536489"/>
                </a:cubicBezTo>
                <a:lnTo>
                  <a:pt x="665115" y="617973"/>
                </a:lnTo>
                <a:lnTo>
                  <a:pt x="768029" y="617973"/>
                </a:lnTo>
                <a:cubicBezTo>
                  <a:pt x="737073" y="632558"/>
                  <a:pt x="691755" y="644762"/>
                  <a:pt x="632075" y="654584"/>
                </a:cubicBezTo>
                <a:cubicBezTo>
                  <a:pt x="641005" y="670063"/>
                  <a:pt x="648595" y="684350"/>
                  <a:pt x="654846" y="697447"/>
                </a:cubicBezTo>
                <a:cubicBezTo>
                  <a:pt x="718098" y="682415"/>
                  <a:pt x="768625" y="665672"/>
                  <a:pt x="806427" y="647217"/>
                </a:cubicBezTo>
                <a:cubicBezTo>
                  <a:pt x="810297" y="651682"/>
                  <a:pt x="813943" y="655998"/>
                  <a:pt x="817366" y="660166"/>
                </a:cubicBezTo>
                <a:cubicBezTo>
                  <a:pt x="773611" y="686359"/>
                  <a:pt x="714079" y="707418"/>
                  <a:pt x="638772" y="723343"/>
                </a:cubicBezTo>
                <a:cubicBezTo>
                  <a:pt x="647107" y="738821"/>
                  <a:pt x="654250" y="753109"/>
                  <a:pt x="660203" y="766206"/>
                </a:cubicBezTo>
                <a:cubicBezTo>
                  <a:pt x="729706" y="744030"/>
                  <a:pt x="787675" y="716423"/>
                  <a:pt x="834109" y="683383"/>
                </a:cubicBezTo>
                <a:cubicBezTo>
                  <a:pt x="837532" y="688741"/>
                  <a:pt x="840509" y="693949"/>
                  <a:pt x="843039" y="699010"/>
                </a:cubicBezTo>
                <a:cubicBezTo>
                  <a:pt x="786633" y="743360"/>
                  <a:pt x="716014" y="775582"/>
                  <a:pt x="631182" y="795674"/>
                </a:cubicBezTo>
                <a:cubicBezTo>
                  <a:pt x="641005" y="813831"/>
                  <a:pt x="649041" y="830053"/>
                  <a:pt x="655292" y="844340"/>
                </a:cubicBezTo>
                <a:cubicBezTo>
                  <a:pt x="693987" y="831690"/>
                  <a:pt x="728962" y="817402"/>
                  <a:pt x="760216" y="801478"/>
                </a:cubicBezTo>
                <a:cubicBezTo>
                  <a:pt x="765127" y="817551"/>
                  <a:pt x="769295" y="832583"/>
                  <a:pt x="772718" y="846573"/>
                </a:cubicBezTo>
                <a:lnTo>
                  <a:pt x="840806" y="846573"/>
                </a:lnTo>
                <a:cubicBezTo>
                  <a:pt x="895873" y="822314"/>
                  <a:pt x="923406" y="797757"/>
                  <a:pt x="923406" y="772903"/>
                </a:cubicBezTo>
                <a:cubicBezTo>
                  <a:pt x="923406" y="754448"/>
                  <a:pt x="920206" y="735547"/>
                  <a:pt x="913807" y="716199"/>
                </a:cubicBezTo>
                <a:lnTo>
                  <a:pt x="934122" y="707270"/>
                </a:lnTo>
                <a:cubicBezTo>
                  <a:pt x="961060" y="760997"/>
                  <a:pt x="992090" y="802371"/>
                  <a:pt x="1027214" y="831392"/>
                </a:cubicBezTo>
                <a:cubicBezTo>
                  <a:pt x="1039715" y="817998"/>
                  <a:pt x="1055789" y="802669"/>
                  <a:pt x="1075434" y="785404"/>
                </a:cubicBezTo>
                <a:cubicBezTo>
                  <a:pt x="1037036" y="762187"/>
                  <a:pt x="1005187" y="729222"/>
                  <a:pt x="979886" y="686508"/>
                </a:cubicBezTo>
                <a:lnTo>
                  <a:pt x="1043734" y="656817"/>
                </a:lnTo>
                <a:lnTo>
                  <a:pt x="1016721" y="617973"/>
                </a:lnTo>
                <a:lnTo>
                  <a:pt x="1049091" y="617973"/>
                </a:lnTo>
                <a:lnTo>
                  <a:pt x="1049091" y="503673"/>
                </a:lnTo>
                <a:lnTo>
                  <a:pt x="946400" y="503673"/>
                </a:lnTo>
                <a:lnTo>
                  <a:pt x="981672" y="475098"/>
                </a:lnTo>
                <a:lnTo>
                  <a:pt x="981672" y="434468"/>
                </a:lnTo>
                <a:lnTo>
                  <a:pt x="809999" y="434468"/>
                </a:lnTo>
                <a:cubicBezTo>
                  <a:pt x="817887" y="425240"/>
                  <a:pt x="825403" y="415715"/>
                  <a:pt x="832546" y="405893"/>
                </a:cubicBezTo>
                <a:close/>
                <a:moveTo>
                  <a:pt x="626264" y="0"/>
                </a:moveTo>
                <a:cubicBezTo>
                  <a:pt x="972140" y="0"/>
                  <a:pt x="1252528" y="280388"/>
                  <a:pt x="1252528" y="626264"/>
                </a:cubicBezTo>
                <a:cubicBezTo>
                  <a:pt x="1252528" y="972140"/>
                  <a:pt x="972140" y="1252528"/>
                  <a:pt x="626264" y="1252528"/>
                </a:cubicBezTo>
                <a:cubicBezTo>
                  <a:pt x="280388" y="1252528"/>
                  <a:pt x="0" y="972140"/>
                  <a:pt x="0" y="626264"/>
                </a:cubicBezTo>
                <a:cubicBezTo>
                  <a:pt x="0" y="280388"/>
                  <a:pt x="280388" y="0"/>
                  <a:pt x="626264"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7630472" y="1386081"/>
            <a:ext cx="1252528" cy="1252528"/>
          </a:xfrm>
          <a:custGeom>
            <a:avLst/>
            <a:gdLst/>
            <a:ahLst/>
            <a:cxnLst/>
            <a:rect l="l" t="t" r="r" b="b"/>
            <a:pathLst>
              <a:path w="1252528" h="1252528">
                <a:moveTo>
                  <a:pt x="528278" y="701019"/>
                </a:moveTo>
                <a:lnTo>
                  <a:pt x="481844" y="732719"/>
                </a:lnTo>
                <a:cubicBezTo>
                  <a:pt x="509228" y="765759"/>
                  <a:pt x="534976" y="798352"/>
                  <a:pt x="559086" y="830499"/>
                </a:cubicBezTo>
                <a:lnTo>
                  <a:pt x="609985" y="793441"/>
                </a:lnTo>
                <a:cubicBezTo>
                  <a:pt x="582303" y="759806"/>
                  <a:pt x="555067" y="728999"/>
                  <a:pt x="528278" y="701019"/>
                </a:cubicBezTo>
                <a:close/>
                <a:moveTo>
                  <a:pt x="356382" y="624224"/>
                </a:moveTo>
                <a:lnTo>
                  <a:pt x="519795" y="624224"/>
                </a:lnTo>
                <a:lnTo>
                  <a:pt x="519795" y="651906"/>
                </a:lnTo>
                <a:lnTo>
                  <a:pt x="356382" y="651906"/>
                </a:lnTo>
                <a:close/>
                <a:moveTo>
                  <a:pt x="356382" y="555911"/>
                </a:moveTo>
                <a:lnTo>
                  <a:pt x="519795" y="555911"/>
                </a:lnTo>
                <a:lnTo>
                  <a:pt x="519795" y="583147"/>
                </a:lnTo>
                <a:lnTo>
                  <a:pt x="356382" y="583147"/>
                </a:lnTo>
                <a:close/>
                <a:moveTo>
                  <a:pt x="814028" y="493850"/>
                </a:moveTo>
                <a:cubicBezTo>
                  <a:pt x="813879" y="514686"/>
                  <a:pt x="813358" y="533438"/>
                  <a:pt x="812465" y="550107"/>
                </a:cubicBezTo>
                <a:lnTo>
                  <a:pt x="722499" y="550107"/>
                </a:lnTo>
                <a:lnTo>
                  <a:pt x="722499" y="606364"/>
                </a:lnTo>
                <a:lnTo>
                  <a:pt x="806438" y="606364"/>
                </a:lnTo>
                <a:cubicBezTo>
                  <a:pt x="796913" y="650417"/>
                  <a:pt x="765064" y="681820"/>
                  <a:pt x="710890" y="700572"/>
                </a:cubicBezTo>
                <a:cubicBezTo>
                  <a:pt x="726666" y="723492"/>
                  <a:pt x="738721" y="742393"/>
                  <a:pt x="747056" y="757276"/>
                </a:cubicBezTo>
                <a:cubicBezTo>
                  <a:pt x="789769" y="738375"/>
                  <a:pt x="821469" y="713372"/>
                  <a:pt x="842157" y="682266"/>
                </a:cubicBezTo>
                <a:cubicBezTo>
                  <a:pt x="875048" y="709056"/>
                  <a:pt x="904069" y="734059"/>
                  <a:pt x="929221" y="757276"/>
                </a:cubicBezTo>
                <a:lnTo>
                  <a:pt x="970744" y="703251"/>
                </a:lnTo>
                <a:cubicBezTo>
                  <a:pt x="933239" y="675569"/>
                  <a:pt x="898116" y="651087"/>
                  <a:pt x="865374" y="629805"/>
                </a:cubicBezTo>
                <a:cubicBezTo>
                  <a:pt x="867309" y="622214"/>
                  <a:pt x="868797" y="614401"/>
                  <a:pt x="869839" y="606364"/>
                </a:cubicBezTo>
                <a:lnTo>
                  <a:pt x="965386" y="606364"/>
                </a:lnTo>
                <a:lnTo>
                  <a:pt x="965386" y="550107"/>
                </a:lnTo>
                <a:lnTo>
                  <a:pt x="874527" y="550107"/>
                </a:lnTo>
                <a:cubicBezTo>
                  <a:pt x="875420" y="533587"/>
                  <a:pt x="875941" y="514835"/>
                  <a:pt x="876089" y="493850"/>
                </a:cubicBezTo>
                <a:close/>
                <a:moveTo>
                  <a:pt x="709104" y="484920"/>
                </a:moveTo>
                <a:lnTo>
                  <a:pt x="978781" y="484920"/>
                </a:lnTo>
                <a:lnTo>
                  <a:pt x="978781" y="765759"/>
                </a:lnTo>
                <a:lnTo>
                  <a:pt x="709104" y="765759"/>
                </a:lnTo>
                <a:close/>
                <a:moveTo>
                  <a:pt x="646150" y="425538"/>
                </a:moveTo>
                <a:lnTo>
                  <a:pt x="646150" y="845680"/>
                </a:lnTo>
                <a:lnTo>
                  <a:pt x="709104" y="845680"/>
                </a:lnTo>
                <a:lnTo>
                  <a:pt x="709104" y="825142"/>
                </a:lnTo>
                <a:lnTo>
                  <a:pt x="978781" y="825142"/>
                </a:lnTo>
                <a:lnTo>
                  <a:pt x="978781" y="845233"/>
                </a:lnTo>
                <a:lnTo>
                  <a:pt x="1041735" y="845233"/>
                </a:lnTo>
                <a:lnTo>
                  <a:pt x="1041735" y="425538"/>
                </a:lnTo>
                <a:close/>
                <a:moveTo>
                  <a:pt x="207703" y="424199"/>
                </a:moveTo>
                <a:lnTo>
                  <a:pt x="207703" y="601006"/>
                </a:lnTo>
                <a:cubicBezTo>
                  <a:pt x="207703" y="698340"/>
                  <a:pt x="192820" y="766801"/>
                  <a:pt x="163054" y="806389"/>
                </a:cubicBezTo>
                <a:cubicBezTo>
                  <a:pt x="180616" y="818593"/>
                  <a:pt x="197433" y="832881"/>
                  <a:pt x="213507" y="849252"/>
                </a:cubicBezTo>
                <a:cubicBezTo>
                  <a:pt x="250714" y="797460"/>
                  <a:pt x="269317" y="717390"/>
                  <a:pt x="269317" y="609043"/>
                </a:cubicBezTo>
                <a:lnTo>
                  <a:pt x="269317" y="476437"/>
                </a:lnTo>
                <a:lnTo>
                  <a:pt x="385627" y="476437"/>
                </a:lnTo>
                <a:cubicBezTo>
                  <a:pt x="381906" y="487897"/>
                  <a:pt x="377664" y="499208"/>
                  <a:pt x="372902" y="510370"/>
                </a:cubicBezTo>
                <a:lnTo>
                  <a:pt x="297446" y="510370"/>
                </a:lnTo>
                <a:lnTo>
                  <a:pt x="297446" y="697447"/>
                </a:lnTo>
                <a:lnTo>
                  <a:pt x="409960" y="697447"/>
                </a:lnTo>
                <a:lnTo>
                  <a:pt x="409960" y="766652"/>
                </a:lnTo>
                <a:cubicBezTo>
                  <a:pt x="409960" y="779749"/>
                  <a:pt x="402221" y="786297"/>
                  <a:pt x="386743" y="786297"/>
                </a:cubicBezTo>
                <a:cubicBezTo>
                  <a:pt x="373497" y="786297"/>
                  <a:pt x="359061" y="785553"/>
                  <a:pt x="343434" y="784065"/>
                </a:cubicBezTo>
                <a:cubicBezTo>
                  <a:pt x="357721" y="768140"/>
                  <a:pt x="370967" y="752216"/>
                  <a:pt x="383171" y="736291"/>
                </a:cubicBezTo>
                <a:lnTo>
                  <a:pt x="333165" y="702805"/>
                </a:lnTo>
                <a:cubicBezTo>
                  <a:pt x="310543" y="733463"/>
                  <a:pt x="283307" y="763527"/>
                  <a:pt x="251458" y="792995"/>
                </a:cubicBezTo>
                <a:lnTo>
                  <a:pt x="296553" y="832732"/>
                </a:lnTo>
                <a:cubicBezTo>
                  <a:pt x="312180" y="817402"/>
                  <a:pt x="326914" y="802148"/>
                  <a:pt x="340755" y="786967"/>
                </a:cubicBezTo>
                <a:cubicBezTo>
                  <a:pt x="345964" y="804082"/>
                  <a:pt x="349833" y="822611"/>
                  <a:pt x="352363" y="842554"/>
                </a:cubicBezTo>
                <a:cubicBezTo>
                  <a:pt x="377069" y="842852"/>
                  <a:pt x="398909" y="842592"/>
                  <a:pt x="417885" y="841773"/>
                </a:cubicBezTo>
                <a:cubicBezTo>
                  <a:pt x="436861" y="840955"/>
                  <a:pt x="450702" y="835708"/>
                  <a:pt x="459408" y="826035"/>
                </a:cubicBezTo>
                <a:cubicBezTo>
                  <a:pt x="468115" y="816361"/>
                  <a:pt x="472468" y="802520"/>
                  <a:pt x="472468" y="784511"/>
                </a:cubicBezTo>
                <a:lnTo>
                  <a:pt x="472468" y="697447"/>
                </a:lnTo>
                <a:lnTo>
                  <a:pt x="578731" y="697447"/>
                </a:lnTo>
                <a:lnTo>
                  <a:pt x="578731" y="510370"/>
                </a:lnTo>
                <a:lnTo>
                  <a:pt x="435856" y="510370"/>
                </a:lnTo>
                <a:cubicBezTo>
                  <a:pt x="441363" y="499654"/>
                  <a:pt x="446572" y="488343"/>
                  <a:pt x="451483" y="476437"/>
                </a:cubicBezTo>
                <a:lnTo>
                  <a:pt x="604627" y="476437"/>
                </a:lnTo>
                <a:lnTo>
                  <a:pt x="604627" y="424199"/>
                </a:lnTo>
                <a:close/>
                <a:moveTo>
                  <a:pt x="626264" y="0"/>
                </a:moveTo>
                <a:cubicBezTo>
                  <a:pt x="972140" y="0"/>
                  <a:pt x="1252528" y="280388"/>
                  <a:pt x="1252528" y="626264"/>
                </a:cubicBezTo>
                <a:cubicBezTo>
                  <a:pt x="1252528" y="972140"/>
                  <a:pt x="972140" y="1252528"/>
                  <a:pt x="626264" y="1252528"/>
                </a:cubicBezTo>
                <a:cubicBezTo>
                  <a:pt x="280388" y="1252528"/>
                  <a:pt x="0" y="972140"/>
                  <a:pt x="0" y="626264"/>
                </a:cubicBezTo>
                <a:cubicBezTo>
                  <a:pt x="0" y="280388"/>
                  <a:pt x="280388" y="0"/>
                  <a:pt x="626264"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nvSpPr>
        <p:spPr>
          <a:xfrm>
            <a:off x="3517372" y="3804881"/>
            <a:ext cx="1252528" cy="1252528"/>
          </a:xfrm>
          <a:custGeom>
            <a:avLst/>
            <a:gdLst/>
            <a:ahLst/>
            <a:cxnLst/>
            <a:rect l="l" t="t" r="r" b="b"/>
            <a:pathLst>
              <a:path w="1252528" h="1252528">
                <a:moveTo>
                  <a:pt x="873411" y="660835"/>
                </a:moveTo>
                <a:lnTo>
                  <a:pt x="979674" y="660835"/>
                </a:lnTo>
                <a:lnTo>
                  <a:pt x="979674" y="678248"/>
                </a:lnTo>
                <a:cubicBezTo>
                  <a:pt x="979674" y="688666"/>
                  <a:pt x="973870" y="693875"/>
                  <a:pt x="962261" y="693875"/>
                </a:cubicBezTo>
                <a:cubicBezTo>
                  <a:pt x="949164" y="693875"/>
                  <a:pt x="935323" y="692685"/>
                  <a:pt x="920738" y="690303"/>
                </a:cubicBezTo>
                <a:cubicBezTo>
                  <a:pt x="924161" y="702656"/>
                  <a:pt x="926691" y="714488"/>
                  <a:pt x="928328" y="725799"/>
                </a:cubicBezTo>
                <a:cubicBezTo>
                  <a:pt x="908534" y="712851"/>
                  <a:pt x="890228" y="697745"/>
                  <a:pt x="873411" y="680481"/>
                </a:cubicBezTo>
                <a:close/>
                <a:moveTo>
                  <a:pt x="405495" y="569306"/>
                </a:moveTo>
                <a:lnTo>
                  <a:pt x="359061" y="600560"/>
                </a:lnTo>
                <a:cubicBezTo>
                  <a:pt x="385850" y="637172"/>
                  <a:pt x="410406" y="674528"/>
                  <a:pt x="432731" y="712628"/>
                </a:cubicBezTo>
                <a:lnTo>
                  <a:pt x="485862" y="677802"/>
                </a:lnTo>
                <a:cubicBezTo>
                  <a:pt x="461157" y="642083"/>
                  <a:pt x="434368" y="605918"/>
                  <a:pt x="405495" y="569306"/>
                </a:cubicBezTo>
                <a:close/>
                <a:moveTo>
                  <a:pt x="837692" y="479992"/>
                </a:moveTo>
                <a:lnTo>
                  <a:pt x="837692" y="480902"/>
                </a:lnTo>
                <a:lnTo>
                  <a:pt x="836923" y="480902"/>
                </a:lnTo>
                <a:close/>
                <a:moveTo>
                  <a:pt x="171537" y="441612"/>
                </a:moveTo>
                <a:lnTo>
                  <a:pt x="171537" y="500101"/>
                </a:lnTo>
                <a:lnTo>
                  <a:pt x="302804" y="500101"/>
                </a:lnTo>
                <a:cubicBezTo>
                  <a:pt x="298488" y="538648"/>
                  <a:pt x="290525" y="574515"/>
                  <a:pt x="278917" y="607704"/>
                </a:cubicBezTo>
                <a:lnTo>
                  <a:pt x="219757" y="517514"/>
                </a:lnTo>
                <a:lnTo>
                  <a:pt x="171091" y="548321"/>
                </a:lnTo>
                <a:lnTo>
                  <a:pt x="249449" y="673114"/>
                </a:lnTo>
                <a:cubicBezTo>
                  <a:pt x="227422" y="712256"/>
                  <a:pt x="199070" y="746560"/>
                  <a:pt x="164393" y="776028"/>
                </a:cubicBezTo>
                <a:cubicBezTo>
                  <a:pt x="177788" y="798353"/>
                  <a:pt x="188801" y="818296"/>
                  <a:pt x="197433" y="835857"/>
                </a:cubicBezTo>
                <a:cubicBezTo>
                  <a:pt x="231664" y="805496"/>
                  <a:pt x="260983" y="770671"/>
                  <a:pt x="285391" y="731380"/>
                </a:cubicBezTo>
                <a:lnTo>
                  <a:pt x="329146" y="803264"/>
                </a:lnTo>
                <a:lnTo>
                  <a:pt x="384510" y="767099"/>
                </a:lnTo>
                <a:lnTo>
                  <a:pt x="318654" y="667756"/>
                </a:lnTo>
                <a:cubicBezTo>
                  <a:pt x="340680" y="617601"/>
                  <a:pt x="356233" y="561418"/>
                  <a:pt x="365311" y="499208"/>
                </a:cubicBezTo>
                <a:lnTo>
                  <a:pt x="365311" y="441612"/>
                </a:lnTo>
                <a:close/>
                <a:moveTo>
                  <a:pt x="504615" y="407679"/>
                </a:moveTo>
                <a:lnTo>
                  <a:pt x="504615" y="484474"/>
                </a:lnTo>
                <a:lnTo>
                  <a:pt x="376027" y="484474"/>
                </a:lnTo>
                <a:lnTo>
                  <a:pt x="376027" y="543410"/>
                </a:lnTo>
                <a:lnTo>
                  <a:pt x="504615" y="543410"/>
                </a:lnTo>
                <a:lnTo>
                  <a:pt x="504615" y="750132"/>
                </a:lnTo>
                <a:cubicBezTo>
                  <a:pt x="504615" y="769480"/>
                  <a:pt x="494122" y="779154"/>
                  <a:pt x="473137" y="779154"/>
                </a:cubicBezTo>
                <a:cubicBezTo>
                  <a:pt x="450367" y="779154"/>
                  <a:pt x="427522" y="778261"/>
                  <a:pt x="404602" y="776475"/>
                </a:cubicBezTo>
                <a:cubicBezTo>
                  <a:pt x="411448" y="800585"/>
                  <a:pt x="416359" y="822612"/>
                  <a:pt x="419336" y="842555"/>
                </a:cubicBezTo>
                <a:cubicBezTo>
                  <a:pt x="466217" y="842555"/>
                  <a:pt x="497917" y="841996"/>
                  <a:pt x="514437" y="840880"/>
                </a:cubicBezTo>
                <a:cubicBezTo>
                  <a:pt x="530957" y="839764"/>
                  <a:pt x="544091" y="833476"/>
                  <a:pt x="553839" y="822016"/>
                </a:cubicBezTo>
                <a:cubicBezTo>
                  <a:pt x="563588" y="810556"/>
                  <a:pt x="568462" y="793739"/>
                  <a:pt x="568462" y="771564"/>
                </a:cubicBezTo>
                <a:lnTo>
                  <a:pt x="568462" y="543410"/>
                </a:lnTo>
                <a:lnTo>
                  <a:pt x="609538" y="543410"/>
                </a:lnTo>
                <a:lnTo>
                  <a:pt x="609538" y="484474"/>
                </a:lnTo>
                <a:lnTo>
                  <a:pt x="568462" y="484474"/>
                </a:lnTo>
                <a:lnTo>
                  <a:pt x="568462" y="407679"/>
                </a:lnTo>
                <a:close/>
                <a:moveTo>
                  <a:pt x="886805" y="405000"/>
                </a:moveTo>
                <a:cubicBezTo>
                  <a:pt x="878471" y="423306"/>
                  <a:pt x="868983" y="440161"/>
                  <a:pt x="858342" y="455564"/>
                </a:cubicBezTo>
                <a:lnTo>
                  <a:pt x="837692" y="479992"/>
                </a:lnTo>
                <a:lnTo>
                  <a:pt x="837692" y="438040"/>
                </a:lnTo>
                <a:lnTo>
                  <a:pt x="739242" y="438040"/>
                </a:lnTo>
                <a:cubicBezTo>
                  <a:pt x="745939" y="427771"/>
                  <a:pt x="752413" y="416906"/>
                  <a:pt x="758664" y="405446"/>
                </a:cubicBezTo>
                <a:lnTo>
                  <a:pt x="695263" y="405446"/>
                </a:lnTo>
                <a:cubicBezTo>
                  <a:pt x="675320" y="439082"/>
                  <a:pt x="650466" y="465573"/>
                  <a:pt x="620700" y="484921"/>
                </a:cubicBezTo>
                <a:cubicBezTo>
                  <a:pt x="632607" y="505161"/>
                  <a:pt x="641090" y="522872"/>
                  <a:pt x="646150" y="538052"/>
                </a:cubicBezTo>
                <a:cubicBezTo>
                  <a:pt x="668177" y="521979"/>
                  <a:pt x="688566" y="502929"/>
                  <a:pt x="707319" y="480902"/>
                </a:cubicBezTo>
                <a:lnTo>
                  <a:pt x="716471" y="480902"/>
                </a:lnTo>
                <a:cubicBezTo>
                  <a:pt x="723615" y="498166"/>
                  <a:pt x="730089" y="515877"/>
                  <a:pt x="735894" y="534034"/>
                </a:cubicBezTo>
                <a:lnTo>
                  <a:pt x="793490" y="522425"/>
                </a:lnTo>
                <a:cubicBezTo>
                  <a:pt x="787090" y="507542"/>
                  <a:pt x="780691" y="493701"/>
                  <a:pt x="774291" y="480902"/>
                </a:cubicBezTo>
                <a:lnTo>
                  <a:pt x="836923" y="480902"/>
                </a:lnTo>
                <a:lnTo>
                  <a:pt x="822958" y="497422"/>
                </a:lnTo>
                <a:cubicBezTo>
                  <a:pt x="839924" y="505161"/>
                  <a:pt x="855626" y="512751"/>
                  <a:pt x="870062" y="520193"/>
                </a:cubicBezTo>
                <a:lnTo>
                  <a:pt x="814475" y="520193"/>
                </a:lnTo>
                <a:lnTo>
                  <a:pt x="814475" y="540285"/>
                </a:lnTo>
                <a:lnTo>
                  <a:pt x="631416" y="540285"/>
                </a:lnTo>
                <a:lnTo>
                  <a:pt x="631416" y="586719"/>
                </a:lnTo>
                <a:lnTo>
                  <a:pt x="814475" y="586719"/>
                </a:lnTo>
                <a:lnTo>
                  <a:pt x="814475" y="615294"/>
                </a:lnTo>
                <a:lnTo>
                  <a:pt x="660438" y="615294"/>
                </a:lnTo>
                <a:lnTo>
                  <a:pt x="660438" y="740756"/>
                </a:lnTo>
                <a:lnTo>
                  <a:pt x="718481" y="740756"/>
                </a:lnTo>
                <a:lnTo>
                  <a:pt x="718481" y="660835"/>
                </a:lnTo>
                <a:lnTo>
                  <a:pt x="814475" y="660835"/>
                </a:lnTo>
                <a:lnTo>
                  <a:pt x="814475" y="679141"/>
                </a:lnTo>
                <a:cubicBezTo>
                  <a:pt x="765510" y="725873"/>
                  <a:pt x="701365" y="760104"/>
                  <a:pt x="622040" y="781833"/>
                </a:cubicBezTo>
                <a:cubicBezTo>
                  <a:pt x="634244" y="801478"/>
                  <a:pt x="644513" y="819784"/>
                  <a:pt x="652847" y="836750"/>
                </a:cubicBezTo>
                <a:cubicBezTo>
                  <a:pt x="716992" y="813831"/>
                  <a:pt x="770868" y="781014"/>
                  <a:pt x="814475" y="738300"/>
                </a:cubicBezTo>
                <a:lnTo>
                  <a:pt x="814475" y="847912"/>
                </a:lnTo>
                <a:lnTo>
                  <a:pt x="873411" y="847912"/>
                </a:lnTo>
                <a:lnTo>
                  <a:pt x="873411" y="739863"/>
                </a:lnTo>
                <a:cubicBezTo>
                  <a:pt x="914487" y="781981"/>
                  <a:pt x="968363" y="813235"/>
                  <a:pt x="1035038" y="833625"/>
                </a:cubicBezTo>
                <a:cubicBezTo>
                  <a:pt x="1045456" y="812194"/>
                  <a:pt x="1055874" y="793144"/>
                  <a:pt x="1066292" y="776475"/>
                </a:cubicBezTo>
                <a:cubicBezTo>
                  <a:pt x="1024174" y="769926"/>
                  <a:pt x="986222" y="757723"/>
                  <a:pt x="952438" y="739863"/>
                </a:cubicBezTo>
                <a:cubicBezTo>
                  <a:pt x="991580" y="739863"/>
                  <a:pt x="1015579" y="734543"/>
                  <a:pt x="1024434" y="723901"/>
                </a:cubicBezTo>
                <a:cubicBezTo>
                  <a:pt x="1033289" y="713260"/>
                  <a:pt x="1037717" y="700721"/>
                  <a:pt x="1037717" y="686285"/>
                </a:cubicBezTo>
                <a:lnTo>
                  <a:pt x="1037717" y="615294"/>
                </a:lnTo>
                <a:lnTo>
                  <a:pt x="873411" y="615294"/>
                </a:lnTo>
                <a:lnTo>
                  <a:pt x="873411" y="586719"/>
                </a:lnTo>
                <a:lnTo>
                  <a:pt x="1058255" y="586719"/>
                </a:lnTo>
                <a:lnTo>
                  <a:pt x="1058255" y="540285"/>
                </a:lnTo>
                <a:lnTo>
                  <a:pt x="873411" y="540285"/>
                </a:lnTo>
                <a:lnTo>
                  <a:pt x="873411" y="521979"/>
                </a:lnTo>
                <a:lnTo>
                  <a:pt x="875197" y="522872"/>
                </a:lnTo>
                <a:cubicBezTo>
                  <a:pt x="886805" y="509031"/>
                  <a:pt x="897223" y="495041"/>
                  <a:pt x="906451" y="480902"/>
                </a:cubicBezTo>
                <a:lnTo>
                  <a:pt x="933240" y="480902"/>
                </a:lnTo>
                <a:cubicBezTo>
                  <a:pt x="940532" y="496231"/>
                  <a:pt x="946932" y="512751"/>
                  <a:pt x="952438" y="530462"/>
                </a:cubicBezTo>
                <a:lnTo>
                  <a:pt x="1010035" y="518853"/>
                </a:lnTo>
                <a:cubicBezTo>
                  <a:pt x="1004975" y="506501"/>
                  <a:pt x="999170" y="493850"/>
                  <a:pt x="992622" y="480902"/>
                </a:cubicBezTo>
                <a:lnTo>
                  <a:pt x="1060041" y="480902"/>
                </a:lnTo>
                <a:lnTo>
                  <a:pt x="1060041" y="438040"/>
                </a:lnTo>
                <a:lnTo>
                  <a:pt x="931007" y="438040"/>
                </a:lnTo>
                <a:cubicBezTo>
                  <a:pt x="936365" y="427175"/>
                  <a:pt x="941128" y="416162"/>
                  <a:pt x="945295" y="405000"/>
                </a:cubicBezTo>
                <a:close/>
                <a:moveTo>
                  <a:pt x="626264" y="0"/>
                </a:moveTo>
                <a:cubicBezTo>
                  <a:pt x="972140" y="0"/>
                  <a:pt x="1252528" y="280388"/>
                  <a:pt x="1252528" y="626264"/>
                </a:cubicBezTo>
                <a:cubicBezTo>
                  <a:pt x="1252528" y="972140"/>
                  <a:pt x="972140" y="1252528"/>
                  <a:pt x="626264" y="1252528"/>
                </a:cubicBezTo>
                <a:cubicBezTo>
                  <a:pt x="280388" y="1252528"/>
                  <a:pt x="0" y="972140"/>
                  <a:pt x="0" y="626264"/>
                </a:cubicBezTo>
                <a:cubicBezTo>
                  <a:pt x="0" y="280388"/>
                  <a:pt x="280388" y="0"/>
                  <a:pt x="626264"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a:off x="7630472" y="3804881"/>
            <a:ext cx="1252528" cy="1252528"/>
          </a:xfrm>
          <a:custGeom>
            <a:avLst/>
            <a:gdLst/>
            <a:ahLst/>
            <a:cxnLst/>
            <a:rect l="l" t="t" r="r" b="b"/>
            <a:pathLst>
              <a:path w="1252528" h="1252528">
                <a:moveTo>
                  <a:pt x="333399" y="564395"/>
                </a:moveTo>
                <a:lnTo>
                  <a:pt x="333399" y="622438"/>
                </a:lnTo>
                <a:lnTo>
                  <a:pt x="465558" y="622438"/>
                </a:lnTo>
                <a:lnTo>
                  <a:pt x="465558" y="750579"/>
                </a:lnTo>
                <a:cubicBezTo>
                  <a:pt x="465558" y="773498"/>
                  <a:pt x="454694" y="784958"/>
                  <a:pt x="432965" y="784958"/>
                </a:cubicBezTo>
                <a:cubicBezTo>
                  <a:pt x="415105" y="784958"/>
                  <a:pt x="390698" y="783916"/>
                  <a:pt x="359741" y="781833"/>
                </a:cubicBezTo>
                <a:cubicBezTo>
                  <a:pt x="366587" y="803859"/>
                  <a:pt x="372094" y="824695"/>
                  <a:pt x="376261" y="844340"/>
                </a:cubicBezTo>
                <a:cubicBezTo>
                  <a:pt x="416147" y="843894"/>
                  <a:pt x="446248" y="843001"/>
                  <a:pt x="466563" y="841662"/>
                </a:cubicBezTo>
                <a:cubicBezTo>
                  <a:pt x="486878" y="840322"/>
                  <a:pt x="502579" y="833364"/>
                  <a:pt x="513667" y="820788"/>
                </a:cubicBezTo>
                <a:cubicBezTo>
                  <a:pt x="524755" y="808212"/>
                  <a:pt x="530298" y="790018"/>
                  <a:pt x="530298" y="766206"/>
                </a:cubicBezTo>
                <a:lnTo>
                  <a:pt x="530298" y="622438"/>
                </a:lnTo>
                <a:lnTo>
                  <a:pt x="599950" y="622438"/>
                </a:lnTo>
                <a:lnTo>
                  <a:pt x="599950" y="564395"/>
                </a:lnTo>
                <a:close/>
                <a:moveTo>
                  <a:pt x="274909" y="521086"/>
                </a:moveTo>
                <a:cubicBezTo>
                  <a:pt x="240679" y="570794"/>
                  <a:pt x="200644" y="615443"/>
                  <a:pt x="154805" y="655031"/>
                </a:cubicBezTo>
                <a:cubicBezTo>
                  <a:pt x="165223" y="679737"/>
                  <a:pt x="173409" y="700424"/>
                  <a:pt x="179362" y="717092"/>
                </a:cubicBezTo>
                <a:cubicBezTo>
                  <a:pt x="194245" y="704293"/>
                  <a:pt x="208532" y="691271"/>
                  <a:pt x="222224" y="678025"/>
                </a:cubicBezTo>
                <a:lnTo>
                  <a:pt x="222224" y="842555"/>
                </a:lnTo>
                <a:lnTo>
                  <a:pt x="284286" y="842555"/>
                </a:lnTo>
                <a:lnTo>
                  <a:pt x="284286" y="611052"/>
                </a:lnTo>
                <a:cubicBezTo>
                  <a:pt x="299764" y="592598"/>
                  <a:pt x="314051" y="573771"/>
                  <a:pt x="327148" y="554572"/>
                </a:cubicBezTo>
                <a:close/>
                <a:moveTo>
                  <a:pt x="633883" y="439379"/>
                </a:moveTo>
                <a:lnTo>
                  <a:pt x="633883" y="496529"/>
                </a:lnTo>
                <a:lnTo>
                  <a:pt x="805333" y="496529"/>
                </a:lnTo>
                <a:lnTo>
                  <a:pt x="805333" y="439379"/>
                </a:lnTo>
                <a:close/>
                <a:moveTo>
                  <a:pt x="348133" y="436700"/>
                </a:moveTo>
                <a:lnTo>
                  <a:pt x="348133" y="494743"/>
                </a:lnTo>
                <a:lnTo>
                  <a:pt x="580305" y="494743"/>
                </a:lnTo>
                <a:lnTo>
                  <a:pt x="580305" y="436700"/>
                </a:lnTo>
                <a:close/>
                <a:moveTo>
                  <a:pt x="862036" y="406339"/>
                </a:moveTo>
                <a:lnTo>
                  <a:pt x="861366" y="482242"/>
                </a:lnTo>
                <a:lnTo>
                  <a:pt x="814709" y="482242"/>
                </a:lnTo>
                <a:lnTo>
                  <a:pt x="814709" y="541178"/>
                </a:lnTo>
                <a:lnTo>
                  <a:pt x="860027" y="541178"/>
                </a:lnTo>
                <a:cubicBezTo>
                  <a:pt x="860473" y="639404"/>
                  <a:pt x="850502" y="706972"/>
                  <a:pt x="830112" y="743881"/>
                </a:cubicBezTo>
                <a:lnTo>
                  <a:pt x="782562" y="631367"/>
                </a:lnTo>
                <a:lnTo>
                  <a:pt x="733002" y="647887"/>
                </a:lnTo>
                <a:cubicBezTo>
                  <a:pt x="743271" y="673188"/>
                  <a:pt x="753764" y="700796"/>
                  <a:pt x="764479" y="730710"/>
                </a:cubicBezTo>
                <a:cubicBezTo>
                  <a:pt x="742602" y="731901"/>
                  <a:pt x="718119" y="732868"/>
                  <a:pt x="691033" y="733612"/>
                </a:cubicBezTo>
                <a:cubicBezTo>
                  <a:pt x="706660" y="693280"/>
                  <a:pt x="721394" y="651757"/>
                  <a:pt x="735235" y="609043"/>
                </a:cubicBezTo>
                <a:lnTo>
                  <a:pt x="820959" y="609043"/>
                </a:lnTo>
                <a:lnTo>
                  <a:pt x="820959" y="551893"/>
                </a:lnTo>
                <a:lnTo>
                  <a:pt x="614684" y="551893"/>
                </a:lnTo>
                <a:lnTo>
                  <a:pt x="614684" y="609043"/>
                </a:lnTo>
                <a:lnTo>
                  <a:pt x="670271" y="609043"/>
                </a:lnTo>
                <a:cubicBezTo>
                  <a:pt x="647649" y="689857"/>
                  <a:pt x="628525" y="736589"/>
                  <a:pt x="612898" y="749239"/>
                </a:cubicBezTo>
                <a:lnTo>
                  <a:pt x="640580" y="803264"/>
                </a:lnTo>
                <a:cubicBezTo>
                  <a:pt x="650403" y="799246"/>
                  <a:pt x="664616" y="796120"/>
                  <a:pt x="683219" y="793888"/>
                </a:cubicBezTo>
                <a:lnTo>
                  <a:pt x="807119" y="783395"/>
                </a:lnTo>
                <a:cubicBezTo>
                  <a:pt x="799975" y="793218"/>
                  <a:pt x="792087" y="802520"/>
                  <a:pt x="783455" y="811301"/>
                </a:cubicBezTo>
                <a:cubicBezTo>
                  <a:pt x="802803" y="822909"/>
                  <a:pt x="820959" y="835411"/>
                  <a:pt x="837926" y="848805"/>
                </a:cubicBezTo>
                <a:cubicBezTo>
                  <a:pt x="857869" y="826035"/>
                  <a:pt x="874091" y="799990"/>
                  <a:pt x="886593" y="770671"/>
                </a:cubicBezTo>
                <a:cubicBezTo>
                  <a:pt x="899094" y="741351"/>
                  <a:pt x="907354" y="712367"/>
                  <a:pt x="911373" y="683718"/>
                </a:cubicBezTo>
                <a:cubicBezTo>
                  <a:pt x="915391" y="655068"/>
                  <a:pt x="918070" y="607555"/>
                  <a:pt x="919409" y="541178"/>
                </a:cubicBezTo>
                <a:lnTo>
                  <a:pt x="977229" y="541178"/>
                </a:lnTo>
                <a:cubicBezTo>
                  <a:pt x="976783" y="598923"/>
                  <a:pt x="976001" y="647404"/>
                  <a:pt x="974885" y="686620"/>
                </a:cubicBezTo>
                <a:cubicBezTo>
                  <a:pt x="973769" y="725836"/>
                  <a:pt x="972801" y="748681"/>
                  <a:pt x="971983" y="755155"/>
                </a:cubicBezTo>
                <a:cubicBezTo>
                  <a:pt x="971164" y="761629"/>
                  <a:pt x="968448" y="766578"/>
                  <a:pt x="963835" y="770001"/>
                </a:cubicBezTo>
                <a:cubicBezTo>
                  <a:pt x="959221" y="773424"/>
                  <a:pt x="952598" y="775135"/>
                  <a:pt x="943966" y="775135"/>
                </a:cubicBezTo>
                <a:cubicBezTo>
                  <a:pt x="931018" y="775135"/>
                  <a:pt x="914721" y="774540"/>
                  <a:pt x="895076" y="773349"/>
                </a:cubicBezTo>
                <a:cubicBezTo>
                  <a:pt x="901029" y="795376"/>
                  <a:pt x="906387" y="817700"/>
                  <a:pt x="911149" y="840322"/>
                </a:cubicBezTo>
                <a:cubicBezTo>
                  <a:pt x="954309" y="839876"/>
                  <a:pt x="980950" y="838164"/>
                  <a:pt x="991070" y="835188"/>
                </a:cubicBezTo>
                <a:cubicBezTo>
                  <a:pt x="1001190" y="832211"/>
                  <a:pt x="1009376" y="827411"/>
                  <a:pt x="1015627" y="820788"/>
                </a:cubicBezTo>
                <a:cubicBezTo>
                  <a:pt x="1021877" y="814166"/>
                  <a:pt x="1026007" y="806613"/>
                  <a:pt x="1028017" y="798129"/>
                </a:cubicBezTo>
                <a:cubicBezTo>
                  <a:pt x="1030026" y="789646"/>
                  <a:pt x="1031477" y="768438"/>
                  <a:pt x="1032370" y="734505"/>
                </a:cubicBezTo>
                <a:lnTo>
                  <a:pt x="1037504" y="482242"/>
                </a:lnTo>
                <a:lnTo>
                  <a:pt x="920525" y="482242"/>
                </a:lnTo>
                <a:lnTo>
                  <a:pt x="921419" y="406339"/>
                </a:lnTo>
                <a:close/>
                <a:moveTo>
                  <a:pt x="267766" y="405000"/>
                </a:moveTo>
                <a:cubicBezTo>
                  <a:pt x="243953" y="435063"/>
                  <a:pt x="207044" y="469145"/>
                  <a:pt x="157037" y="507245"/>
                </a:cubicBezTo>
                <a:cubicBezTo>
                  <a:pt x="172516" y="525699"/>
                  <a:pt x="185761" y="543261"/>
                  <a:pt x="196775" y="559930"/>
                </a:cubicBezTo>
                <a:cubicBezTo>
                  <a:pt x="248567" y="518556"/>
                  <a:pt x="290090" y="479712"/>
                  <a:pt x="321344" y="443398"/>
                </a:cubicBezTo>
                <a:cubicBezTo>
                  <a:pt x="304675" y="430896"/>
                  <a:pt x="286816" y="418097"/>
                  <a:pt x="267766" y="405000"/>
                </a:cubicBezTo>
                <a:close/>
                <a:moveTo>
                  <a:pt x="626264" y="0"/>
                </a:moveTo>
                <a:cubicBezTo>
                  <a:pt x="972140" y="0"/>
                  <a:pt x="1252528" y="280388"/>
                  <a:pt x="1252528" y="626264"/>
                </a:cubicBezTo>
                <a:cubicBezTo>
                  <a:pt x="1252528" y="972140"/>
                  <a:pt x="972140" y="1252528"/>
                  <a:pt x="626264" y="1252528"/>
                </a:cubicBezTo>
                <a:cubicBezTo>
                  <a:pt x="280388" y="1252528"/>
                  <a:pt x="0" y="972140"/>
                  <a:pt x="0" y="626264"/>
                </a:cubicBezTo>
                <a:cubicBezTo>
                  <a:pt x="0" y="280388"/>
                  <a:pt x="280388" y="0"/>
                  <a:pt x="626264"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528" y="-3345"/>
            <a:ext cx="12193057" cy="6864691"/>
          </a:xfrm>
          <a:prstGeom prst="rect">
            <a:avLst/>
          </a:prstGeom>
        </p:spPr>
      </p:pic>
      <p:sp>
        <p:nvSpPr>
          <p:cNvPr id="18" name="矩形 17"/>
          <p:cNvSpPr/>
          <p:nvPr/>
        </p:nvSpPr>
        <p:spPr>
          <a:xfrm>
            <a:off x="5710688" y="1388732"/>
            <a:ext cx="5607168" cy="4753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smtClean="0">
                <a:solidFill>
                  <a:schemeClr val="bg1"/>
                </a:solidFill>
                <a:latin typeface="微软雅黑" panose="020B0503020204020204" pitchFamily="82" charset="2"/>
                <a:ea typeface="微软雅黑" panose="020B0503020204020204" pitchFamily="82" charset="2"/>
              </a:rPr>
              <a:t>超额完成业绩收入</a:t>
            </a:r>
            <a:endParaRPr lang="en-US" altLang="zh-CN" sz="3600" b="1" dirty="0">
              <a:solidFill>
                <a:schemeClr val="bg1"/>
              </a:solidFill>
              <a:latin typeface="微软雅黑" panose="020B0503020204020204" pitchFamily="82" charset="2"/>
              <a:ea typeface="微软雅黑" panose="020B0503020204020204" pitchFamily="82" charset="2"/>
            </a:endParaRPr>
          </a:p>
        </p:txBody>
      </p:sp>
      <p:sp>
        <p:nvSpPr>
          <p:cNvPr id="7" name="TextBox 2"/>
          <p:cNvSpPr txBox="1">
            <a:spLocks noChangeArrowheads="1"/>
          </p:cNvSpPr>
          <p:nvPr/>
        </p:nvSpPr>
        <p:spPr bwMode="auto">
          <a:xfrm>
            <a:off x="5923471" y="3155533"/>
            <a:ext cx="20132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b="1" dirty="0" smtClean="0">
                <a:solidFill>
                  <a:schemeClr val="tx1">
                    <a:lumMod val="75000"/>
                    <a:lumOff val="25000"/>
                  </a:schemeClr>
                </a:solidFill>
                <a:latin typeface="微软雅黑" panose="020B0503020204020204" pitchFamily="82" charset="2"/>
                <a:ea typeface="微软雅黑" panose="020B0503020204020204" pitchFamily="82" charset="2"/>
              </a:rPr>
              <a:t>62</a:t>
            </a:r>
            <a:r>
              <a:rPr lang="zh-CN" altLang="en-US" sz="3200" b="1" dirty="0" smtClean="0">
                <a:solidFill>
                  <a:schemeClr val="tx1">
                    <a:lumMod val="75000"/>
                    <a:lumOff val="25000"/>
                  </a:schemeClr>
                </a:solidFill>
                <a:latin typeface="微软雅黑" panose="020B0503020204020204" pitchFamily="82" charset="2"/>
                <a:ea typeface="微软雅黑" panose="020B0503020204020204" pitchFamily="82" charset="2"/>
              </a:rPr>
              <a:t>人</a:t>
            </a:r>
            <a:endParaRPr lang="en-US" altLang="zh-CN" sz="32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9" name="TextBox 2"/>
          <p:cNvSpPr txBox="1">
            <a:spLocks noChangeArrowheads="1"/>
          </p:cNvSpPr>
          <p:nvPr/>
        </p:nvSpPr>
        <p:spPr bwMode="auto">
          <a:xfrm>
            <a:off x="5923472" y="3698811"/>
            <a:ext cx="51669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新增意向客户</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62</a:t>
            </a: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人， 其中高端意向客户</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13</a:t>
            </a: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人</a:t>
            </a:r>
            <a:endParaRPr lang="en-US" altLang="zh-CN" dirty="0">
              <a:solidFill>
                <a:schemeClr val="tx1">
                  <a:lumMod val="65000"/>
                  <a:lumOff val="35000"/>
                </a:schemeClr>
              </a:solidFill>
              <a:latin typeface="微软雅黑" panose="020B0503020204020204" pitchFamily="82" charset="2"/>
              <a:ea typeface="微软雅黑" panose="020B0503020204020204" pitchFamily="82" charset="2"/>
            </a:endParaRPr>
          </a:p>
        </p:txBody>
      </p:sp>
      <p:cxnSp>
        <p:nvCxnSpPr>
          <p:cNvPr id="24" name="直接连接符 23"/>
          <p:cNvCxnSpPr/>
          <p:nvPr/>
        </p:nvCxnSpPr>
        <p:spPr>
          <a:xfrm>
            <a:off x="6058619" y="4354886"/>
            <a:ext cx="4486928" cy="0"/>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2"/>
          <p:cNvSpPr txBox="1">
            <a:spLocks noChangeArrowheads="1"/>
          </p:cNvSpPr>
          <p:nvPr/>
        </p:nvSpPr>
        <p:spPr bwMode="auto">
          <a:xfrm>
            <a:off x="5923471" y="4635273"/>
            <a:ext cx="20132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b="1" dirty="0" smtClean="0">
                <a:solidFill>
                  <a:schemeClr val="tx1">
                    <a:lumMod val="75000"/>
                    <a:lumOff val="25000"/>
                  </a:schemeClr>
                </a:solidFill>
                <a:latin typeface="微软雅黑" panose="020B0503020204020204" pitchFamily="82" charset="2"/>
                <a:ea typeface="微软雅黑" panose="020B0503020204020204" pitchFamily="82" charset="2"/>
              </a:rPr>
              <a:t>172</a:t>
            </a:r>
            <a:r>
              <a:rPr lang="zh-CN" altLang="en-US" sz="3200" b="1" dirty="0">
                <a:solidFill>
                  <a:schemeClr val="tx1">
                    <a:lumMod val="75000"/>
                    <a:lumOff val="25000"/>
                  </a:schemeClr>
                </a:solidFill>
                <a:latin typeface="微软雅黑" panose="020B0503020204020204" pitchFamily="82" charset="2"/>
                <a:ea typeface="微软雅黑" panose="020B0503020204020204" pitchFamily="82" charset="2"/>
              </a:rPr>
              <a:t>张</a:t>
            </a:r>
            <a:endParaRPr lang="en-US" altLang="zh-CN" sz="32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1" name="TextBox 2"/>
          <p:cNvSpPr txBox="1">
            <a:spLocks noChangeArrowheads="1"/>
          </p:cNvSpPr>
          <p:nvPr/>
        </p:nvSpPr>
        <p:spPr bwMode="auto">
          <a:xfrm>
            <a:off x="5923472" y="5165983"/>
            <a:ext cx="51669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发放优惠券</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172</a:t>
            </a: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张</a:t>
            </a:r>
            <a:endParaRPr lang="en-US" altLang="zh-CN" dirty="0">
              <a:solidFill>
                <a:schemeClr val="tx1">
                  <a:lumMod val="65000"/>
                  <a:lumOff val="35000"/>
                </a:schemeClr>
              </a:solidFill>
              <a:latin typeface="微软雅黑" panose="020B0503020204020204" pitchFamily="82" charset="2"/>
              <a:ea typeface="微软雅黑" panose="020B0503020204020204" pitchFamily="82" charset="2"/>
            </a:endParaRPr>
          </a:p>
        </p:txBody>
      </p:sp>
      <p:cxnSp>
        <p:nvCxnSpPr>
          <p:cNvPr id="30" name="直接连接符 29"/>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TextBox 2"/>
          <p:cNvSpPr txBox="1">
            <a:spLocks noChangeArrowheads="1"/>
          </p:cNvSpPr>
          <p:nvPr/>
        </p:nvSpPr>
        <p:spPr bwMode="auto">
          <a:xfrm>
            <a:off x="5923471" y="1675793"/>
            <a:ext cx="20132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b="1" dirty="0" smtClean="0">
                <a:solidFill>
                  <a:schemeClr val="tx1">
                    <a:lumMod val="75000"/>
                    <a:lumOff val="25000"/>
                  </a:schemeClr>
                </a:solidFill>
                <a:latin typeface="微软雅黑" panose="020B0503020204020204" pitchFamily="82" charset="2"/>
                <a:ea typeface="微软雅黑" panose="020B0503020204020204" pitchFamily="82" charset="2"/>
              </a:rPr>
              <a:t>35</a:t>
            </a:r>
            <a:r>
              <a:rPr lang="zh-CN" altLang="en-US" sz="3200" b="1" dirty="0" smtClean="0">
                <a:solidFill>
                  <a:schemeClr val="tx1">
                    <a:lumMod val="75000"/>
                    <a:lumOff val="25000"/>
                  </a:schemeClr>
                </a:solidFill>
                <a:latin typeface="微软雅黑" panose="020B0503020204020204" pitchFamily="82" charset="2"/>
                <a:ea typeface="微软雅黑" panose="020B0503020204020204" pitchFamily="82" charset="2"/>
              </a:rPr>
              <a:t>万</a:t>
            </a:r>
            <a:endParaRPr lang="en-US" altLang="zh-CN" sz="32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35" name="TextBox 2"/>
          <p:cNvSpPr txBox="1">
            <a:spLocks noChangeArrowheads="1"/>
          </p:cNvSpPr>
          <p:nvPr/>
        </p:nvSpPr>
        <p:spPr bwMode="auto">
          <a:xfrm>
            <a:off x="5923472" y="2219071"/>
            <a:ext cx="51669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完成业绩</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35</a:t>
            </a: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万元，完成预算任务</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30</a:t>
            </a:r>
            <a:r>
              <a:rPr lang="zh-CN" altLang="en-US" dirty="0" smtClean="0">
                <a:solidFill>
                  <a:schemeClr val="tx1">
                    <a:lumMod val="65000"/>
                    <a:lumOff val="35000"/>
                  </a:schemeClr>
                </a:solidFill>
                <a:latin typeface="微软雅黑" panose="020B0503020204020204" pitchFamily="82" charset="2"/>
                <a:ea typeface="微软雅黑" panose="020B0503020204020204" pitchFamily="82" charset="2"/>
              </a:rPr>
              <a:t>万元的</a:t>
            </a:r>
            <a:r>
              <a:rPr lang="en-US" altLang="zh-CN" dirty="0" smtClean="0">
                <a:solidFill>
                  <a:schemeClr val="tx1">
                    <a:lumMod val="65000"/>
                    <a:lumOff val="35000"/>
                  </a:schemeClr>
                </a:solidFill>
                <a:latin typeface="微软雅黑" panose="020B0503020204020204" pitchFamily="82" charset="2"/>
                <a:ea typeface="微软雅黑" panose="020B0503020204020204" pitchFamily="82" charset="2"/>
              </a:rPr>
              <a:t>117%</a:t>
            </a:r>
            <a:endParaRPr lang="en-US" altLang="zh-CN" dirty="0">
              <a:solidFill>
                <a:schemeClr val="tx1">
                  <a:lumMod val="65000"/>
                  <a:lumOff val="35000"/>
                </a:schemeClr>
              </a:solidFill>
              <a:latin typeface="微软雅黑" panose="020B0503020204020204" pitchFamily="82" charset="2"/>
              <a:ea typeface="微软雅黑" panose="020B0503020204020204" pitchFamily="82" charset="2"/>
            </a:endParaRPr>
          </a:p>
        </p:txBody>
      </p:sp>
      <p:cxnSp>
        <p:nvCxnSpPr>
          <p:cNvPr id="36" name="直接连接符 35"/>
          <p:cNvCxnSpPr/>
          <p:nvPr/>
        </p:nvCxnSpPr>
        <p:spPr>
          <a:xfrm>
            <a:off x="6058619" y="2875146"/>
            <a:ext cx="4486928" cy="0"/>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 name="TextBox 2"/>
          <p:cNvSpPr txBox="1">
            <a:spLocks noChangeArrowheads="1"/>
          </p:cNvSpPr>
          <p:nvPr/>
        </p:nvSpPr>
        <p:spPr bwMode="auto">
          <a:xfrm>
            <a:off x="442148" y="1599869"/>
            <a:ext cx="40263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000" b="1" dirty="0" smtClean="0">
                <a:solidFill>
                  <a:schemeClr val="bg1"/>
                </a:solidFill>
                <a:latin typeface="微软雅黑" panose="020B0503020204020204" pitchFamily="82" charset="2"/>
                <a:ea typeface="微软雅黑" panose="020B0503020204020204" pitchFamily="82" charset="2"/>
              </a:rPr>
              <a:t>XX</a:t>
            </a:r>
            <a:r>
              <a:rPr lang="zh-CN" altLang="en-US" sz="2000" b="1" dirty="0" smtClean="0">
                <a:solidFill>
                  <a:schemeClr val="bg1"/>
                </a:solidFill>
                <a:latin typeface="微软雅黑" panose="020B0503020204020204" pitchFamily="82" charset="2"/>
                <a:ea typeface="微软雅黑" panose="020B0503020204020204" pitchFamily="82" charset="2"/>
              </a:rPr>
              <a:t>月份具体完成情况</a:t>
            </a:r>
            <a:endParaRPr lang="en-US" altLang="zh-CN" sz="2000" b="1" dirty="0">
              <a:solidFill>
                <a:schemeClr val="bg1"/>
              </a:solidFill>
              <a:latin typeface="微软雅黑" panose="020B0503020204020204" pitchFamily="82" charset="2"/>
              <a:ea typeface="微软雅黑" panose="020B0503020204020204" pitchFamily="82" charset="2"/>
            </a:endParaRPr>
          </a:p>
        </p:txBody>
      </p:sp>
      <p:cxnSp>
        <p:nvCxnSpPr>
          <p:cNvPr id="43" name="直接连接符 42"/>
          <p:cNvCxnSpPr/>
          <p:nvPr/>
        </p:nvCxnSpPr>
        <p:spPr>
          <a:xfrm>
            <a:off x="6058619" y="1405985"/>
            <a:ext cx="1296144" cy="0"/>
          </a:xfrm>
          <a:prstGeom prst="line">
            <a:avLst/>
          </a:prstGeom>
          <a:ln w="19050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圆角矩形 9"/>
          <p:cNvSpPr/>
          <p:nvPr/>
        </p:nvSpPr>
        <p:spPr>
          <a:xfrm>
            <a:off x="1518249" y="2104845"/>
            <a:ext cx="9178506" cy="2471126"/>
          </a:xfrm>
          <a:prstGeom prst="roundRect">
            <a:avLst>
              <a:gd name="adj" fmla="val 189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869366" y="1969960"/>
            <a:ext cx="2150305" cy="2699700"/>
          </a:xfrm>
          <a:prstGeom prst="roundRect">
            <a:avLst>
              <a:gd name="adj" fmla="val 18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表格 1"/>
          <p:cNvGraphicFramePr>
            <a:graphicFrameLocks noGrp="1"/>
          </p:cNvGraphicFramePr>
          <p:nvPr/>
        </p:nvGraphicFramePr>
        <p:xfrm>
          <a:off x="1532629" y="2122096"/>
          <a:ext cx="9164125" cy="2432150"/>
        </p:xfrm>
        <a:graphic>
          <a:graphicData uri="http://schemas.openxmlformats.org/drawingml/2006/table">
            <a:tbl>
              <a:tblPr firstRow="1" bandRow="1">
                <a:tableStyleId>{00A15C55-8517-42AA-B614-E9B94910E393}</a:tableStyleId>
              </a:tblPr>
              <a:tblGrid>
                <a:gridCol w="1832825"/>
                <a:gridCol w="1832825"/>
                <a:gridCol w="1832825"/>
                <a:gridCol w="1832825"/>
                <a:gridCol w="1832825"/>
              </a:tblGrid>
              <a:tr h="486430">
                <a:tc>
                  <a:txBody>
                    <a:bodyPr/>
                    <a:lstStyle/>
                    <a:p>
                      <a:pPr algn="ctr"/>
                      <a:r>
                        <a:rPr lang="zh-CN" altLang="en-US" sz="2400" b="1" dirty="0" smtClean="0">
                          <a:solidFill>
                            <a:srgbClr val="FFC000"/>
                          </a:solidFill>
                          <a:latin typeface="微软雅黑" panose="020B0503020204020204" pitchFamily="82" charset="2"/>
                          <a:ea typeface="微软雅黑" panose="020B0503020204020204" pitchFamily="82" charset="2"/>
                        </a:rPr>
                        <a:t>年度</a:t>
                      </a:r>
                      <a:endParaRPr lang="zh-CN" altLang="en-US" sz="2400" b="1" dirty="0">
                        <a:solidFill>
                          <a:srgbClr val="FFC000"/>
                        </a:solidFill>
                        <a:latin typeface="微软雅黑" panose="020B0503020204020204" pitchFamily="82" charset="2"/>
                        <a:ea typeface="微软雅黑" panose="020B0503020204020204" pitchFamily="82" charset="2"/>
                      </a:endParaRPr>
                    </a:p>
                  </a:txBody>
                  <a:tcPr marL="45720" marR="4572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400" b="1" dirty="0" smtClean="0">
                          <a:solidFill>
                            <a:srgbClr val="FFC000"/>
                          </a:solidFill>
                          <a:latin typeface="微软雅黑" panose="020B0503020204020204" pitchFamily="82" charset="2"/>
                          <a:ea typeface="微软雅黑" panose="020B0503020204020204" pitchFamily="82" charset="2"/>
                        </a:rPr>
                        <a:t>月度</a:t>
                      </a:r>
                      <a:endParaRPr lang="zh-CN" altLang="en-US" sz="2400" b="1" dirty="0">
                        <a:solidFill>
                          <a:srgbClr val="FFC000"/>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400" b="1" dirty="0" smtClean="0">
                          <a:solidFill>
                            <a:srgbClr val="FFC000"/>
                          </a:solidFill>
                          <a:latin typeface="微软雅黑" panose="020B0503020204020204" pitchFamily="82" charset="2"/>
                          <a:ea typeface="微软雅黑" panose="020B0503020204020204" pitchFamily="82" charset="2"/>
                        </a:rPr>
                        <a:t>单价</a:t>
                      </a:r>
                      <a:endParaRPr lang="zh-CN" altLang="en-US" sz="2400" b="1" dirty="0">
                        <a:solidFill>
                          <a:srgbClr val="FFC000"/>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400" b="1" dirty="0" smtClean="0">
                          <a:solidFill>
                            <a:schemeClr val="tx1">
                              <a:lumMod val="75000"/>
                              <a:lumOff val="25000"/>
                            </a:schemeClr>
                          </a:solidFill>
                          <a:latin typeface="微软雅黑" panose="020B0503020204020204" pitchFamily="82" charset="2"/>
                          <a:ea typeface="微软雅黑" panose="020B0503020204020204" pitchFamily="82" charset="2"/>
                        </a:rPr>
                        <a:t>金额</a:t>
                      </a:r>
                      <a:endParaRPr lang="zh-CN" altLang="en-US" sz="2400" b="1" dirty="0">
                        <a:solidFill>
                          <a:schemeClr val="tx1">
                            <a:lumMod val="75000"/>
                            <a:lumOff val="25000"/>
                          </a:schemeClr>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2400" b="1" dirty="0" smtClean="0">
                          <a:solidFill>
                            <a:srgbClr val="FFC000"/>
                          </a:solidFill>
                          <a:latin typeface="微软雅黑" panose="020B0503020204020204" pitchFamily="82" charset="2"/>
                          <a:ea typeface="微软雅黑" panose="020B0503020204020204" pitchFamily="82" charset="2"/>
                        </a:rPr>
                        <a:t>数量</a:t>
                      </a:r>
                      <a:endParaRPr lang="zh-CN" altLang="en-US" sz="2400" b="1" dirty="0">
                        <a:solidFill>
                          <a:srgbClr val="FFC000"/>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86430">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2017</a:t>
                      </a:r>
                      <a:r>
                        <a:rPr lang="zh-CN" altLang="en-US" sz="2000" b="1" dirty="0" smtClean="0">
                          <a:solidFill>
                            <a:schemeClr val="bg1"/>
                          </a:solidFill>
                          <a:latin typeface="微软雅黑" panose="020B0503020204020204" pitchFamily="82" charset="2"/>
                          <a:ea typeface="微软雅黑" panose="020B0503020204020204" pitchFamily="82" charset="2"/>
                        </a:rPr>
                        <a:t>年</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1</a:t>
                      </a:r>
                      <a:r>
                        <a:rPr lang="zh-CN" altLang="en-US" sz="2000" b="1" dirty="0" smtClean="0">
                          <a:solidFill>
                            <a:schemeClr val="bg1"/>
                          </a:solidFill>
                          <a:latin typeface="微软雅黑" panose="020B0503020204020204" pitchFamily="82" charset="2"/>
                          <a:ea typeface="微软雅黑" panose="020B0503020204020204" pitchFamily="82" charset="2"/>
                        </a:rPr>
                        <a:t>月</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2260</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2260</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1</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86430">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2017</a:t>
                      </a:r>
                      <a:r>
                        <a:rPr lang="zh-CN" altLang="en-US" sz="2000" b="1" dirty="0" smtClean="0">
                          <a:solidFill>
                            <a:schemeClr val="bg1"/>
                          </a:solidFill>
                          <a:latin typeface="微软雅黑" panose="020B0503020204020204" pitchFamily="82" charset="2"/>
                          <a:ea typeface="微软雅黑" panose="020B0503020204020204" pitchFamily="82" charset="2"/>
                        </a:rPr>
                        <a:t>年</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a:t>
                      </a:r>
                      <a:r>
                        <a:rPr lang="zh-CN" altLang="en-US" sz="2000" b="1" dirty="0" smtClean="0">
                          <a:solidFill>
                            <a:schemeClr val="bg1"/>
                          </a:solidFill>
                          <a:latin typeface="微软雅黑" panose="020B0503020204020204" pitchFamily="82" charset="2"/>
                          <a:ea typeface="微软雅黑" panose="020B0503020204020204" pitchFamily="82" charset="2"/>
                        </a:rPr>
                        <a:t>月</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5280</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5280</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1</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86430">
                <a:tc>
                  <a:txBody>
                    <a:bodyPr/>
                    <a:lstStyle/>
                    <a:p>
                      <a:pPr algn="ctr"/>
                      <a:r>
                        <a:rPr lang="en-US" altLang="zh-CN" sz="2000" b="1" smtClean="0">
                          <a:solidFill>
                            <a:schemeClr val="bg1"/>
                          </a:solidFill>
                          <a:latin typeface="微软雅黑" panose="020B0503020204020204" pitchFamily="82" charset="2"/>
                          <a:ea typeface="微软雅黑" panose="020B0503020204020204" pitchFamily="82" charset="2"/>
                        </a:rPr>
                        <a:t>2017</a:t>
                      </a:r>
                      <a:r>
                        <a:rPr lang="zh-CN" altLang="en-US" sz="2000" b="1" smtClean="0">
                          <a:solidFill>
                            <a:schemeClr val="bg1"/>
                          </a:solidFill>
                          <a:latin typeface="微软雅黑" panose="020B0503020204020204" pitchFamily="82" charset="2"/>
                          <a:ea typeface="微软雅黑" panose="020B0503020204020204" pitchFamily="82" charset="2"/>
                        </a:rPr>
                        <a:t>年</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3</a:t>
                      </a:r>
                      <a:r>
                        <a:rPr lang="zh-CN" altLang="en-US" sz="2000" b="1" dirty="0" smtClean="0">
                          <a:solidFill>
                            <a:schemeClr val="bg1"/>
                          </a:solidFill>
                          <a:latin typeface="微软雅黑" panose="020B0503020204020204" pitchFamily="82" charset="2"/>
                          <a:ea typeface="微软雅黑" panose="020B0503020204020204" pitchFamily="82" charset="2"/>
                        </a:rPr>
                        <a:t>月</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6800</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13600</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86430">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2017</a:t>
                      </a:r>
                      <a:r>
                        <a:rPr lang="zh-CN" altLang="en-US" sz="2000" b="1" dirty="0" smtClean="0">
                          <a:solidFill>
                            <a:schemeClr val="bg1"/>
                          </a:solidFill>
                          <a:latin typeface="微软雅黑" panose="020B0503020204020204" pitchFamily="82" charset="2"/>
                          <a:ea typeface="微软雅黑" panose="020B0503020204020204" pitchFamily="82" charset="2"/>
                        </a:rPr>
                        <a:t>年</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4</a:t>
                      </a:r>
                      <a:r>
                        <a:rPr lang="zh-CN" altLang="en-US" sz="2000" b="1" dirty="0" smtClean="0">
                          <a:solidFill>
                            <a:schemeClr val="bg1"/>
                          </a:solidFill>
                          <a:latin typeface="微软雅黑" panose="020B0503020204020204" pitchFamily="82" charset="2"/>
                          <a:ea typeface="微软雅黑" panose="020B0503020204020204" pitchFamily="82" charset="2"/>
                        </a:rPr>
                        <a:t>月</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44900</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44900</a:t>
                      </a:r>
                      <a:endPar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smtClean="0">
                          <a:solidFill>
                            <a:schemeClr val="bg1"/>
                          </a:solidFill>
                          <a:latin typeface="微软雅黑" panose="020B0503020204020204" pitchFamily="82" charset="2"/>
                          <a:ea typeface="微软雅黑" panose="020B0503020204020204" pitchFamily="82" charset="2"/>
                        </a:rPr>
                        <a:t>1</a:t>
                      </a:r>
                      <a:endParaRPr lang="zh-CN" altLang="en-US" sz="2000" b="1" dirty="0">
                        <a:solidFill>
                          <a:schemeClr val="bg1"/>
                        </a:solidFill>
                        <a:latin typeface="微软雅黑" panose="020B0503020204020204" pitchFamily="82" charset="2"/>
                        <a:ea typeface="微软雅黑" panose="020B0503020204020204" pitchFamily="82" charset="2"/>
                      </a:endParaRPr>
                    </a:p>
                  </a:txBody>
                  <a:tcPr marL="45720" marR="45720"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smtClean="0">
                <a:solidFill>
                  <a:schemeClr val="bg1"/>
                </a:solidFill>
                <a:latin typeface="微软雅黑" panose="020B0503020204020204" pitchFamily="82" charset="2"/>
                <a:ea typeface="微软雅黑" panose="020B0503020204020204" pitchFamily="82" charset="2"/>
              </a:rPr>
              <a:t>表格展示数据</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4" name="直接连接符 3"/>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TextBox 2"/>
          <p:cNvSpPr txBox="1">
            <a:spLocks noChangeArrowheads="1"/>
          </p:cNvSpPr>
          <p:nvPr/>
        </p:nvSpPr>
        <p:spPr bwMode="auto">
          <a:xfrm>
            <a:off x="1518249" y="4739884"/>
            <a:ext cx="9178506"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000" dirty="0" smtClean="0">
                <a:solidFill>
                  <a:schemeClr val="bg1"/>
                </a:solidFill>
                <a:latin typeface="微软雅黑" panose="020B0503020204020204" pitchFamily="82" charset="2"/>
                <a:ea typeface="微软雅黑" panose="020B0503020204020204" pitchFamily="82" charset="2"/>
              </a:rPr>
              <a:t>请在此输入您</a:t>
            </a:r>
            <a:r>
              <a:rPr lang="zh-CN" altLang="en-US" sz="2000" dirty="0">
                <a:solidFill>
                  <a:schemeClr val="bg1"/>
                </a:solidFill>
                <a:latin typeface="微软雅黑" panose="020B0503020204020204" pitchFamily="82" charset="2"/>
                <a:ea typeface="微软雅黑" panose="020B0503020204020204" pitchFamily="82" charset="2"/>
              </a:rPr>
              <a:t>的内容请在此输入您的</a:t>
            </a:r>
            <a:r>
              <a:rPr lang="zh-CN" altLang="en-US" sz="2000" dirty="0" smtClean="0">
                <a:solidFill>
                  <a:schemeClr val="bg1"/>
                </a:solidFill>
                <a:latin typeface="微软雅黑" panose="020B0503020204020204" pitchFamily="82" charset="2"/>
                <a:ea typeface="微软雅黑" panose="020B0503020204020204" pitchFamily="82" charset="2"/>
              </a:rPr>
              <a:t>内容</a:t>
            </a:r>
            <a:r>
              <a:rPr lang="zh-CN" altLang="en-US" sz="2000" dirty="0">
                <a:solidFill>
                  <a:schemeClr val="bg1"/>
                </a:solidFill>
                <a:latin typeface="微软雅黑" panose="020B0503020204020204" pitchFamily="82" charset="2"/>
                <a:ea typeface="微软雅黑" panose="020B0503020204020204" pitchFamily="82" charset="2"/>
              </a:rPr>
              <a:t>请在此输入您的</a:t>
            </a:r>
            <a:r>
              <a:rPr lang="zh-CN" altLang="en-US" sz="2000" dirty="0" smtClean="0">
                <a:solidFill>
                  <a:schemeClr val="bg1"/>
                </a:solidFill>
                <a:latin typeface="微软雅黑" panose="020B0503020204020204" pitchFamily="82" charset="2"/>
                <a:ea typeface="微软雅黑" panose="020B0503020204020204" pitchFamily="82" charset="2"/>
              </a:rPr>
              <a:t>内容</a:t>
            </a:r>
            <a:r>
              <a:rPr lang="zh-CN" altLang="en-US" sz="2000" dirty="0">
                <a:solidFill>
                  <a:schemeClr val="bg1"/>
                </a:solidFill>
                <a:latin typeface="微软雅黑" panose="020B0503020204020204" pitchFamily="82" charset="2"/>
                <a:ea typeface="微软雅黑" panose="020B0503020204020204" pitchFamily="82" charset="2"/>
              </a:rPr>
              <a:t>请在此输入您的</a:t>
            </a:r>
            <a:r>
              <a:rPr lang="zh-CN" altLang="en-US" sz="2000" dirty="0" smtClean="0">
                <a:solidFill>
                  <a:schemeClr val="bg1"/>
                </a:solidFill>
                <a:latin typeface="微软雅黑" panose="020B0503020204020204" pitchFamily="82" charset="2"/>
                <a:ea typeface="微软雅黑" panose="020B0503020204020204" pitchFamily="82" charset="2"/>
              </a:rPr>
              <a:t>内容</a:t>
            </a:r>
            <a:r>
              <a:rPr lang="zh-CN" altLang="en-US" sz="2000" dirty="0">
                <a:solidFill>
                  <a:schemeClr val="bg1"/>
                </a:solidFill>
                <a:latin typeface="微软雅黑" panose="020B0503020204020204" pitchFamily="82" charset="2"/>
                <a:ea typeface="微软雅黑" panose="020B0503020204020204" pitchFamily="82" charset="2"/>
              </a:rPr>
              <a:t>请在此输入您的内容</a:t>
            </a:r>
            <a:endParaRPr lang="en-US" altLang="zh-CN" sz="2000" dirty="0">
              <a:solidFill>
                <a:schemeClr val="bg1"/>
              </a:solidFill>
              <a:latin typeface="微软雅黑" panose="020B0503020204020204" pitchFamily="82" charset="2"/>
              <a:ea typeface="微软雅黑" panose="020B0503020204020204" pitchFamily="82" charset="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a:solidFill>
                  <a:schemeClr val="bg1"/>
                </a:solidFill>
                <a:latin typeface="微软雅黑" panose="020B0503020204020204" pitchFamily="82" charset="2"/>
                <a:ea typeface="微软雅黑" panose="020B0503020204020204" pitchFamily="82" charset="2"/>
              </a:rPr>
              <a:t>图表</a:t>
            </a:r>
            <a:r>
              <a:rPr lang="zh-CN" altLang="en-US" sz="3600" b="1" dirty="0" smtClean="0">
                <a:solidFill>
                  <a:schemeClr val="bg1"/>
                </a:solidFill>
                <a:latin typeface="微软雅黑" panose="020B0503020204020204" pitchFamily="82" charset="2"/>
                <a:ea typeface="微软雅黑" panose="020B0503020204020204" pitchFamily="82" charset="2"/>
              </a:rPr>
              <a:t>展示数据</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3" name="直接连接符 2"/>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6" name="图表 5"/>
          <p:cNvGraphicFramePr/>
          <p:nvPr/>
        </p:nvGraphicFramePr>
        <p:xfrm>
          <a:off x="1070631" y="1673327"/>
          <a:ext cx="10050738" cy="3882084"/>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2"/>
          <p:cNvSpPr txBox="1">
            <a:spLocks noChangeArrowheads="1"/>
          </p:cNvSpPr>
          <p:nvPr/>
        </p:nvSpPr>
        <p:spPr bwMode="auto">
          <a:xfrm>
            <a:off x="442148" y="1518139"/>
            <a:ext cx="917850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000" dirty="0" smtClean="0">
                <a:solidFill>
                  <a:schemeClr val="bg1"/>
                </a:solidFill>
                <a:latin typeface="微软雅黑" panose="020B0503020204020204" pitchFamily="82" charset="2"/>
                <a:ea typeface="微软雅黑" panose="020B0503020204020204" pitchFamily="82" charset="2"/>
              </a:rPr>
              <a:t>请在此输入您</a:t>
            </a:r>
            <a:r>
              <a:rPr lang="zh-CN" altLang="en-US" sz="2000" dirty="0">
                <a:solidFill>
                  <a:schemeClr val="bg1"/>
                </a:solidFill>
                <a:latin typeface="微软雅黑" panose="020B0503020204020204" pitchFamily="82" charset="2"/>
                <a:ea typeface="微软雅黑" panose="020B0503020204020204" pitchFamily="82" charset="2"/>
              </a:rPr>
              <a:t>的内容请在此输入您的</a:t>
            </a:r>
            <a:r>
              <a:rPr lang="zh-CN" altLang="en-US" sz="2000" dirty="0" smtClean="0">
                <a:solidFill>
                  <a:schemeClr val="bg1"/>
                </a:solidFill>
                <a:latin typeface="微软雅黑" panose="020B0503020204020204" pitchFamily="82" charset="2"/>
                <a:ea typeface="微软雅黑" panose="020B0503020204020204" pitchFamily="82" charset="2"/>
              </a:rPr>
              <a:t>内容</a:t>
            </a:r>
            <a:r>
              <a:rPr lang="zh-CN" altLang="en-US" sz="2000" dirty="0">
                <a:solidFill>
                  <a:schemeClr val="bg1"/>
                </a:solidFill>
                <a:latin typeface="微软雅黑" panose="020B0503020204020204" pitchFamily="82" charset="2"/>
                <a:ea typeface="微软雅黑" panose="020B0503020204020204" pitchFamily="82" charset="2"/>
              </a:rPr>
              <a:t>请在此输入您的</a:t>
            </a:r>
            <a:r>
              <a:rPr lang="zh-CN" altLang="en-US" sz="2000" dirty="0" smtClean="0">
                <a:solidFill>
                  <a:schemeClr val="bg1"/>
                </a:solidFill>
                <a:latin typeface="微软雅黑" panose="020B0503020204020204" pitchFamily="82" charset="2"/>
                <a:ea typeface="微软雅黑" panose="020B0503020204020204" pitchFamily="82" charset="2"/>
              </a:rPr>
              <a:t>内容</a:t>
            </a:r>
            <a:endParaRPr lang="en-US" altLang="zh-CN" sz="2000" dirty="0">
              <a:solidFill>
                <a:schemeClr val="bg1"/>
              </a:solidFill>
              <a:latin typeface="微软雅黑" panose="020B0503020204020204" pitchFamily="82" charset="2"/>
              <a:ea typeface="微软雅黑" panose="020B0503020204020204" pitchFamily="82" charset="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4" name="直接连接符 3"/>
          <p:cNvCxnSpPr/>
          <p:nvPr/>
        </p:nvCxnSpPr>
        <p:spPr>
          <a:xfrm>
            <a:off x="4064000" y="2199289"/>
            <a:ext cx="0" cy="24594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2"/>
          <p:cNvSpPr txBox="1">
            <a:spLocks noChangeArrowheads="1"/>
          </p:cNvSpPr>
          <p:nvPr/>
        </p:nvSpPr>
        <p:spPr bwMode="auto">
          <a:xfrm>
            <a:off x="410797" y="4075329"/>
            <a:ext cx="3299557" cy="78746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请在此输入您的内容请在此输入您的内容请在此输入您的内容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12" name="TextBox 2"/>
          <p:cNvSpPr txBox="1">
            <a:spLocks noChangeArrowheads="1"/>
          </p:cNvSpPr>
          <p:nvPr/>
        </p:nvSpPr>
        <p:spPr bwMode="auto">
          <a:xfrm>
            <a:off x="566616" y="3429000"/>
            <a:ext cx="298791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400" b="1" dirty="0">
              <a:solidFill>
                <a:srgbClr val="FFC000"/>
              </a:solidFill>
              <a:latin typeface="微软雅黑" panose="020B0503020204020204" pitchFamily="82" charset="2"/>
              <a:ea typeface="微软雅黑" panose="020B0503020204020204" pitchFamily="82" charset="2"/>
            </a:endParaRPr>
          </a:p>
        </p:txBody>
      </p:sp>
      <p:sp>
        <p:nvSpPr>
          <p:cNvPr id="13" name="TextBox 2"/>
          <p:cNvSpPr txBox="1">
            <a:spLocks noChangeArrowheads="1"/>
          </p:cNvSpPr>
          <p:nvPr/>
        </p:nvSpPr>
        <p:spPr bwMode="auto">
          <a:xfrm>
            <a:off x="4417647" y="4075329"/>
            <a:ext cx="3299557" cy="12003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请在此输入您的内容请在此输入您的内容请在此输入您的内容请在此输入您的内容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14" name="TextBox 2"/>
          <p:cNvSpPr txBox="1">
            <a:spLocks noChangeArrowheads="1"/>
          </p:cNvSpPr>
          <p:nvPr/>
        </p:nvSpPr>
        <p:spPr bwMode="auto">
          <a:xfrm>
            <a:off x="4573466" y="3429000"/>
            <a:ext cx="298791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400" b="1" dirty="0">
              <a:solidFill>
                <a:srgbClr val="FFC000"/>
              </a:solidFill>
              <a:latin typeface="微软雅黑" panose="020B0503020204020204" pitchFamily="82" charset="2"/>
              <a:ea typeface="微软雅黑" panose="020B0503020204020204" pitchFamily="82" charset="2"/>
            </a:endParaRPr>
          </a:p>
        </p:txBody>
      </p:sp>
      <p:sp>
        <p:nvSpPr>
          <p:cNvPr id="15" name="TextBox 2"/>
          <p:cNvSpPr txBox="1">
            <a:spLocks noChangeArrowheads="1"/>
          </p:cNvSpPr>
          <p:nvPr/>
        </p:nvSpPr>
        <p:spPr bwMode="auto">
          <a:xfrm>
            <a:off x="8424497" y="4075329"/>
            <a:ext cx="3299557"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请在此输入您的内容请在此输入您的内容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16" name="TextBox 2"/>
          <p:cNvSpPr txBox="1">
            <a:spLocks noChangeArrowheads="1"/>
          </p:cNvSpPr>
          <p:nvPr/>
        </p:nvSpPr>
        <p:spPr bwMode="auto">
          <a:xfrm>
            <a:off x="8580316" y="3429000"/>
            <a:ext cx="298791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400" b="1" dirty="0">
              <a:solidFill>
                <a:srgbClr val="FFC000"/>
              </a:solidFill>
              <a:latin typeface="微软雅黑" panose="020B0503020204020204" pitchFamily="82" charset="2"/>
              <a:ea typeface="微软雅黑" panose="020B0503020204020204" pitchFamily="82" charset="2"/>
            </a:endParaRPr>
          </a:p>
        </p:txBody>
      </p:sp>
      <p:sp>
        <p:nvSpPr>
          <p:cNvPr id="17" name="TextBox 2"/>
          <p:cNvSpPr txBox="1">
            <a:spLocks noChangeArrowheads="1"/>
          </p:cNvSpPr>
          <p:nvPr/>
        </p:nvSpPr>
        <p:spPr bwMode="auto">
          <a:xfrm>
            <a:off x="7697719" y="543983"/>
            <a:ext cx="40263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3200" b="1" dirty="0" smtClean="0">
                <a:solidFill>
                  <a:schemeClr val="bg1"/>
                </a:solidFill>
                <a:latin typeface="微软雅黑" panose="020B0503020204020204" pitchFamily="82" charset="2"/>
                <a:ea typeface="微软雅黑" panose="020B0503020204020204" pitchFamily="82" charset="2"/>
              </a:rPr>
              <a:t>完成的工作事项</a:t>
            </a:r>
            <a:endParaRPr lang="en-US" altLang="zh-CN" sz="3200" b="1" dirty="0">
              <a:solidFill>
                <a:schemeClr val="bg1"/>
              </a:solidFill>
              <a:latin typeface="微软雅黑" panose="020B0503020204020204" pitchFamily="82" charset="2"/>
              <a:ea typeface="微软雅黑" panose="020B0503020204020204" pitchFamily="82" charset="2"/>
            </a:endParaRPr>
          </a:p>
        </p:txBody>
      </p:sp>
      <p:cxnSp>
        <p:nvCxnSpPr>
          <p:cNvPr id="18" name="直接连接符 17"/>
          <p:cNvCxnSpPr/>
          <p:nvPr/>
        </p:nvCxnSpPr>
        <p:spPr>
          <a:xfrm>
            <a:off x="10297943"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382953" y="1995829"/>
            <a:ext cx="1248507" cy="1248507"/>
            <a:chOff x="1382953" y="1995829"/>
            <a:chExt cx="1248507" cy="1248507"/>
          </a:xfrm>
        </p:grpSpPr>
        <p:sp>
          <p:nvSpPr>
            <p:cNvPr id="28" name="Freeform 165"/>
            <p:cNvSpPr>
              <a:spLocks noChangeAspect="1" noChangeArrowheads="1"/>
            </p:cNvSpPr>
            <p:nvPr/>
          </p:nvSpPr>
          <p:spPr bwMode="auto">
            <a:xfrm>
              <a:off x="1570150" y="2182915"/>
              <a:ext cx="874112" cy="874334"/>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lumMod val="95000"/>
              </a:schemeClr>
            </a:solidFill>
            <a:ln>
              <a:noFill/>
            </a:ln>
            <a:effectLst/>
          </p:spPr>
          <p:txBody>
            <a:bodyPr wrap="none" lIns="243785" tIns="121892" rIns="243785" bIns="121892" anchor="ctr"/>
            <a:lstStyle/>
            <a:p>
              <a:pPr>
                <a:defRPr/>
              </a:pPr>
              <a:endParaRPr lang="en-US" sz="2400" dirty="0">
                <a:latin typeface="Arial" panose="020B0604020202020204" pitchFamily="34" charset="0"/>
                <a:cs typeface="Arial" panose="020B0604020202020204" pitchFamily="34" charset="0"/>
              </a:endParaRPr>
            </a:p>
          </p:txBody>
        </p:sp>
        <p:sp>
          <p:nvSpPr>
            <p:cNvPr id="30" name="椭圆 29"/>
            <p:cNvSpPr/>
            <p:nvPr/>
          </p:nvSpPr>
          <p:spPr>
            <a:xfrm>
              <a:off x="1382953" y="1995829"/>
              <a:ext cx="1248507" cy="1248507"/>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5443171" y="1995829"/>
            <a:ext cx="1248507" cy="1248507"/>
            <a:chOff x="5443171" y="1995829"/>
            <a:chExt cx="1248507" cy="1248507"/>
          </a:xfrm>
        </p:grpSpPr>
        <p:sp>
          <p:nvSpPr>
            <p:cNvPr id="29" name="Freeform 328"/>
            <p:cNvSpPr>
              <a:spLocks noChangeAspect="1" noChangeArrowheads="1"/>
            </p:cNvSpPr>
            <p:nvPr/>
          </p:nvSpPr>
          <p:spPr bwMode="auto">
            <a:xfrm>
              <a:off x="5580575" y="2361309"/>
              <a:ext cx="927686" cy="517546"/>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lumMod val="95000"/>
              </a:schemeClr>
            </a:solidFill>
            <a:ln>
              <a:noFill/>
            </a:ln>
            <a:effectLst/>
          </p:spPr>
          <p:txBody>
            <a:bodyPr wrap="none" lIns="243785" tIns="121892" rIns="243785" bIns="121892" anchor="ctr"/>
            <a:lstStyle/>
            <a:p>
              <a:pPr>
                <a:defRPr/>
              </a:pPr>
              <a:endParaRPr lang="en-US" sz="2400" dirty="0">
                <a:latin typeface="Arial" panose="020B0604020202020204" pitchFamily="34" charset="0"/>
                <a:ea typeface="宋体" panose="02010600030101010101" pitchFamily="2" charset="-122"/>
                <a:cs typeface="Arial" panose="020B0604020202020204" pitchFamily="34" charset="0"/>
              </a:endParaRPr>
            </a:p>
          </p:txBody>
        </p:sp>
        <p:sp>
          <p:nvSpPr>
            <p:cNvPr id="32" name="椭圆 31"/>
            <p:cNvSpPr/>
            <p:nvPr/>
          </p:nvSpPr>
          <p:spPr>
            <a:xfrm>
              <a:off x="5443171" y="1995829"/>
              <a:ext cx="1248507" cy="1248507"/>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450021" y="1995829"/>
            <a:ext cx="1248507" cy="1248507"/>
            <a:chOff x="9450021" y="1995829"/>
            <a:chExt cx="1248507" cy="1248507"/>
          </a:xfrm>
        </p:grpSpPr>
        <p:sp>
          <p:nvSpPr>
            <p:cNvPr id="31" name="Freeform 43"/>
            <p:cNvSpPr>
              <a:spLocks noEditPoints="1"/>
            </p:cNvSpPr>
            <p:nvPr/>
          </p:nvSpPr>
          <p:spPr bwMode="auto">
            <a:xfrm>
              <a:off x="9594012" y="2339345"/>
              <a:ext cx="960523" cy="561474"/>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GB">
                <a:latin typeface="Arial" panose="020B0604020202020204" pitchFamily="34" charset="0"/>
                <a:cs typeface="Arial" panose="020B0604020202020204" pitchFamily="34" charset="0"/>
              </a:endParaRPr>
            </a:p>
          </p:txBody>
        </p:sp>
        <p:sp>
          <p:nvSpPr>
            <p:cNvPr id="33" name="椭圆 32"/>
            <p:cNvSpPr/>
            <p:nvPr/>
          </p:nvSpPr>
          <p:spPr>
            <a:xfrm>
              <a:off x="9450021" y="1995829"/>
              <a:ext cx="1248507" cy="1248507"/>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8128000" y="2199289"/>
            <a:ext cx="0" cy="24594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srcRect l="9956" r="1" b="8098"/>
          <a:stretch>
            <a:fillRect/>
          </a:stretch>
        </p:blipFill>
        <p:spPr>
          <a:xfrm>
            <a:off x="-19050" y="1"/>
            <a:ext cx="12242310" cy="6896099"/>
          </a:xfrm>
          <a:prstGeom prst="rect">
            <a:avLst/>
          </a:prstGeom>
        </p:spPr>
      </p:pic>
      <p:sp>
        <p:nvSpPr>
          <p:cNvPr id="5" name="TextBox 2"/>
          <p:cNvSpPr txBox="1">
            <a:spLocks noChangeArrowheads="1"/>
          </p:cNvSpPr>
          <p:nvPr/>
        </p:nvSpPr>
        <p:spPr bwMode="auto">
          <a:xfrm>
            <a:off x="4845483" y="1924935"/>
            <a:ext cx="1222676" cy="400110"/>
          </a:xfrm>
          <a:prstGeom prst="homePlate">
            <a:avLst/>
          </a:prstGeom>
          <a:solidFill>
            <a:srgbClr val="FFC0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问题 </a:t>
            </a: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1</a:t>
            </a:r>
            <a:endPar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6" name="TextBox 2"/>
          <p:cNvSpPr txBox="1">
            <a:spLocks noChangeArrowheads="1"/>
          </p:cNvSpPr>
          <p:nvPr/>
        </p:nvSpPr>
        <p:spPr bwMode="auto">
          <a:xfrm>
            <a:off x="6068159" y="2509710"/>
            <a:ext cx="5655895"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a:t>
            </a:r>
            <a:r>
              <a:rPr lang="zh-CN" altLang="en-US" sz="1600" dirty="0">
                <a:solidFill>
                  <a:schemeClr val="bg1"/>
                </a:solidFill>
                <a:latin typeface="微软雅黑" panose="020B0503020204020204" pitchFamily="82" charset="2"/>
                <a:ea typeface="微软雅黑" panose="020B0503020204020204" pitchFamily="82" charset="2"/>
              </a:rPr>
              <a:t>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7" name="TextBox 2"/>
          <p:cNvSpPr txBox="1">
            <a:spLocks noChangeArrowheads="1"/>
          </p:cNvSpPr>
          <p:nvPr/>
        </p:nvSpPr>
        <p:spPr bwMode="auto">
          <a:xfrm>
            <a:off x="6068159" y="1863380"/>
            <a:ext cx="3857184"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800" b="1" dirty="0">
              <a:solidFill>
                <a:srgbClr val="FFC000"/>
              </a:solidFill>
              <a:latin typeface="微软雅黑" panose="020B0503020204020204" pitchFamily="82" charset="2"/>
              <a:ea typeface="微软雅黑" panose="020B0503020204020204" pitchFamily="82" charset="2"/>
            </a:endParaRPr>
          </a:p>
        </p:txBody>
      </p:sp>
      <p:sp>
        <p:nvSpPr>
          <p:cNvPr id="14" name="TextBox 2"/>
          <p:cNvSpPr txBox="1">
            <a:spLocks noChangeArrowheads="1"/>
          </p:cNvSpPr>
          <p:nvPr/>
        </p:nvSpPr>
        <p:spPr bwMode="auto">
          <a:xfrm>
            <a:off x="4845482" y="3975969"/>
            <a:ext cx="1224951" cy="400110"/>
          </a:xfrm>
          <a:prstGeom prst="homePlate">
            <a:avLst/>
          </a:prstGeom>
          <a:solidFill>
            <a:srgbClr val="FFC0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问题 </a:t>
            </a: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2</a:t>
            </a:r>
            <a:endPar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5" name="TextBox 2"/>
          <p:cNvSpPr txBox="1">
            <a:spLocks noChangeArrowheads="1"/>
          </p:cNvSpPr>
          <p:nvPr/>
        </p:nvSpPr>
        <p:spPr bwMode="auto">
          <a:xfrm>
            <a:off x="6068159" y="4560744"/>
            <a:ext cx="5655895"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a:t>
            </a:r>
            <a:r>
              <a:rPr lang="zh-CN" altLang="en-US" sz="1600" dirty="0">
                <a:solidFill>
                  <a:schemeClr val="bg1"/>
                </a:solidFill>
                <a:latin typeface="微软雅黑" panose="020B0503020204020204" pitchFamily="82" charset="2"/>
                <a:ea typeface="微软雅黑" panose="020B0503020204020204" pitchFamily="82" charset="2"/>
              </a:rPr>
              <a:t>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16" name="TextBox 2"/>
          <p:cNvSpPr txBox="1">
            <a:spLocks noChangeArrowheads="1"/>
          </p:cNvSpPr>
          <p:nvPr/>
        </p:nvSpPr>
        <p:spPr bwMode="auto">
          <a:xfrm>
            <a:off x="6068159" y="3914414"/>
            <a:ext cx="3857184"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800" b="1" dirty="0">
              <a:solidFill>
                <a:srgbClr val="FFC000"/>
              </a:solidFill>
              <a:latin typeface="微软雅黑" panose="020B0503020204020204" pitchFamily="82" charset="2"/>
              <a:ea typeface="微软雅黑" panose="020B0503020204020204" pitchFamily="82" charset="2"/>
            </a:endParaRPr>
          </a:p>
        </p:txBody>
      </p:sp>
      <p:sp>
        <p:nvSpPr>
          <p:cNvPr id="13" name="TextBox 2"/>
          <p:cNvSpPr txBox="1">
            <a:spLocks noChangeArrowheads="1"/>
          </p:cNvSpPr>
          <p:nvPr/>
        </p:nvSpPr>
        <p:spPr bwMode="auto">
          <a:xfrm>
            <a:off x="7697719" y="543983"/>
            <a:ext cx="40263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3200" b="1" dirty="0" smtClean="0">
                <a:solidFill>
                  <a:schemeClr val="bg1"/>
                </a:solidFill>
                <a:latin typeface="微软雅黑" panose="020B0503020204020204" pitchFamily="82" charset="2"/>
                <a:ea typeface="微软雅黑" panose="020B0503020204020204" pitchFamily="82" charset="2"/>
              </a:rPr>
              <a:t>工作中存在的问题</a:t>
            </a:r>
            <a:endParaRPr lang="en-US" altLang="zh-CN" sz="3200" b="1" dirty="0">
              <a:solidFill>
                <a:schemeClr val="bg1"/>
              </a:solidFill>
              <a:latin typeface="微软雅黑" panose="020B0503020204020204" pitchFamily="82" charset="2"/>
              <a:ea typeface="微软雅黑" panose="020B0503020204020204" pitchFamily="82" charset="2"/>
            </a:endParaRPr>
          </a:p>
        </p:txBody>
      </p:sp>
      <p:cxnSp>
        <p:nvCxnSpPr>
          <p:cNvPr id="20" name="直接连接符 19"/>
          <p:cNvCxnSpPr/>
          <p:nvPr/>
        </p:nvCxnSpPr>
        <p:spPr>
          <a:xfrm>
            <a:off x="10297943"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14813" b="2939"/>
          <a:stretch>
            <a:fillRect/>
          </a:stretch>
        </p:blipFill>
        <p:spPr>
          <a:xfrm>
            <a:off x="0" y="-1593"/>
            <a:ext cx="12199434" cy="6893047"/>
          </a:xfrm>
          <a:prstGeom prst="rect">
            <a:avLst/>
          </a:prstGeom>
        </p:spPr>
      </p:pic>
      <p:sp>
        <p:nvSpPr>
          <p:cNvPr id="27" name="TextBox 2"/>
          <p:cNvSpPr txBox="1">
            <a:spLocks noChangeArrowheads="1"/>
          </p:cNvSpPr>
          <p:nvPr/>
        </p:nvSpPr>
        <p:spPr bwMode="auto">
          <a:xfrm>
            <a:off x="405754" y="2554748"/>
            <a:ext cx="5675001" cy="78746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a:t>
            </a:r>
            <a:r>
              <a:rPr lang="zh-CN" altLang="en-US" sz="1600" dirty="0">
                <a:solidFill>
                  <a:schemeClr val="bg1"/>
                </a:solidFill>
                <a:latin typeface="微软雅黑" panose="020B0503020204020204" pitchFamily="82" charset="2"/>
                <a:ea typeface="微软雅黑" panose="020B0503020204020204" pitchFamily="82" charset="2"/>
              </a:rPr>
              <a:t>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28" name="TextBox 2"/>
          <p:cNvSpPr txBox="1">
            <a:spLocks noChangeArrowheads="1"/>
          </p:cNvSpPr>
          <p:nvPr/>
        </p:nvSpPr>
        <p:spPr bwMode="auto">
          <a:xfrm>
            <a:off x="2223571" y="1908418"/>
            <a:ext cx="3857184"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28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800" b="1" dirty="0">
              <a:solidFill>
                <a:srgbClr val="FFC000"/>
              </a:solidFill>
              <a:latin typeface="微软雅黑" panose="020B0503020204020204" pitchFamily="82" charset="2"/>
              <a:ea typeface="微软雅黑" panose="020B0503020204020204" pitchFamily="82" charset="2"/>
            </a:endParaRPr>
          </a:p>
        </p:txBody>
      </p:sp>
      <p:sp>
        <p:nvSpPr>
          <p:cNvPr id="33" name="TextBox 2"/>
          <p:cNvSpPr txBox="1">
            <a:spLocks noChangeArrowheads="1"/>
          </p:cNvSpPr>
          <p:nvPr/>
        </p:nvSpPr>
        <p:spPr bwMode="auto">
          <a:xfrm>
            <a:off x="405754" y="4821501"/>
            <a:ext cx="5675001" cy="78746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600" dirty="0" smtClean="0">
                <a:solidFill>
                  <a:schemeClr val="bg1"/>
                </a:solidFill>
                <a:latin typeface="微软雅黑" panose="020B0503020204020204" pitchFamily="82" charset="2"/>
                <a:ea typeface="微软雅黑" panose="020B0503020204020204" pitchFamily="82" charset="2"/>
              </a:rPr>
              <a:t>请在此输入您</a:t>
            </a:r>
            <a:r>
              <a:rPr lang="zh-CN" altLang="en-US" sz="1600" dirty="0">
                <a:solidFill>
                  <a:schemeClr val="bg1"/>
                </a:solidFill>
                <a:latin typeface="微软雅黑" panose="020B0503020204020204" pitchFamily="82" charset="2"/>
                <a:ea typeface="微软雅黑" panose="020B0503020204020204" pitchFamily="82" charset="2"/>
              </a:rPr>
              <a:t>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请在此输入您的内容请在此输入您的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r>
              <a:rPr lang="zh-CN" altLang="en-US" sz="1600" dirty="0">
                <a:solidFill>
                  <a:schemeClr val="bg1"/>
                </a:solidFill>
                <a:latin typeface="微软雅黑" panose="020B0503020204020204" pitchFamily="82" charset="2"/>
                <a:ea typeface="微软雅黑" panose="020B0503020204020204" pitchFamily="82" charset="2"/>
              </a:rPr>
              <a:t>请在此输入您的</a:t>
            </a:r>
            <a:r>
              <a:rPr lang="zh-CN" altLang="en-US" sz="1600" dirty="0" smtClean="0">
                <a:solidFill>
                  <a:schemeClr val="bg1"/>
                </a:solidFill>
                <a:latin typeface="微软雅黑" panose="020B0503020204020204" pitchFamily="82" charset="2"/>
                <a:ea typeface="微软雅黑" panose="020B0503020204020204" pitchFamily="82" charset="2"/>
              </a:rPr>
              <a:t>内容</a:t>
            </a:r>
            <a:endParaRPr lang="en-US" altLang="zh-CN" sz="1600" dirty="0">
              <a:solidFill>
                <a:schemeClr val="bg1"/>
              </a:solidFill>
              <a:latin typeface="微软雅黑" panose="020B0503020204020204" pitchFamily="82" charset="2"/>
              <a:ea typeface="微软雅黑" panose="020B0503020204020204" pitchFamily="82" charset="2"/>
            </a:endParaRPr>
          </a:p>
        </p:txBody>
      </p:sp>
      <p:sp>
        <p:nvSpPr>
          <p:cNvPr id="34" name="TextBox 2"/>
          <p:cNvSpPr txBox="1">
            <a:spLocks noChangeArrowheads="1"/>
          </p:cNvSpPr>
          <p:nvPr/>
        </p:nvSpPr>
        <p:spPr bwMode="auto">
          <a:xfrm>
            <a:off x="2223571" y="4175171"/>
            <a:ext cx="3857184"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2800" b="1" dirty="0" smtClean="0">
                <a:solidFill>
                  <a:srgbClr val="FFC000"/>
                </a:solidFill>
                <a:latin typeface="微软雅黑" panose="020B0503020204020204" pitchFamily="82" charset="2"/>
                <a:ea typeface="微软雅黑" panose="020B0503020204020204" pitchFamily="82" charset="2"/>
              </a:rPr>
              <a:t>请在此输入您的内容</a:t>
            </a:r>
            <a:endParaRPr lang="en-US" altLang="zh-CN" sz="2800" b="1" dirty="0">
              <a:solidFill>
                <a:srgbClr val="FFC000"/>
              </a:solidFill>
              <a:latin typeface="微软雅黑" panose="020B0503020204020204" pitchFamily="82" charset="2"/>
              <a:ea typeface="微软雅黑" panose="020B0503020204020204" pitchFamily="82" charset="2"/>
            </a:endParaRPr>
          </a:p>
        </p:txBody>
      </p:sp>
      <p:sp>
        <p:nvSpPr>
          <p:cNvPr id="16" name="五边形 15"/>
          <p:cNvSpPr/>
          <p:nvPr/>
        </p:nvSpPr>
        <p:spPr>
          <a:xfrm flipH="1">
            <a:off x="6132513" y="2005804"/>
            <a:ext cx="1181817" cy="400110"/>
          </a:xfrm>
          <a:prstGeom prst="homePlate">
            <a:avLst/>
          </a:prstGeom>
          <a:solidFill>
            <a:srgbClr val="FFC000"/>
          </a:solidFill>
          <a:ln>
            <a:noFill/>
          </a:ln>
        </p:spPr>
        <p:txBody>
          <a:bodyPr wrap="square">
            <a:spAutoFit/>
          </a:bodyPr>
          <a:lstStyle/>
          <a:p>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对策 </a:t>
            </a: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1</a:t>
            </a:r>
            <a:endPar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8" name="五边形 17"/>
          <p:cNvSpPr/>
          <p:nvPr/>
        </p:nvSpPr>
        <p:spPr>
          <a:xfrm flipH="1">
            <a:off x="6132513" y="4242051"/>
            <a:ext cx="1181817" cy="400110"/>
          </a:xfrm>
          <a:prstGeom prst="homePlate">
            <a:avLst/>
          </a:prstGeom>
          <a:solidFill>
            <a:srgbClr val="FFC000"/>
          </a:solidFill>
          <a:ln>
            <a:noFill/>
          </a:ln>
        </p:spPr>
        <p:txBody>
          <a:bodyPr wrap="square">
            <a:spAutoFit/>
          </a:bodyPr>
          <a:lstStyle/>
          <a:p>
            <a:r>
              <a:rPr lang="zh-CN" altLang="en-US" sz="2000" b="1" dirty="0" smtClean="0">
                <a:solidFill>
                  <a:schemeClr val="tx1">
                    <a:lumMod val="75000"/>
                    <a:lumOff val="25000"/>
                  </a:schemeClr>
                </a:solidFill>
                <a:latin typeface="微软雅黑" panose="020B0503020204020204" pitchFamily="82" charset="2"/>
                <a:ea typeface="微软雅黑" panose="020B0503020204020204" pitchFamily="82" charset="2"/>
              </a:rPr>
              <a:t>对策 </a:t>
            </a:r>
            <a:r>
              <a:rPr lang="en-US" altLang="zh-CN" sz="2000" b="1" dirty="0" smtClean="0">
                <a:solidFill>
                  <a:schemeClr val="tx1">
                    <a:lumMod val="75000"/>
                    <a:lumOff val="25000"/>
                  </a:schemeClr>
                </a:solidFill>
                <a:latin typeface="微软雅黑" panose="020B0503020204020204" pitchFamily="82" charset="2"/>
                <a:ea typeface="微软雅黑" panose="020B0503020204020204" pitchFamily="82" charset="2"/>
              </a:rPr>
              <a:t>3</a:t>
            </a:r>
            <a:endParaRPr lang="en-US" altLang="zh-CN" sz="20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9"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smtClean="0">
                <a:solidFill>
                  <a:schemeClr val="bg1"/>
                </a:solidFill>
                <a:latin typeface="微软雅黑" panose="020B0503020204020204" pitchFamily="82" charset="2"/>
                <a:ea typeface="微软雅黑" panose="020B0503020204020204" pitchFamily="82" charset="2"/>
              </a:rPr>
              <a:t>解决问题的对策</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20" name="直接连接符 19"/>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6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442148" y="543983"/>
            <a:ext cx="4026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dirty="0">
                <a:solidFill>
                  <a:schemeClr val="bg1"/>
                </a:solidFill>
                <a:latin typeface="微软雅黑" panose="020B0503020204020204" pitchFamily="82" charset="2"/>
                <a:ea typeface="微软雅黑" panose="020B0503020204020204" pitchFamily="82" charset="2"/>
              </a:rPr>
              <a:t>下阶段</a:t>
            </a:r>
            <a:r>
              <a:rPr lang="zh-CN" altLang="en-US" sz="3600" b="1" dirty="0" smtClean="0">
                <a:solidFill>
                  <a:schemeClr val="bg1"/>
                </a:solidFill>
                <a:latin typeface="微软雅黑" panose="020B0503020204020204" pitchFamily="82" charset="2"/>
                <a:ea typeface="微软雅黑" panose="020B0503020204020204" pitchFamily="82" charset="2"/>
              </a:rPr>
              <a:t>工作目标</a:t>
            </a:r>
            <a:endParaRPr lang="en-US" altLang="zh-CN" sz="3600" b="1" dirty="0">
              <a:solidFill>
                <a:schemeClr val="bg1"/>
              </a:solidFill>
              <a:latin typeface="微软雅黑" panose="020B0503020204020204" pitchFamily="82" charset="2"/>
              <a:ea typeface="微软雅黑" panose="020B0503020204020204" pitchFamily="82" charset="2"/>
            </a:endParaRPr>
          </a:p>
        </p:txBody>
      </p:sp>
      <p:cxnSp>
        <p:nvCxnSpPr>
          <p:cNvPr id="3" name="直接连接符 2"/>
          <p:cNvCxnSpPr/>
          <p:nvPr/>
        </p:nvCxnSpPr>
        <p:spPr>
          <a:xfrm>
            <a:off x="570004" y="1354226"/>
            <a:ext cx="129614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42148" y="2644451"/>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sp>
        <p:nvSpPr>
          <p:cNvPr id="8" name="文本框 7"/>
          <p:cNvSpPr txBox="1"/>
          <p:nvPr/>
        </p:nvSpPr>
        <p:spPr>
          <a:xfrm>
            <a:off x="442148" y="3228945"/>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sp>
        <p:nvSpPr>
          <p:cNvPr id="9" name="文本框 8"/>
          <p:cNvSpPr txBox="1"/>
          <p:nvPr/>
        </p:nvSpPr>
        <p:spPr>
          <a:xfrm>
            <a:off x="442148" y="3813439"/>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cxnSp>
        <p:nvCxnSpPr>
          <p:cNvPr id="11" name="直接连接符 10"/>
          <p:cNvCxnSpPr/>
          <p:nvPr/>
        </p:nvCxnSpPr>
        <p:spPr>
          <a:xfrm>
            <a:off x="538789" y="2460067"/>
            <a:ext cx="364722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8789" y="4397933"/>
            <a:ext cx="364722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10333" y="1916502"/>
            <a:ext cx="3571335" cy="3024996"/>
            <a:chOff x="7053533" y="1713849"/>
            <a:chExt cx="3571335" cy="3024996"/>
          </a:xfrm>
        </p:grpSpPr>
        <p:sp>
          <p:nvSpPr>
            <p:cNvPr id="15" name="椭圆 14"/>
            <p:cNvSpPr/>
            <p:nvPr/>
          </p:nvSpPr>
          <p:spPr>
            <a:xfrm>
              <a:off x="7326702" y="1713849"/>
              <a:ext cx="3024996" cy="302499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499230" y="1886377"/>
              <a:ext cx="2679940" cy="26799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053533" y="2564628"/>
              <a:ext cx="3571335" cy="1323439"/>
            </a:xfrm>
            <a:prstGeom prst="rect">
              <a:avLst/>
            </a:prstGeom>
            <a:noFill/>
          </p:spPr>
          <p:txBody>
            <a:bodyPr wrap="square" rtlCol="0">
              <a:spAutoFit/>
            </a:bodyPr>
            <a:lstStyle/>
            <a:p>
              <a:pPr algn="ctr"/>
              <a:r>
                <a:rPr lang="zh-CN" altLang="en-US" sz="4000" b="1" dirty="0">
                  <a:solidFill>
                    <a:srgbClr val="FFC000"/>
                  </a:solidFill>
                  <a:latin typeface="微软雅黑" panose="020B0503020204020204" pitchFamily="82" charset="2"/>
                  <a:ea typeface="微软雅黑" panose="020B0503020204020204" pitchFamily="82" charset="2"/>
                </a:rPr>
                <a:t>总</a:t>
              </a:r>
              <a:r>
                <a:rPr lang="zh-CN" altLang="en-US" sz="4000" b="1" dirty="0" smtClean="0">
                  <a:solidFill>
                    <a:srgbClr val="FFC000"/>
                  </a:solidFill>
                  <a:latin typeface="微软雅黑" panose="020B0503020204020204" pitchFamily="82" charset="2"/>
                  <a:ea typeface="微软雅黑" panose="020B0503020204020204" pitchFamily="82" charset="2"/>
                </a:rPr>
                <a:t>目标</a:t>
              </a:r>
              <a:endParaRPr lang="en-US" altLang="zh-CN" sz="4000" b="1" dirty="0" smtClean="0">
                <a:solidFill>
                  <a:srgbClr val="FFC000"/>
                </a:solidFill>
                <a:latin typeface="微软雅黑" panose="020B0503020204020204" pitchFamily="82" charset="2"/>
                <a:ea typeface="微软雅黑" panose="020B0503020204020204" pitchFamily="82" charset="2"/>
              </a:endParaRPr>
            </a:p>
            <a:p>
              <a:pPr algn="ctr"/>
              <a:r>
                <a:rPr lang="en-US" altLang="zh-CN" sz="4000" b="1" dirty="0" err="1" smtClean="0">
                  <a:solidFill>
                    <a:srgbClr val="FFC000"/>
                  </a:solidFill>
                  <a:latin typeface="微软雅黑" panose="020B0503020204020204" pitchFamily="82" charset="2"/>
                  <a:ea typeface="微软雅黑" panose="020B0503020204020204" pitchFamily="82" charset="2"/>
                </a:rPr>
                <a:t>xxxx</a:t>
              </a:r>
              <a:endParaRPr lang="zh-CN" altLang="en-US" sz="4000" b="1" dirty="0" smtClean="0">
                <a:solidFill>
                  <a:srgbClr val="FFC000"/>
                </a:solidFill>
                <a:latin typeface="微软雅黑" panose="020B0503020204020204" pitchFamily="82" charset="2"/>
                <a:ea typeface="微软雅黑" panose="020B0503020204020204" pitchFamily="82" charset="2"/>
              </a:endParaRPr>
            </a:p>
          </p:txBody>
        </p:sp>
      </p:grpSp>
      <p:sp>
        <p:nvSpPr>
          <p:cNvPr id="20" name="文本框 19"/>
          <p:cNvSpPr txBox="1"/>
          <p:nvPr/>
        </p:nvSpPr>
        <p:spPr>
          <a:xfrm>
            <a:off x="8054196" y="2644451"/>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sp>
        <p:nvSpPr>
          <p:cNvPr id="21" name="文本框 20"/>
          <p:cNvSpPr txBox="1"/>
          <p:nvPr/>
        </p:nvSpPr>
        <p:spPr>
          <a:xfrm>
            <a:off x="8054196" y="3228945"/>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sp>
        <p:nvSpPr>
          <p:cNvPr id="22" name="文本框 21"/>
          <p:cNvSpPr txBox="1"/>
          <p:nvPr/>
        </p:nvSpPr>
        <p:spPr>
          <a:xfrm>
            <a:off x="8054196" y="3813439"/>
            <a:ext cx="3571335"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smtClean="0">
                <a:solidFill>
                  <a:schemeClr val="bg1"/>
                </a:solidFill>
                <a:latin typeface="微软雅黑" panose="020B0503020204020204" pitchFamily="82" charset="2"/>
                <a:ea typeface="微软雅黑" panose="020B0503020204020204" pitchFamily="82" charset="2"/>
              </a:rPr>
              <a:t>请在此输入您的内容</a:t>
            </a:r>
          </a:p>
        </p:txBody>
      </p:sp>
      <p:cxnSp>
        <p:nvCxnSpPr>
          <p:cNvPr id="23" name="直接连接符 22"/>
          <p:cNvCxnSpPr/>
          <p:nvPr/>
        </p:nvCxnSpPr>
        <p:spPr>
          <a:xfrm>
            <a:off x="8150837" y="2460067"/>
            <a:ext cx="364722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150837" y="4397933"/>
            <a:ext cx="364722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bg1"/>
            </a:solidFill>
            <a:latin typeface="微软雅黑" panose="020B0503020204020204" pitchFamily="82" charset="2"/>
            <a:ea typeface="微软雅黑" panose="020B0503020204020204" pitchFamily="82" charset="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TotalTime>
  <Words>825</Words>
  <Application>Microsoft Office PowerPoint</Application>
  <PresentationFormat>宽屏</PresentationFormat>
  <Paragraphs>111</Paragraphs>
  <Slides>12</Slides>
  <Notes>11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宋体</vt:lpstr>
      <vt:lpstr>微软雅黑</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104</cp:revision>
  <dcterms:created xsi:type="dcterms:W3CDTF">2017-08-06T02:41:00Z</dcterms:created>
  <dcterms:modified xsi:type="dcterms:W3CDTF">2017-09-24T13:06:39Z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