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466" r:id="rId2"/>
    <p:sldId id="463" r:id="rId3"/>
    <p:sldId id="464" r:id="rId4"/>
    <p:sldId id="468" r:id="rId5"/>
    <p:sldId id="470" r:id="rId6"/>
    <p:sldId id="471" r:id="rId7"/>
    <p:sldId id="472" r:id="rId8"/>
    <p:sldId id="469" r:id="rId9"/>
    <p:sldId id="474" r:id="rId10"/>
    <p:sldId id="473" r:id="rId11"/>
    <p:sldId id="475" r:id="rId12"/>
    <p:sldId id="476" r:id="rId13"/>
    <p:sldId id="481" r:id="rId14"/>
    <p:sldId id="482" r:id="rId15"/>
    <p:sldId id="483" r:id="rId16"/>
  </p:sldIdLst>
  <p:sldSz cx="12192000" cy="6858000"/>
  <p:notesSz cx="6858000" cy="9144000"/>
  <p:embeddedFontLst>
    <p:embeddedFont>
      <p:font typeface="Helvetica" panose="020B0604020202020204" pitchFamily="34" charset="0"/>
      <p:regular r:id="rId18"/>
      <p:bold r:id="rId19"/>
      <p:italic r:id="rId20"/>
      <p:boldItalic r:id="rId21"/>
    </p:embeddedFont>
    <p:embeddedFont>
      <p:font typeface="Microsoft YaHei" panose="020B0503020204020204" pitchFamily="34" charset="-122"/>
      <p:regular r:id="rId22"/>
      <p:bold r:id="rId23"/>
    </p:embeddedFont>
    <p:embeddedFont>
      <p:font typeface="Microsoft YaHei UI" panose="020B0503020204020204" pitchFamily="34" charset="-122"/>
      <p:regular r:id="rId24"/>
      <p:bold r:id="rId25"/>
    </p:embeddedFont>
    <p:embeddedFont>
      <p:font typeface="迷你简汉真广标" panose="02010609000101010101" pitchFamily="49" charset="-122"/>
      <p:regular r:id="rId26"/>
    </p:embeddedFont>
    <p:embeddedFont>
      <p:font typeface="方正兰亭细黑_GBK" panose="02010600030101010101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方正兰亭粗黑_GBK" panose="02000000000000000000" pitchFamily="2" charset="-122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FF"/>
    <a:srgbClr val="1747B6"/>
    <a:srgbClr val="000468"/>
    <a:srgbClr val="001624"/>
    <a:srgbClr val="0EC088"/>
    <a:srgbClr val="000B4B"/>
    <a:srgbClr val="00006E"/>
    <a:srgbClr val="C915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15" autoAdjust="0"/>
    <p:restoredTop sz="56845" autoAdjust="0"/>
  </p:normalViewPr>
  <p:slideViewPr>
    <p:cSldViewPr snapToGrid="0">
      <p:cViewPr varScale="1">
        <p:scale>
          <a:sx n="74" d="100"/>
          <a:sy n="74" d="100"/>
        </p:scale>
        <p:origin x="80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446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1B701-AD1C-42B0-9FC5-8A4625E83919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6FA3D-866E-430F-817B-69CE69AF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841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5294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66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8905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6652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9088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42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016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740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874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113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982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460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1603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6FA3D-866E-430F-817B-69CE69AF38F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88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485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9" b="3405"/>
          <a:stretch/>
        </p:blipFill>
        <p:spPr>
          <a:xfrm flipH="1">
            <a:off x="-38100" y="0"/>
            <a:ext cx="122301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872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7370" y="6377940"/>
            <a:ext cx="3903406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907" y="6377940"/>
            <a:ext cx="2805573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9/28/2017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82664" y="6377940"/>
            <a:ext cx="2805573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1084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chemeClr val="accent1">
            <a:lumOff val="566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lide-img-xlarge-bg1.jpg"/>
          <p:cNvPicPr>
            <a:picLocks noChangeAspect="1"/>
          </p:cNvPicPr>
          <p:nvPr/>
        </p:nvPicPr>
        <p:blipFill>
          <a:blip r:embed="rId2">
            <a:extLst/>
          </a:blip>
          <a:srcRect r="9370"/>
          <a:stretch>
            <a:fillRect/>
          </a:stretch>
        </p:blipFill>
        <p:spPr>
          <a:xfrm>
            <a:off x="-119412" y="-70"/>
            <a:ext cx="12430825" cy="6858071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Shape 108"/>
          <p:cNvSpPr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0520956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6E"/>
            </a:gs>
            <a:gs pos="24000">
              <a:srgbClr val="000468"/>
            </a:gs>
            <a:gs pos="50000">
              <a:srgbClr val="000B4B"/>
            </a:gs>
            <a:gs pos="100000">
              <a:srgbClr val="00162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1305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jayjiang.yanj.cn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8235" y="174171"/>
            <a:ext cx="8257628" cy="85199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386" y="2463356"/>
            <a:ext cx="1592007" cy="542008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4617386" y="3089141"/>
            <a:ext cx="6410750" cy="67971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4800" b="1" dirty="0" smtClean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年度</a:t>
            </a:r>
            <a:r>
              <a:rPr lang="en-US" altLang="zh-CN" sz="4800" b="1" dirty="0" smtClean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传播方案</a:t>
            </a:r>
            <a:r>
              <a:rPr lang="en-US" altLang="zh-CN" sz="4800" b="1" dirty="0" smtClean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·</a:t>
            </a:r>
            <a:endParaRPr lang="zh-CN" altLang="en-US" sz="4000" b="1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17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0"/>
          <p:cNvSpPr txBox="1"/>
          <p:nvPr/>
        </p:nvSpPr>
        <p:spPr>
          <a:xfrm>
            <a:off x="4014596" y="2005457"/>
            <a:ext cx="4540759" cy="3181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FFFF"/>
                </a:solidFill>
                <a:latin typeface="Microsoft YaHei"/>
                <a:cs typeface="Microsoft YaHei"/>
              </a:rPr>
              <a:t>针对于零售电商行业的会员营销云服务</a:t>
            </a:r>
            <a:endParaRPr sz="2000" dirty="0">
              <a:latin typeface="Microsoft YaHei"/>
              <a:cs typeface="Microsoft YaHei"/>
            </a:endParaRPr>
          </a:p>
        </p:txBody>
      </p:sp>
      <p:sp>
        <p:nvSpPr>
          <p:cNvPr id="3" name="object 21"/>
          <p:cNvSpPr/>
          <p:nvPr/>
        </p:nvSpPr>
        <p:spPr>
          <a:xfrm>
            <a:off x="3816603" y="1831339"/>
            <a:ext cx="4745355" cy="712470"/>
          </a:xfrm>
          <a:custGeom>
            <a:avLst/>
            <a:gdLst/>
            <a:ahLst/>
            <a:cxnLst/>
            <a:rect l="l" t="t" r="r" b="b"/>
            <a:pathLst>
              <a:path w="4745355" h="712469">
                <a:moveTo>
                  <a:pt x="4738751" y="0"/>
                </a:moveTo>
                <a:lnTo>
                  <a:pt x="4724146" y="0"/>
                </a:lnTo>
                <a:lnTo>
                  <a:pt x="4732020" y="7874"/>
                </a:lnTo>
                <a:lnTo>
                  <a:pt x="4732020" y="479551"/>
                </a:lnTo>
                <a:lnTo>
                  <a:pt x="4730242" y="483870"/>
                </a:lnTo>
                <a:lnTo>
                  <a:pt x="4726940" y="487299"/>
                </a:lnTo>
                <a:lnTo>
                  <a:pt x="4494911" y="699008"/>
                </a:lnTo>
                <a:lnTo>
                  <a:pt x="0" y="699008"/>
                </a:lnTo>
                <a:lnTo>
                  <a:pt x="0" y="712215"/>
                </a:lnTo>
                <a:lnTo>
                  <a:pt x="4500372" y="712215"/>
                </a:lnTo>
                <a:lnTo>
                  <a:pt x="4502404" y="710184"/>
                </a:lnTo>
                <a:lnTo>
                  <a:pt x="4736338" y="496443"/>
                </a:lnTo>
                <a:lnTo>
                  <a:pt x="4742053" y="490727"/>
                </a:lnTo>
                <a:lnTo>
                  <a:pt x="4745228" y="482981"/>
                </a:lnTo>
                <a:lnTo>
                  <a:pt x="4745228" y="17780"/>
                </a:lnTo>
                <a:lnTo>
                  <a:pt x="4741926" y="3937"/>
                </a:lnTo>
                <a:lnTo>
                  <a:pt x="4738751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2"/>
          <p:cNvSpPr/>
          <p:nvPr/>
        </p:nvSpPr>
        <p:spPr>
          <a:xfrm>
            <a:off x="3810000" y="1818132"/>
            <a:ext cx="4745355" cy="655955"/>
          </a:xfrm>
          <a:custGeom>
            <a:avLst/>
            <a:gdLst/>
            <a:ahLst/>
            <a:cxnLst/>
            <a:rect l="l" t="t" r="r" b="b"/>
            <a:pathLst>
              <a:path w="4745355" h="655955">
                <a:moveTo>
                  <a:pt x="4720971" y="0"/>
                </a:moveTo>
                <a:lnTo>
                  <a:pt x="248665" y="0"/>
                </a:lnTo>
                <a:lnTo>
                  <a:pt x="0" y="248792"/>
                </a:lnTo>
                <a:lnTo>
                  <a:pt x="0" y="655701"/>
                </a:lnTo>
                <a:lnTo>
                  <a:pt x="13208" y="655701"/>
                </a:lnTo>
                <a:lnTo>
                  <a:pt x="13208" y="254253"/>
                </a:lnTo>
                <a:lnTo>
                  <a:pt x="254126" y="13207"/>
                </a:lnTo>
                <a:lnTo>
                  <a:pt x="4745355" y="13207"/>
                </a:lnTo>
                <a:lnTo>
                  <a:pt x="4739894" y="6476"/>
                </a:lnTo>
                <a:lnTo>
                  <a:pt x="4727321" y="634"/>
                </a:lnTo>
                <a:lnTo>
                  <a:pt x="4720971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23"/>
          <p:cNvSpPr/>
          <p:nvPr/>
        </p:nvSpPr>
        <p:spPr>
          <a:xfrm>
            <a:off x="3749040" y="2061972"/>
            <a:ext cx="281940" cy="445134"/>
          </a:xfrm>
          <a:custGeom>
            <a:avLst/>
            <a:gdLst/>
            <a:ahLst/>
            <a:cxnLst/>
            <a:rect l="l" t="t" r="r" b="b"/>
            <a:pathLst>
              <a:path w="281939" h="445135">
                <a:moveTo>
                  <a:pt x="13208" y="0"/>
                </a:moveTo>
                <a:lnTo>
                  <a:pt x="0" y="0"/>
                </a:lnTo>
                <a:lnTo>
                  <a:pt x="0" y="356742"/>
                </a:lnTo>
                <a:lnTo>
                  <a:pt x="88137" y="445007"/>
                </a:lnTo>
                <a:lnTo>
                  <a:pt x="281939" y="445007"/>
                </a:lnTo>
                <a:lnTo>
                  <a:pt x="281939" y="431800"/>
                </a:lnTo>
                <a:lnTo>
                  <a:pt x="93599" y="431800"/>
                </a:lnTo>
                <a:lnTo>
                  <a:pt x="13208" y="351281"/>
                </a:lnTo>
                <a:lnTo>
                  <a:pt x="13208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4"/>
          <p:cNvSpPr/>
          <p:nvPr/>
        </p:nvSpPr>
        <p:spPr>
          <a:xfrm>
            <a:off x="2468879" y="2118360"/>
            <a:ext cx="7766684" cy="2920365"/>
          </a:xfrm>
          <a:custGeom>
            <a:avLst/>
            <a:gdLst/>
            <a:ahLst/>
            <a:cxnLst/>
            <a:rect l="l" t="t" r="r" b="b"/>
            <a:pathLst>
              <a:path w="7766684" h="2920365">
                <a:moveTo>
                  <a:pt x="6322568" y="0"/>
                </a:moveTo>
                <a:lnTo>
                  <a:pt x="7766304" y="0"/>
                </a:lnTo>
                <a:lnTo>
                  <a:pt x="7766304" y="2919984"/>
                </a:lnTo>
                <a:lnTo>
                  <a:pt x="0" y="2919984"/>
                </a:lnTo>
                <a:lnTo>
                  <a:pt x="0" y="0"/>
                </a:lnTo>
                <a:lnTo>
                  <a:pt x="1055878" y="0"/>
                </a:lnTo>
              </a:path>
            </a:pathLst>
          </a:custGeom>
          <a:ln w="12192">
            <a:solidFill>
              <a:srgbClr val="009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25"/>
          <p:cNvSpPr txBox="1"/>
          <p:nvPr/>
        </p:nvSpPr>
        <p:spPr>
          <a:xfrm>
            <a:off x="2625089" y="5292597"/>
            <a:ext cx="7509509" cy="879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47625" algn="ctr">
              <a:lnSpc>
                <a:spcPct val="100000"/>
              </a:lnSpc>
            </a:pPr>
            <a:r>
              <a:rPr sz="1550" spc="-5" dirty="0">
                <a:solidFill>
                  <a:srgbClr val="FFFFFF"/>
                </a:solidFill>
                <a:latin typeface="Microsoft YaHei"/>
                <a:cs typeface="Microsoft YaHei"/>
              </a:rPr>
              <a:t>帮助客户招募更多会员、增加会员粘性、实现更加精准高效的数字化营销</a:t>
            </a:r>
            <a:endParaRPr sz="155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960"/>
              </a:spcBef>
              <a:tabLst>
                <a:tab pos="2637790" algn="l"/>
                <a:tab pos="5716905" algn="l"/>
              </a:tabLst>
            </a:pPr>
            <a:r>
              <a:rPr sz="1900" b="1" spc="-30" dirty="0">
                <a:solidFill>
                  <a:srgbClr val="FFFFFF"/>
                </a:solidFill>
                <a:latin typeface="Microsoft YaHei"/>
                <a:cs typeface="Microsoft YaHei"/>
              </a:rPr>
              <a:t>工具-</a:t>
            </a:r>
            <a:r>
              <a:rPr sz="1900" spc="-30" dirty="0">
                <a:solidFill>
                  <a:srgbClr val="FFFFFF"/>
                </a:solidFill>
                <a:latin typeface="Microsoft YaHei"/>
                <a:cs typeface="Microsoft YaHei"/>
              </a:rPr>
              <a:t>营销自动</a:t>
            </a:r>
            <a:r>
              <a:rPr sz="1900" spc="-5" dirty="0">
                <a:solidFill>
                  <a:srgbClr val="FFFFFF"/>
                </a:solidFill>
                <a:latin typeface="Microsoft YaHei"/>
                <a:cs typeface="Microsoft YaHei"/>
              </a:rPr>
              <a:t>化</a:t>
            </a:r>
            <a:r>
              <a:rPr sz="1900" dirty="0">
                <a:solidFill>
                  <a:srgbClr val="FFFFFF"/>
                </a:solidFill>
                <a:latin typeface="Microsoft YaHei"/>
                <a:cs typeface="Microsoft YaHei"/>
              </a:rPr>
              <a:t>	</a:t>
            </a:r>
            <a:r>
              <a:rPr sz="1900" b="1" spc="-30" dirty="0">
                <a:solidFill>
                  <a:srgbClr val="FFFFFF"/>
                </a:solidFill>
                <a:latin typeface="Microsoft YaHei"/>
                <a:cs typeface="Microsoft YaHei"/>
              </a:rPr>
              <a:t>数据-</a:t>
            </a:r>
            <a:r>
              <a:rPr sz="1900" spc="-30" dirty="0">
                <a:solidFill>
                  <a:srgbClr val="FFFFFF"/>
                </a:solidFill>
                <a:latin typeface="Microsoft YaHei"/>
                <a:cs typeface="Microsoft YaHei"/>
              </a:rPr>
              <a:t>数据洞察与</a:t>
            </a:r>
            <a:r>
              <a:rPr sz="1900" spc="-20" dirty="0">
                <a:solidFill>
                  <a:srgbClr val="FFFFFF"/>
                </a:solidFill>
                <a:latin typeface="Microsoft YaHei"/>
                <a:cs typeface="Microsoft YaHei"/>
              </a:rPr>
              <a:t>决</a:t>
            </a:r>
            <a:r>
              <a:rPr sz="1900" spc="-5" dirty="0">
                <a:solidFill>
                  <a:srgbClr val="FFFFFF"/>
                </a:solidFill>
                <a:latin typeface="Microsoft YaHei"/>
                <a:cs typeface="Microsoft YaHei"/>
              </a:rPr>
              <a:t>策</a:t>
            </a:r>
            <a:r>
              <a:rPr sz="1900" dirty="0">
                <a:solidFill>
                  <a:srgbClr val="FFFFFF"/>
                </a:solidFill>
                <a:latin typeface="Microsoft YaHei"/>
                <a:cs typeface="Microsoft YaHei"/>
              </a:rPr>
              <a:t>	</a:t>
            </a:r>
            <a:r>
              <a:rPr sz="1900" b="1" spc="-30" dirty="0">
                <a:solidFill>
                  <a:srgbClr val="FFFFFF"/>
                </a:solidFill>
                <a:latin typeface="Microsoft YaHei"/>
                <a:cs typeface="Microsoft YaHei"/>
              </a:rPr>
              <a:t>智能-</a:t>
            </a:r>
            <a:r>
              <a:rPr sz="1900" spc="-30" dirty="0">
                <a:solidFill>
                  <a:srgbClr val="FFFFFF"/>
                </a:solidFill>
                <a:latin typeface="Microsoft YaHei"/>
                <a:cs typeface="Microsoft YaHei"/>
              </a:rPr>
              <a:t>智慧化营销</a:t>
            </a:r>
            <a:endParaRPr sz="1900">
              <a:latin typeface="Microsoft YaHei"/>
              <a:cs typeface="Microsoft YaHei"/>
            </a:endParaRPr>
          </a:p>
        </p:txBody>
      </p:sp>
      <p:sp>
        <p:nvSpPr>
          <p:cNvPr id="8" name="object 26"/>
          <p:cNvSpPr/>
          <p:nvPr/>
        </p:nvSpPr>
        <p:spPr>
          <a:xfrm>
            <a:off x="6352032" y="2743200"/>
            <a:ext cx="0" cy="2098675"/>
          </a:xfrm>
          <a:custGeom>
            <a:avLst/>
            <a:gdLst/>
            <a:ahLst/>
            <a:cxnLst/>
            <a:rect l="l" t="t" r="r" b="b"/>
            <a:pathLst>
              <a:path h="2098675">
                <a:moveTo>
                  <a:pt x="0" y="0"/>
                </a:moveTo>
                <a:lnTo>
                  <a:pt x="0" y="2098548"/>
                </a:lnTo>
              </a:path>
            </a:pathLst>
          </a:custGeom>
          <a:ln w="12192">
            <a:solidFill>
              <a:srgbClr val="009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27"/>
          <p:cNvSpPr/>
          <p:nvPr/>
        </p:nvSpPr>
        <p:spPr>
          <a:xfrm>
            <a:off x="8273795" y="2743200"/>
            <a:ext cx="0" cy="2098675"/>
          </a:xfrm>
          <a:custGeom>
            <a:avLst/>
            <a:gdLst/>
            <a:ahLst/>
            <a:cxnLst/>
            <a:rect l="l" t="t" r="r" b="b"/>
            <a:pathLst>
              <a:path h="2098675">
                <a:moveTo>
                  <a:pt x="0" y="0"/>
                </a:moveTo>
                <a:lnTo>
                  <a:pt x="0" y="2098548"/>
                </a:lnTo>
              </a:path>
            </a:pathLst>
          </a:custGeom>
          <a:ln w="12192">
            <a:solidFill>
              <a:srgbClr val="009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8"/>
          <p:cNvSpPr/>
          <p:nvPr/>
        </p:nvSpPr>
        <p:spPr>
          <a:xfrm>
            <a:off x="4413503" y="2743200"/>
            <a:ext cx="0" cy="2098675"/>
          </a:xfrm>
          <a:custGeom>
            <a:avLst/>
            <a:gdLst/>
            <a:ahLst/>
            <a:cxnLst/>
            <a:rect l="l" t="t" r="r" b="b"/>
            <a:pathLst>
              <a:path h="2098675">
                <a:moveTo>
                  <a:pt x="0" y="0"/>
                </a:moveTo>
                <a:lnTo>
                  <a:pt x="0" y="2098548"/>
                </a:lnTo>
              </a:path>
            </a:pathLst>
          </a:custGeom>
          <a:ln w="12192">
            <a:solidFill>
              <a:srgbClr val="009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9"/>
          <p:cNvSpPr/>
          <p:nvPr/>
        </p:nvSpPr>
        <p:spPr>
          <a:xfrm>
            <a:off x="2443988" y="5816091"/>
            <a:ext cx="2100580" cy="438784"/>
          </a:xfrm>
          <a:custGeom>
            <a:avLst/>
            <a:gdLst/>
            <a:ahLst/>
            <a:cxnLst/>
            <a:rect l="l" t="t" r="r" b="b"/>
            <a:pathLst>
              <a:path w="2100579" h="438785">
                <a:moveTo>
                  <a:pt x="2100326" y="0"/>
                </a:moveTo>
                <a:lnTo>
                  <a:pt x="2092452" y="0"/>
                </a:lnTo>
                <a:lnTo>
                  <a:pt x="2095500" y="3035"/>
                </a:lnTo>
                <a:lnTo>
                  <a:pt x="2095500" y="294005"/>
                </a:lnTo>
                <a:lnTo>
                  <a:pt x="2094864" y="295694"/>
                </a:lnTo>
                <a:lnTo>
                  <a:pt x="1959102" y="433349"/>
                </a:lnTo>
                <a:lnTo>
                  <a:pt x="0" y="433349"/>
                </a:lnTo>
                <a:lnTo>
                  <a:pt x="0" y="438404"/>
                </a:lnTo>
                <a:lnTo>
                  <a:pt x="1961134" y="438404"/>
                </a:lnTo>
                <a:lnTo>
                  <a:pt x="2099437" y="298284"/>
                </a:lnTo>
                <a:lnTo>
                  <a:pt x="2100579" y="295325"/>
                </a:lnTo>
                <a:lnTo>
                  <a:pt x="2100579" y="254"/>
                </a:lnTo>
                <a:lnTo>
                  <a:pt x="2100326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0"/>
          <p:cNvSpPr/>
          <p:nvPr/>
        </p:nvSpPr>
        <p:spPr>
          <a:xfrm>
            <a:off x="2441448" y="5811011"/>
            <a:ext cx="2103120" cy="417195"/>
          </a:xfrm>
          <a:custGeom>
            <a:avLst/>
            <a:gdLst/>
            <a:ahLst/>
            <a:cxnLst/>
            <a:rect l="l" t="t" r="r" b="b"/>
            <a:pathLst>
              <a:path w="2103120" h="417195">
                <a:moveTo>
                  <a:pt x="2097786" y="0"/>
                </a:moveTo>
                <a:lnTo>
                  <a:pt x="95503" y="0"/>
                </a:lnTo>
                <a:lnTo>
                  <a:pt x="0" y="95338"/>
                </a:lnTo>
                <a:lnTo>
                  <a:pt x="0" y="416750"/>
                </a:lnTo>
                <a:lnTo>
                  <a:pt x="5079" y="416750"/>
                </a:lnTo>
                <a:lnTo>
                  <a:pt x="5079" y="97421"/>
                </a:lnTo>
                <a:lnTo>
                  <a:pt x="97662" y="5079"/>
                </a:lnTo>
                <a:lnTo>
                  <a:pt x="2102866" y="5079"/>
                </a:lnTo>
                <a:lnTo>
                  <a:pt x="2097786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1"/>
          <p:cNvSpPr/>
          <p:nvPr/>
        </p:nvSpPr>
        <p:spPr>
          <a:xfrm>
            <a:off x="2418588" y="5903976"/>
            <a:ext cx="108585" cy="337185"/>
          </a:xfrm>
          <a:custGeom>
            <a:avLst/>
            <a:gdLst/>
            <a:ahLst/>
            <a:cxnLst/>
            <a:rect l="l" t="t" r="r" b="b"/>
            <a:pathLst>
              <a:path w="108585" h="337185">
                <a:moveTo>
                  <a:pt x="5080" y="0"/>
                </a:moveTo>
                <a:lnTo>
                  <a:pt x="0" y="0"/>
                </a:lnTo>
                <a:lnTo>
                  <a:pt x="0" y="302895"/>
                </a:lnTo>
                <a:lnTo>
                  <a:pt x="33781" y="336804"/>
                </a:lnTo>
                <a:lnTo>
                  <a:pt x="108204" y="336804"/>
                </a:lnTo>
                <a:lnTo>
                  <a:pt x="108204" y="331736"/>
                </a:lnTo>
                <a:lnTo>
                  <a:pt x="35941" y="331736"/>
                </a:lnTo>
                <a:lnTo>
                  <a:pt x="5080" y="300799"/>
                </a:lnTo>
                <a:lnTo>
                  <a:pt x="5080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32"/>
          <p:cNvSpPr/>
          <p:nvPr/>
        </p:nvSpPr>
        <p:spPr>
          <a:xfrm>
            <a:off x="8184895" y="5816091"/>
            <a:ext cx="2100580" cy="438784"/>
          </a:xfrm>
          <a:custGeom>
            <a:avLst/>
            <a:gdLst/>
            <a:ahLst/>
            <a:cxnLst/>
            <a:rect l="l" t="t" r="r" b="b"/>
            <a:pathLst>
              <a:path w="2100579" h="438785">
                <a:moveTo>
                  <a:pt x="2100326" y="0"/>
                </a:moveTo>
                <a:lnTo>
                  <a:pt x="2092452" y="0"/>
                </a:lnTo>
                <a:lnTo>
                  <a:pt x="2095500" y="3035"/>
                </a:lnTo>
                <a:lnTo>
                  <a:pt x="2095500" y="294005"/>
                </a:lnTo>
                <a:lnTo>
                  <a:pt x="2094864" y="295694"/>
                </a:lnTo>
                <a:lnTo>
                  <a:pt x="1959102" y="433349"/>
                </a:lnTo>
                <a:lnTo>
                  <a:pt x="0" y="433349"/>
                </a:lnTo>
                <a:lnTo>
                  <a:pt x="0" y="438404"/>
                </a:lnTo>
                <a:lnTo>
                  <a:pt x="1961133" y="438404"/>
                </a:lnTo>
                <a:lnTo>
                  <a:pt x="2099309" y="298284"/>
                </a:lnTo>
                <a:lnTo>
                  <a:pt x="2100579" y="295325"/>
                </a:lnTo>
                <a:lnTo>
                  <a:pt x="2100579" y="254"/>
                </a:lnTo>
                <a:lnTo>
                  <a:pt x="2100326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33"/>
          <p:cNvSpPr/>
          <p:nvPr/>
        </p:nvSpPr>
        <p:spPr>
          <a:xfrm>
            <a:off x="8182356" y="5811011"/>
            <a:ext cx="2103120" cy="417195"/>
          </a:xfrm>
          <a:custGeom>
            <a:avLst/>
            <a:gdLst/>
            <a:ahLst/>
            <a:cxnLst/>
            <a:rect l="l" t="t" r="r" b="b"/>
            <a:pathLst>
              <a:path w="2103120" h="417195">
                <a:moveTo>
                  <a:pt x="2097786" y="0"/>
                </a:moveTo>
                <a:lnTo>
                  <a:pt x="95503" y="0"/>
                </a:lnTo>
                <a:lnTo>
                  <a:pt x="0" y="95338"/>
                </a:lnTo>
                <a:lnTo>
                  <a:pt x="0" y="416750"/>
                </a:lnTo>
                <a:lnTo>
                  <a:pt x="5079" y="416750"/>
                </a:lnTo>
                <a:lnTo>
                  <a:pt x="5079" y="97421"/>
                </a:lnTo>
                <a:lnTo>
                  <a:pt x="97663" y="5079"/>
                </a:lnTo>
                <a:lnTo>
                  <a:pt x="2102866" y="5079"/>
                </a:lnTo>
                <a:lnTo>
                  <a:pt x="2097786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34"/>
          <p:cNvSpPr/>
          <p:nvPr/>
        </p:nvSpPr>
        <p:spPr>
          <a:xfrm>
            <a:off x="8159495" y="5903976"/>
            <a:ext cx="108585" cy="337185"/>
          </a:xfrm>
          <a:custGeom>
            <a:avLst/>
            <a:gdLst/>
            <a:ahLst/>
            <a:cxnLst/>
            <a:rect l="l" t="t" r="r" b="b"/>
            <a:pathLst>
              <a:path w="108584" h="337185">
                <a:moveTo>
                  <a:pt x="5079" y="0"/>
                </a:moveTo>
                <a:lnTo>
                  <a:pt x="0" y="0"/>
                </a:lnTo>
                <a:lnTo>
                  <a:pt x="0" y="302895"/>
                </a:lnTo>
                <a:lnTo>
                  <a:pt x="33781" y="336804"/>
                </a:lnTo>
                <a:lnTo>
                  <a:pt x="108203" y="336804"/>
                </a:lnTo>
                <a:lnTo>
                  <a:pt x="108203" y="331736"/>
                </a:lnTo>
                <a:lnTo>
                  <a:pt x="35940" y="331736"/>
                </a:lnTo>
                <a:lnTo>
                  <a:pt x="5079" y="300799"/>
                </a:lnTo>
                <a:lnTo>
                  <a:pt x="5079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35"/>
          <p:cNvSpPr/>
          <p:nvPr/>
        </p:nvSpPr>
        <p:spPr>
          <a:xfrm>
            <a:off x="5121655" y="5816091"/>
            <a:ext cx="2507615" cy="438784"/>
          </a:xfrm>
          <a:custGeom>
            <a:avLst/>
            <a:gdLst/>
            <a:ahLst/>
            <a:cxnLst/>
            <a:rect l="l" t="t" r="r" b="b"/>
            <a:pathLst>
              <a:path w="2507615" h="438785">
                <a:moveTo>
                  <a:pt x="2507234" y="0"/>
                </a:moveTo>
                <a:lnTo>
                  <a:pt x="2499360" y="0"/>
                </a:lnTo>
                <a:lnTo>
                  <a:pt x="2502408" y="3035"/>
                </a:lnTo>
                <a:lnTo>
                  <a:pt x="2502408" y="294005"/>
                </a:lnTo>
                <a:lnTo>
                  <a:pt x="2501773" y="295694"/>
                </a:lnTo>
                <a:lnTo>
                  <a:pt x="2366010" y="433349"/>
                </a:lnTo>
                <a:lnTo>
                  <a:pt x="0" y="433349"/>
                </a:lnTo>
                <a:lnTo>
                  <a:pt x="0" y="438404"/>
                </a:lnTo>
                <a:lnTo>
                  <a:pt x="2368169" y="438404"/>
                </a:lnTo>
                <a:lnTo>
                  <a:pt x="2506345" y="298284"/>
                </a:lnTo>
                <a:lnTo>
                  <a:pt x="2507488" y="295325"/>
                </a:lnTo>
                <a:lnTo>
                  <a:pt x="2507488" y="254"/>
                </a:lnTo>
                <a:lnTo>
                  <a:pt x="2507234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36"/>
          <p:cNvSpPr/>
          <p:nvPr/>
        </p:nvSpPr>
        <p:spPr>
          <a:xfrm>
            <a:off x="5119115" y="5811011"/>
            <a:ext cx="2510155" cy="417195"/>
          </a:xfrm>
          <a:custGeom>
            <a:avLst/>
            <a:gdLst/>
            <a:ahLst/>
            <a:cxnLst/>
            <a:rect l="l" t="t" r="r" b="b"/>
            <a:pathLst>
              <a:path w="2510154" h="417195">
                <a:moveTo>
                  <a:pt x="2504693" y="0"/>
                </a:moveTo>
                <a:lnTo>
                  <a:pt x="95504" y="0"/>
                </a:lnTo>
                <a:lnTo>
                  <a:pt x="0" y="95338"/>
                </a:lnTo>
                <a:lnTo>
                  <a:pt x="0" y="416750"/>
                </a:lnTo>
                <a:lnTo>
                  <a:pt x="5080" y="416750"/>
                </a:lnTo>
                <a:lnTo>
                  <a:pt x="5080" y="97421"/>
                </a:lnTo>
                <a:lnTo>
                  <a:pt x="97662" y="5079"/>
                </a:lnTo>
                <a:lnTo>
                  <a:pt x="2509774" y="5079"/>
                </a:lnTo>
                <a:lnTo>
                  <a:pt x="2504693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37"/>
          <p:cNvSpPr/>
          <p:nvPr/>
        </p:nvSpPr>
        <p:spPr>
          <a:xfrm>
            <a:off x="5096255" y="5903976"/>
            <a:ext cx="108585" cy="337185"/>
          </a:xfrm>
          <a:custGeom>
            <a:avLst/>
            <a:gdLst/>
            <a:ahLst/>
            <a:cxnLst/>
            <a:rect l="l" t="t" r="r" b="b"/>
            <a:pathLst>
              <a:path w="108585" h="337185">
                <a:moveTo>
                  <a:pt x="5080" y="0"/>
                </a:moveTo>
                <a:lnTo>
                  <a:pt x="0" y="0"/>
                </a:lnTo>
                <a:lnTo>
                  <a:pt x="0" y="302895"/>
                </a:lnTo>
                <a:lnTo>
                  <a:pt x="33782" y="336804"/>
                </a:lnTo>
                <a:lnTo>
                  <a:pt x="108204" y="336804"/>
                </a:lnTo>
                <a:lnTo>
                  <a:pt x="108204" y="331736"/>
                </a:lnTo>
                <a:lnTo>
                  <a:pt x="35941" y="331736"/>
                </a:lnTo>
                <a:lnTo>
                  <a:pt x="5080" y="300799"/>
                </a:lnTo>
                <a:lnTo>
                  <a:pt x="5080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38"/>
          <p:cNvSpPr/>
          <p:nvPr/>
        </p:nvSpPr>
        <p:spPr>
          <a:xfrm>
            <a:off x="3635755" y="3267075"/>
            <a:ext cx="172720" cy="196215"/>
          </a:xfrm>
          <a:custGeom>
            <a:avLst/>
            <a:gdLst/>
            <a:ahLst/>
            <a:cxnLst/>
            <a:rect l="l" t="t" r="r" b="b"/>
            <a:pathLst>
              <a:path w="172720" h="196214">
                <a:moveTo>
                  <a:pt x="108585" y="0"/>
                </a:moveTo>
                <a:lnTo>
                  <a:pt x="62484" y="7874"/>
                </a:lnTo>
                <a:lnTo>
                  <a:pt x="27559" y="29972"/>
                </a:lnTo>
                <a:lnTo>
                  <a:pt x="5969" y="62991"/>
                </a:lnTo>
                <a:lnTo>
                  <a:pt x="0" y="89153"/>
                </a:lnTo>
                <a:lnTo>
                  <a:pt x="889" y="105283"/>
                </a:lnTo>
                <a:lnTo>
                  <a:pt x="14224" y="147447"/>
                </a:lnTo>
                <a:lnTo>
                  <a:pt x="40894" y="178180"/>
                </a:lnTo>
                <a:lnTo>
                  <a:pt x="77216" y="194437"/>
                </a:lnTo>
                <a:lnTo>
                  <a:pt x="90805" y="196214"/>
                </a:lnTo>
                <a:lnTo>
                  <a:pt x="106172" y="195199"/>
                </a:lnTo>
                <a:lnTo>
                  <a:pt x="146558" y="180848"/>
                </a:lnTo>
                <a:lnTo>
                  <a:pt x="172466" y="157099"/>
                </a:lnTo>
                <a:lnTo>
                  <a:pt x="104775" y="157099"/>
                </a:lnTo>
                <a:lnTo>
                  <a:pt x="88519" y="155701"/>
                </a:lnTo>
                <a:lnTo>
                  <a:pt x="52070" y="135762"/>
                </a:lnTo>
                <a:lnTo>
                  <a:pt x="38227" y="99060"/>
                </a:lnTo>
                <a:lnTo>
                  <a:pt x="38354" y="97027"/>
                </a:lnTo>
                <a:lnTo>
                  <a:pt x="52578" y="58292"/>
                </a:lnTo>
                <a:lnTo>
                  <a:pt x="88011" y="38353"/>
                </a:lnTo>
                <a:lnTo>
                  <a:pt x="172720" y="38353"/>
                </a:lnTo>
                <a:lnTo>
                  <a:pt x="168402" y="32512"/>
                </a:lnTo>
                <a:lnTo>
                  <a:pt x="158623" y="22733"/>
                </a:lnTo>
                <a:lnTo>
                  <a:pt x="147701" y="14477"/>
                </a:lnTo>
                <a:lnTo>
                  <a:pt x="135509" y="7874"/>
                </a:lnTo>
                <a:lnTo>
                  <a:pt x="122555" y="2921"/>
                </a:lnTo>
                <a:lnTo>
                  <a:pt x="10858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39"/>
          <p:cNvSpPr/>
          <p:nvPr/>
        </p:nvSpPr>
        <p:spPr>
          <a:xfrm>
            <a:off x="3723766" y="3305428"/>
            <a:ext cx="104775" cy="118745"/>
          </a:xfrm>
          <a:custGeom>
            <a:avLst/>
            <a:gdLst/>
            <a:ahLst/>
            <a:cxnLst/>
            <a:rect l="l" t="t" r="r" b="b"/>
            <a:pathLst>
              <a:path w="104775" h="118745">
                <a:moveTo>
                  <a:pt x="84709" y="0"/>
                </a:moveTo>
                <a:lnTo>
                  <a:pt x="0" y="0"/>
                </a:lnTo>
                <a:lnTo>
                  <a:pt x="16129" y="1397"/>
                </a:lnTo>
                <a:lnTo>
                  <a:pt x="30353" y="5587"/>
                </a:lnTo>
                <a:lnTo>
                  <a:pt x="59562" y="32512"/>
                </a:lnTo>
                <a:lnTo>
                  <a:pt x="65912" y="58674"/>
                </a:lnTo>
                <a:lnTo>
                  <a:pt x="64262" y="73533"/>
                </a:lnTo>
                <a:lnTo>
                  <a:pt x="41783" y="108076"/>
                </a:lnTo>
                <a:lnTo>
                  <a:pt x="16763" y="118745"/>
                </a:lnTo>
                <a:lnTo>
                  <a:pt x="84455" y="118745"/>
                </a:lnTo>
                <a:lnTo>
                  <a:pt x="103124" y="76073"/>
                </a:lnTo>
                <a:lnTo>
                  <a:pt x="104521" y="61849"/>
                </a:lnTo>
                <a:lnTo>
                  <a:pt x="104521" y="58674"/>
                </a:lnTo>
                <a:lnTo>
                  <a:pt x="103505" y="44704"/>
                </a:lnTo>
                <a:lnTo>
                  <a:pt x="100330" y="30607"/>
                </a:lnTo>
                <a:lnTo>
                  <a:pt x="95377" y="17399"/>
                </a:lnTo>
                <a:lnTo>
                  <a:pt x="88646" y="5207"/>
                </a:lnTo>
                <a:lnTo>
                  <a:pt x="8470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40"/>
          <p:cNvSpPr/>
          <p:nvPr/>
        </p:nvSpPr>
        <p:spPr>
          <a:xfrm>
            <a:off x="3028188" y="3267075"/>
            <a:ext cx="173355" cy="196215"/>
          </a:xfrm>
          <a:custGeom>
            <a:avLst/>
            <a:gdLst/>
            <a:ahLst/>
            <a:cxnLst/>
            <a:rect l="l" t="t" r="r" b="b"/>
            <a:pathLst>
              <a:path w="173355" h="196214">
                <a:moveTo>
                  <a:pt x="108712" y="0"/>
                </a:moveTo>
                <a:lnTo>
                  <a:pt x="62484" y="7874"/>
                </a:lnTo>
                <a:lnTo>
                  <a:pt x="27559" y="29972"/>
                </a:lnTo>
                <a:lnTo>
                  <a:pt x="5968" y="62991"/>
                </a:lnTo>
                <a:lnTo>
                  <a:pt x="0" y="89153"/>
                </a:lnTo>
                <a:lnTo>
                  <a:pt x="888" y="105283"/>
                </a:lnTo>
                <a:lnTo>
                  <a:pt x="14224" y="147447"/>
                </a:lnTo>
                <a:lnTo>
                  <a:pt x="40893" y="178180"/>
                </a:lnTo>
                <a:lnTo>
                  <a:pt x="77216" y="194437"/>
                </a:lnTo>
                <a:lnTo>
                  <a:pt x="90805" y="196214"/>
                </a:lnTo>
                <a:lnTo>
                  <a:pt x="106172" y="195199"/>
                </a:lnTo>
                <a:lnTo>
                  <a:pt x="146557" y="180848"/>
                </a:lnTo>
                <a:lnTo>
                  <a:pt x="172466" y="157099"/>
                </a:lnTo>
                <a:lnTo>
                  <a:pt x="104775" y="157099"/>
                </a:lnTo>
                <a:lnTo>
                  <a:pt x="88518" y="155701"/>
                </a:lnTo>
                <a:lnTo>
                  <a:pt x="52069" y="135762"/>
                </a:lnTo>
                <a:lnTo>
                  <a:pt x="38226" y="99060"/>
                </a:lnTo>
                <a:lnTo>
                  <a:pt x="38354" y="97027"/>
                </a:lnTo>
                <a:lnTo>
                  <a:pt x="52578" y="58292"/>
                </a:lnTo>
                <a:lnTo>
                  <a:pt x="88011" y="38353"/>
                </a:lnTo>
                <a:lnTo>
                  <a:pt x="172847" y="38353"/>
                </a:lnTo>
                <a:lnTo>
                  <a:pt x="168401" y="32512"/>
                </a:lnTo>
                <a:lnTo>
                  <a:pt x="158750" y="22733"/>
                </a:lnTo>
                <a:lnTo>
                  <a:pt x="147700" y="14477"/>
                </a:lnTo>
                <a:lnTo>
                  <a:pt x="135636" y="7874"/>
                </a:lnTo>
                <a:lnTo>
                  <a:pt x="122555" y="2921"/>
                </a:lnTo>
                <a:lnTo>
                  <a:pt x="10871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41"/>
          <p:cNvSpPr/>
          <p:nvPr/>
        </p:nvSpPr>
        <p:spPr>
          <a:xfrm>
            <a:off x="3116198" y="3305428"/>
            <a:ext cx="104775" cy="118745"/>
          </a:xfrm>
          <a:custGeom>
            <a:avLst/>
            <a:gdLst/>
            <a:ahLst/>
            <a:cxnLst/>
            <a:rect l="l" t="t" r="r" b="b"/>
            <a:pathLst>
              <a:path w="104775" h="118745">
                <a:moveTo>
                  <a:pt x="84836" y="0"/>
                </a:moveTo>
                <a:lnTo>
                  <a:pt x="0" y="0"/>
                </a:lnTo>
                <a:lnTo>
                  <a:pt x="16128" y="1397"/>
                </a:lnTo>
                <a:lnTo>
                  <a:pt x="30352" y="5587"/>
                </a:lnTo>
                <a:lnTo>
                  <a:pt x="59689" y="32512"/>
                </a:lnTo>
                <a:lnTo>
                  <a:pt x="65912" y="58674"/>
                </a:lnTo>
                <a:lnTo>
                  <a:pt x="64262" y="73533"/>
                </a:lnTo>
                <a:lnTo>
                  <a:pt x="41909" y="108076"/>
                </a:lnTo>
                <a:lnTo>
                  <a:pt x="16763" y="118745"/>
                </a:lnTo>
                <a:lnTo>
                  <a:pt x="84455" y="118745"/>
                </a:lnTo>
                <a:lnTo>
                  <a:pt x="103250" y="76073"/>
                </a:lnTo>
                <a:lnTo>
                  <a:pt x="104520" y="61849"/>
                </a:lnTo>
                <a:lnTo>
                  <a:pt x="104520" y="58674"/>
                </a:lnTo>
                <a:lnTo>
                  <a:pt x="103505" y="44704"/>
                </a:lnTo>
                <a:lnTo>
                  <a:pt x="100456" y="30607"/>
                </a:lnTo>
                <a:lnTo>
                  <a:pt x="95376" y="17399"/>
                </a:lnTo>
                <a:lnTo>
                  <a:pt x="88645" y="5207"/>
                </a:lnTo>
                <a:lnTo>
                  <a:pt x="84836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42"/>
          <p:cNvSpPr/>
          <p:nvPr/>
        </p:nvSpPr>
        <p:spPr>
          <a:xfrm>
            <a:off x="3328796" y="2842260"/>
            <a:ext cx="170180" cy="192405"/>
          </a:xfrm>
          <a:custGeom>
            <a:avLst/>
            <a:gdLst/>
            <a:ahLst/>
            <a:cxnLst/>
            <a:rect l="l" t="t" r="r" b="b"/>
            <a:pathLst>
              <a:path w="170179" h="192405">
                <a:moveTo>
                  <a:pt x="103758" y="0"/>
                </a:moveTo>
                <a:lnTo>
                  <a:pt x="58800" y="8381"/>
                </a:lnTo>
                <a:lnTo>
                  <a:pt x="24891" y="31750"/>
                </a:lnTo>
                <a:lnTo>
                  <a:pt x="4699" y="66293"/>
                </a:lnTo>
                <a:lnTo>
                  <a:pt x="0" y="93472"/>
                </a:lnTo>
                <a:lnTo>
                  <a:pt x="1142" y="108585"/>
                </a:lnTo>
                <a:lnTo>
                  <a:pt x="15748" y="148716"/>
                </a:lnTo>
                <a:lnTo>
                  <a:pt x="44450" y="177800"/>
                </a:lnTo>
                <a:lnTo>
                  <a:pt x="83185" y="191897"/>
                </a:lnTo>
                <a:lnTo>
                  <a:pt x="99567" y="191007"/>
                </a:lnTo>
                <a:lnTo>
                  <a:pt x="141604" y="177545"/>
                </a:lnTo>
                <a:lnTo>
                  <a:pt x="170052" y="152653"/>
                </a:lnTo>
                <a:lnTo>
                  <a:pt x="106044" y="152653"/>
                </a:lnTo>
                <a:lnTo>
                  <a:pt x="89153" y="151637"/>
                </a:lnTo>
                <a:lnTo>
                  <a:pt x="52197" y="132587"/>
                </a:lnTo>
                <a:lnTo>
                  <a:pt x="38607" y="96900"/>
                </a:lnTo>
                <a:lnTo>
                  <a:pt x="38607" y="96012"/>
                </a:lnTo>
                <a:lnTo>
                  <a:pt x="40386" y="81406"/>
                </a:lnTo>
                <a:lnTo>
                  <a:pt x="63753" y="47751"/>
                </a:lnTo>
                <a:lnTo>
                  <a:pt x="89662" y="38353"/>
                </a:lnTo>
                <a:lnTo>
                  <a:pt x="169925" y="38353"/>
                </a:lnTo>
                <a:lnTo>
                  <a:pt x="164211" y="30987"/>
                </a:lnTo>
                <a:lnTo>
                  <a:pt x="154431" y="21462"/>
                </a:lnTo>
                <a:lnTo>
                  <a:pt x="143255" y="13335"/>
                </a:lnTo>
                <a:lnTo>
                  <a:pt x="130937" y="6985"/>
                </a:lnTo>
                <a:lnTo>
                  <a:pt x="117728" y="2539"/>
                </a:lnTo>
                <a:lnTo>
                  <a:pt x="103758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43"/>
          <p:cNvSpPr/>
          <p:nvPr/>
        </p:nvSpPr>
        <p:spPr>
          <a:xfrm>
            <a:off x="3418459" y="2880614"/>
            <a:ext cx="99695" cy="114300"/>
          </a:xfrm>
          <a:custGeom>
            <a:avLst/>
            <a:gdLst/>
            <a:ahLst/>
            <a:cxnLst/>
            <a:rect l="l" t="t" r="r" b="b"/>
            <a:pathLst>
              <a:path w="99695" h="114300">
                <a:moveTo>
                  <a:pt x="80263" y="0"/>
                </a:moveTo>
                <a:lnTo>
                  <a:pt x="0" y="0"/>
                </a:lnTo>
                <a:lnTo>
                  <a:pt x="15239" y="1650"/>
                </a:lnTo>
                <a:lnTo>
                  <a:pt x="28955" y="6350"/>
                </a:lnTo>
                <a:lnTo>
                  <a:pt x="40512" y="13843"/>
                </a:lnTo>
                <a:lnTo>
                  <a:pt x="49783" y="23749"/>
                </a:lnTo>
                <a:lnTo>
                  <a:pt x="56387" y="35560"/>
                </a:lnTo>
                <a:lnTo>
                  <a:pt x="60070" y="48895"/>
                </a:lnTo>
                <a:lnTo>
                  <a:pt x="58674" y="65659"/>
                </a:lnTo>
                <a:lnTo>
                  <a:pt x="38988" y="102743"/>
                </a:lnTo>
                <a:lnTo>
                  <a:pt x="16382" y="114300"/>
                </a:lnTo>
                <a:lnTo>
                  <a:pt x="80390" y="114300"/>
                </a:lnTo>
                <a:lnTo>
                  <a:pt x="97536" y="75691"/>
                </a:lnTo>
                <a:lnTo>
                  <a:pt x="99187" y="57658"/>
                </a:lnTo>
                <a:lnTo>
                  <a:pt x="98170" y="42925"/>
                </a:lnTo>
                <a:lnTo>
                  <a:pt x="94995" y="28956"/>
                </a:lnTo>
                <a:lnTo>
                  <a:pt x="89915" y="15748"/>
                </a:lnTo>
                <a:lnTo>
                  <a:pt x="83057" y="3683"/>
                </a:lnTo>
                <a:lnTo>
                  <a:pt x="80263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44"/>
          <p:cNvSpPr/>
          <p:nvPr/>
        </p:nvSpPr>
        <p:spPr>
          <a:xfrm>
            <a:off x="3558285" y="2964307"/>
            <a:ext cx="207645" cy="271780"/>
          </a:xfrm>
          <a:custGeom>
            <a:avLst/>
            <a:gdLst/>
            <a:ahLst/>
            <a:cxnLst/>
            <a:rect l="l" t="t" r="r" b="b"/>
            <a:pathLst>
              <a:path w="207645" h="271780">
                <a:moveTo>
                  <a:pt x="15366" y="0"/>
                </a:moveTo>
                <a:lnTo>
                  <a:pt x="4825" y="5079"/>
                </a:lnTo>
                <a:lnTo>
                  <a:pt x="0" y="18414"/>
                </a:lnTo>
                <a:lnTo>
                  <a:pt x="1904" y="29209"/>
                </a:lnTo>
                <a:lnTo>
                  <a:pt x="15366" y="37210"/>
                </a:lnTo>
                <a:lnTo>
                  <a:pt x="28193" y="45719"/>
                </a:lnTo>
                <a:lnTo>
                  <a:pt x="63880" y="73532"/>
                </a:lnTo>
                <a:lnTo>
                  <a:pt x="94996" y="104647"/>
                </a:lnTo>
                <a:lnTo>
                  <a:pt x="121285" y="138683"/>
                </a:lnTo>
                <a:lnTo>
                  <a:pt x="142621" y="175387"/>
                </a:lnTo>
                <a:lnTo>
                  <a:pt x="158750" y="214502"/>
                </a:lnTo>
                <a:lnTo>
                  <a:pt x="169544" y="255650"/>
                </a:lnTo>
                <a:lnTo>
                  <a:pt x="176022" y="266700"/>
                </a:lnTo>
                <a:lnTo>
                  <a:pt x="187578" y="271271"/>
                </a:lnTo>
                <a:lnTo>
                  <a:pt x="201294" y="265556"/>
                </a:lnTo>
                <a:lnTo>
                  <a:pt x="207390" y="255523"/>
                </a:lnTo>
                <a:lnTo>
                  <a:pt x="204088" y="238887"/>
                </a:lnTo>
                <a:lnTo>
                  <a:pt x="189991" y="191007"/>
                </a:lnTo>
                <a:lnTo>
                  <a:pt x="170179" y="146557"/>
                </a:lnTo>
                <a:lnTo>
                  <a:pt x="145034" y="105917"/>
                </a:lnTo>
                <a:lnTo>
                  <a:pt x="114935" y="69341"/>
                </a:lnTo>
                <a:lnTo>
                  <a:pt x="80137" y="37210"/>
                </a:lnTo>
                <a:lnTo>
                  <a:pt x="41148" y="10032"/>
                </a:lnTo>
                <a:lnTo>
                  <a:pt x="27177" y="2158"/>
                </a:lnTo>
                <a:lnTo>
                  <a:pt x="15366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45"/>
          <p:cNvSpPr/>
          <p:nvPr/>
        </p:nvSpPr>
        <p:spPr>
          <a:xfrm>
            <a:off x="3171317" y="3501135"/>
            <a:ext cx="411480" cy="138430"/>
          </a:xfrm>
          <a:custGeom>
            <a:avLst/>
            <a:gdLst/>
            <a:ahLst/>
            <a:cxnLst/>
            <a:rect l="l" t="t" r="r" b="b"/>
            <a:pathLst>
              <a:path w="411479" h="138429">
                <a:moveTo>
                  <a:pt x="19176" y="0"/>
                </a:moveTo>
                <a:lnTo>
                  <a:pt x="9143" y="2159"/>
                </a:lnTo>
                <a:lnTo>
                  <a:pt x="3809" y="7365"/>
                </a:lnTo>
                <a:lnTo>
                  <a:pt x="0" y="20827"/>
                </a:lnTo>
                <a:lnTo>
                  <a:pt x="1905" y="27939"/>
                </a:lnTo>
                <a:lnTo>
                  <a:pt x="37591" y="61213"/>
                </a:lnTo>
                <a:lnTo>
                  <a:pt x="70993" y="85216"/>
                </a:lnTo>
                <a:lnTo>
                  <a:pt x="106933" y="105028"/>
                </a:lnTo>
                <a:lnTo>
                  <a:pt x="145033" y="120396"/>
                </a:lnTo>
                <a:lnTo>
                  <a:pt x="184657" y="131063"/>
                </a:lnTo>
                <a:lnTo>
                  <a:pt x="225679" y="137033"/>
                </a:lnTo>
                <a:lnTo>
                  <a:pt x="253492" y="138175"/>
                </a:lnTo>
                <a:lnTo>
                  <a:pt x="267843" y="137794"/>
                </a:lnTo>
                <a:lnTo>
                  <a:pt x="310642" y="133350"/>
                </a:lnTo>
                <a:lnTo>
                  <a:pt x="352170" y="123571"/>
                </a:lnTo>
                <a:lnTo>
                  <a:pt x="391921" y="108712"/>
                </a:lnTo>
                <a:lnTo>
                  <a:pt x="410971" y="99567"/>
                </a:lnTo>
                <a:lnTo>
                  <a:pt x="253492" y="99567"/>
                </a:lnTo>
                <a:lnTo>
                  <a:pt x="240283" y="99313"/>
                </a:lnTo>
                <a:lnTo>
                  <a:pt x="201294" y="94996"/>
                </a:lnTo>
                <a:lnTo>
                  <a:pt x="163321" y="85851"/>
                </a:lnTo>
                <a:lnTo>
                  <a:pt x="127127" y="71881"/>
                </a:lnTo>
                <a:lnTo>
                  <a:pt x="92836" y="53466"/>
                </a:lnTo>
                <a:lnTo>
                  <a:pt x="61087" y="30606"/>
                </a:lnTo>
                <a:lnTo>
                  <a:pt x="41528" y="13080"/>
                </a:lnTo>
                <a:lnTo>
                  <a:pt x="28828" y="2666"/>
                </a:lnTo>
                <a:lnTo>
                  <a:pt x="19176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46"/>
          <p:cNvSpPr/>
          <p:nvPr/>
        </p:nvSpPr>
        <p:spPr>
          <a:xfrm>
            <a:off x="3424809" y="3495928"/>
            <a:ext cx="258445" cy="104775"/>
          </a:xfrm>
          <a:custGeom>
            <a:avLst/>
            <a:gdLst/>
            <a:ahLst/>
            <a:cxnLst/>
            <a:rect l="l" t="t" r="r" b="b"/>
            <a:pathLst>
              <a:path w="258445" h="104775">
                <a:moveTo>
                  <a:pt x="232917" y="0"/>
                </a:moveTo>
                <a:lnTo>
                  <a:pt x="202311" y="28575"/>
                </a:lnTo>
                <a:lnTo>
                  <a:pt x="169799" y="52832"/>
                </a:lnTo>
                <a:lnTo>
                  <a:pt x="135636" y="72517"/>
                </a:lnTo>
                <a:lnTo>
                  <a:pt x="100075" y="87630"/>
                </a:lnTo>
                <a:lnTo>
                  <a:pt x="63245" y="98044"/>
                </a:lnTo>
                <a:lnTo>
                  <a:pt x="25526" y="103632"/>
                </a:lnTo>
                <a:lnTo>
                  <a:pt x="0" y="104775"/>
                </a:lnTo>
                <a:lnTo>
                  <a:pt x="157479" y="104775"/>
                </a:lnTo>
                <a:lnTo>
                  <a:pt x="199898" y="78740"/>
                </a:lnTo>
                <a:lnTo>
                  <a:pt x="233044" y="51562"/>
                </a:lnTo>
                <a:lnTo>
                  <a:pt x="258190" y="20066"/>
                </a:lnTo>
                <a:lnTo>
                  <a:pt x="255777" y="8509"/>
                </a:lnTo>
                <a:lnTo>
                  <a:pt x="243839" y="508"/>
                </a:lnTo>
                <a:lnTo>
                  <a:pt x="23291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47"/>
          <p:cNvSpPr/>
          <p:nvPr/>
        </p:nvSpPr>
        <p:spPr>
          <a:xfrm>
            <a:off x="3084576" y="2964179"/>
            <a:ext cx="208279" cy="266700"/>
          </a:xfrm>
          <a:custGeom>
            <a:avLst/>
            <a:gdLst/>
            <a:ahLst/>
            <a:cxnLst/>
            <a:rect l="l" t="t" r="r" b="b"/>
            <a:pathLst>
              <a:path w="208279" h="266700">
                <a:moveTo>
                  <a:pt x="188975" y="0"/>
                </a:moveTo>
                <a:lnTo>
                  <a:pt x="145415" y="26035"/>
                </a:lnTo>
                <a:lnTo>
                  <a:pt x="107061" y="56387"/>
                </a:lnTo>
                <a:lnTo>
                  <a:pt x="73913" y="90932"/>
                </a:lnTo>
                <a:lnTo>
                  <a:pt x="46100" y="128905"/>
                </a:lnTo>
                <a:lnTo>
                  <a:pt x="24003" y="170180"/>
                </a:lnTo>
                <a:lnTo>
                  <a:pt x="7619" y="214122"/>
                </a:lnTo>
                <a:lnTo>
                  <a:pt x="0" y="244729"/>
                </a:lnTo>
                <a:lnTo>
                  <a:pt x="1650" y="257302"/>
                </a:lnTo>
                <a:lnTo>
                  <a:pt x="10541" y="266065"/>
                </a:lnTo>
                <a:lnTo>
                  <a:pt x="25018" y="266192"/>
                </a:lnTo>
                <a:lnTo>
                  <a:pt x="34543" y="259715"/>
                </a:lnTo>
                <a:lnTo>
                  <a:pt x="38226" y="244729"/>
                </a:lnTo>
                <a:lnTo>
                  <a:pt x="42163" y="230505"/>
                </a:lnTo>
                <a:lnTo>
                  <a:pt x="57657" y="189103"/>
                </a:lnTo>
                <a:lnTo>
                  <a:pt x="77724" y="151003"/>
                </a:lnTo>
                <a:lnTo>
                  <a:pt x="101981" y="116332"/>
                </a:lnTo>
                <a:lnTo>
                  <a:pt x="130301" y="85471"/>
                </a:lnTo>
                <a:lnTo>
                  <a:pt x="162306" y="58674"/>
                </a:lnTo>
                <a:lnTo>
                  <a:pt x="197865" y="36195"/>
                </a:lnTo>
                <a:lnTo>
                  <a:pt x="206248" y="27559"/>
                </a:lnTo>
                <a:lnTo>
                  <a:pt x="207772" y="15875"/>
                </a:lnTo>
                <a:lnTo>
                  <a:pt x="199136" y="4191"/>
                </a:lnTo>
                <a:lnTo>
                  <a:pt x="18897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48"/>
          <p:cNvSpPr/>
          <p:nvPr/>
        </p:nvSpPr>
        <p:spPr>
          <a:xfrm>
            <a:off x="4987797" y="3086861"/>
            <a:ext cx="191770" cy="156845"/>
          </a:xfrm>
          <a:custGeom>
            <a:avLst/>
            <a:gdLst/>
            <a:ahLst/>
            <a:cxnLst/>
            <a:rect l="l" t="t" r="r" b="b"/>
            <a:pathLst>
              <a:path w="191770" h="156844">
                <a:moveTo>
                  <a:pt x="25653" y="0"/>
                </a:moveTo>
                <a:lnTo>
                  <a:pt x="18414" y="1015"/>
                </a:lnTo>
                <a:lnTo>
                  <a:pt x="4572" y="16001"/>
                </a:lnTo>
                <a:lnTo>
                  <a:pt x="0" y="27177"/>
                </a:lnTo>
                <a:lnTo>
                  <a:pt x="253" y="34162"/>
                </a:lnTo>
                <a:lnTo>
                  <a:pt x="71119" y="134492"/>
                </a:lnTo>
                <a:lnTo>
                  <a:pt x="80137" y="148843"/>
                </a:lnTo>
                <a:lnTo>
                  <a:pt x="88011" y="154939"/>
                </a:lnTo>
                <a:lnTo>
                  <a:pt x="101218" y="156845"/>
                </a:lnTo>
                <a:lnTo>
                  <a:pt x="119761" y="154304"/>
                </a:lnTo>
                <a:lnTo>
                  <a:pt x="131952" y="147700"/>
                </a:lnTo>
                <a:lnTo>
                  <a:pt x="136905" y="143383"/>
                </a:lnTo>
                <a:lnTo>
                  <a:pt x="191515" y="77088"/>
                </a:lnTo>
                <a:lnTo>
                  <a:pt x="133603" y="77088"/>
                </a:lnTo>
                <a:lnTo>
                  <a:pt x="133223" y="68707"/>
                </a:lnTo>
                <a:lnTo>
                  <a:pt x="85471" y="68707"/>
                </a:lnTo>
                <a:lnTo>
                  <a:pt x="34036" y="7874"/>
                </a:lnTo>
                <a:lnTo>
                  <a:pt x="25653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49"/>
          <p:cNvSpPr/>
          <p:nvPr/>
        </p:nvSpPr>
        <p:spPr>
          <a:xfrm>
            <a:off x="5121402" y="3104642"/>
            <a:ext cx="88265" cy="59690"/>
          </a:xfrm>
          <a:custGeom>
            <a:avLst/>
            <a:gdLst/>
            <a:ahLst/>
            <a:cxnLst/>
            <a:rect l="l" t="t" r="r" b="b"/>
            <a:pathLst>
              <a:path w="88264" h="59689">
                <a:moveTo>
                  <a:pt x="63119" y="0"/>
                </a:moveTo>
                <a:lnTo>
                  <a:pt x="51435" y="1650"/>
                </a:lnTo>
                <a:lnTo>
                  <a:pt x="44576" y="5969"/>
                </a:lnTo>
                <a:lnTo>
                  <a:pt x="0" y="59309"/>
                </a:lnTo>
                <a:lnTo>
                  <a:pt x="57912" y="59309"/>
                </a:lnTo>
                <a:lnTo>
                  <a:pt x="80899" y="31496"/>
                </a:lnTo>
                <a:lnTo>
                  <a:pt x="87757" y="20320"/>
                </a:lnTo>
                <a:lnTo>
                  <a:pt x="87757" y="13208"/>
                </a:lnTo>
                <a:lnTo>
                  <a:pt x="79628" y="6350"/>
                </a:lnTo>
                <a:lnTo>
                  <a:pt x="6311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50"/>
          <p:cNvSpPr/>
          <p:nvPr/>
        </p:nvSpPr>
        <p:spPr>
          <a:xfrm>
            <a:off x="5073269" y="2876930"/>
            <a:ext cx="262255" cy="278765"/>
          </a:xfrm>
          <a:custGeom>
            <a:avLst/>
            <a:gdLst/>
            <a:ahLst/>
            <a:cxnLst/>
            <a:rect l="l" t="t" r="r" b="b"/>
            <a:pathLst>
              <a:path w="262254" h="278764">
                <a:moveTo>
                  <a:pt x="257428" y="0"/>
                </a:moveTo>
                <a:lnTo>
                  <a:pt x="218312" y="2286"/>
                </a:lnTo>
                <a:lnTo>
                  <a:pt x="177418" y="12573"/>
                </a:lnTo>
                <a:lnTo>
                  <a:pt x="141604" y="26924"/>
                </a:lnTo>
                <a:lnTo>
                  <a:pt x="100075" y="52705"/>
                </a:lnTo>
                <a:lnTo>
                  <a:pt x="70103" y="80518"/>
                </a:lnTo>
                <a:lnTo>
                  <a:pt x="45084" y="111506"/>
                </a:lnTo>
                <a:lnTo>
                  <a:pt x="20954" y="154559"/>
                </a:lnTo>
                <a:lnTo>
                  <a:pt x="8635" y="191135"/>
                </a:lnTo>
                <a:lnTo>
                  <a:pt x="1523" y="228854"/>
                </a:lnTo>
                <a:lnTo>
                  <a:pt x="0" y="278638"/>
                </a:lnTo>
                <a:lnTo>
                  <a:pt x="47751" y="278638"/>
                </a:lnTo>
                <a:lnTo>
                  <a:pt x="47243" y="270510"/>
                </a:lnTo>
                <a:lnTo>
                  <a:pt x="46481" y="259207"/>
                </a:lnTo>
                <a:lnTo>
                  <a:pt x="46481" y="251333"/>
                </a:lnTo>
                <a:lnTo>
                  <a:pt x="46227" y="251333"/>
                </a:lnTo>
                <a:lnTo>
                  <a:pt x="46481" y="248539"/>
                </a:lnTo>
                <a:lnTo>
                  <a:pt x="46481" y="248031"/>
                </a:lnTo>
                <a:lnTo>
                  <a:pt x="51942" y="204343"/>
                </a:lnTo>
                <a:lnTo>
                  <a:pt x="52577" y="203581"/>
                </a:lnTo>
                <a:lnTo>
                  <a:pt x="57657" y="186563"/>
                </a:lnTo>
                <a:lnTo>
                  <a:pt x="76453" y="144399"/>
                </a:lnTo>
                <a:lnTo>
                  <a:pt x="121919" y="94107"/>
                </a:lnTo>
                <a:lnTo>
                  <a:pt x="153415" y="72644"/>
                </a:lnTo>
                <a:lnTo>
                  <a:pt x="189356" y="56769"/>
                </a:lnTo>
                <a:lnTo>
                  <a:pt x="226059" y="48260"/>
                </a:lnTo>
                <a:lnTo>
                  <a:pt x="243966" y="42926"/>
                </a:lnTo>
                <a:lnTo>
                  <a:pt x="255142" y="34290"/>
                </a:lnTo>
                <a:lnTo>
                  <a:pt x="260857" y="23749"/>
                </a:lnTo>
                <a:lnTo>
                  <a:pt x="262254" y="13462"/>
                </a:lnTo>
                <a:lnTo>
                  <a:pt x="260730" y="4953"/>
                </a:lnTo>
                <a:lnTo>
                  <a:pt x="257428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51"/>
          <p:cNvSpPr/>
          <p:nvPr/>
        </p:nvSpPr>
        <p:spPr>
          <a:xfrm>
            <a:off x="5119496" y="3126867"/>
            <a:ext cx="635" cy="0"/>
          </a:xfrm>
          <a:custGeom>
            <a:avLst/>
            <a:gdLst/>
            <a:ahLst/>
            <a:cxnLst/>
            <a:rect l="l" t="t" r="r" b="b"/>
            <a:pathLst>
              <a:path w="635">
                <a:moveTo>
                  <a:pt x="0" y="0"/>
                </a:moveTo>
                <a:lnTo>
                  <a:pt x="253" y="0"/>
                </a:lnTo>
              </a:path>
            </a:pathLst>
          </a:custGeom>
          <a:ln w="3175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52"/>
          <p:cNvSpPr/>
          <p:nvPr/>
        </p:nvSpPr>
        <p:spPr>
          <a:xfrm>
            <a:off x="5119751" y="312521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53"/>
          <p:cNvSpPr/>
          <p:nvPr/>
        </p:nvSpPr>
        <p:spPr>
          <a:xfrm>
            <a:off x="5461508" y="3356864"/>
            <a:ext cx="318135" cy="284480"/>
          </a:xfrm>
          <a:custGeom>
            <a:avLst/>
            <a:gdLst/>
            <a:ahLst/>
            <a:cxnLst/>
            <a:rect l="l" t="t" r="r" b="b"/>
            <a:pathLst>
              <a:path w="318135" h="284479">
                <a:moveTo>
                  <a:pt x="313563" y="0"/>
                </a:moveTo>
                <a:lnTo>
                  <a:pt x="211581" y="0"/>
                </a:lnTo>
                <a:lnTo>
                  <a:pt x="212470" y="16256"/>
                </a:lnTo>
                <a:lnTo>
                  <a:pt x="213359" y="27939"/>
                </a:lnTo>
                <a:lnTo>
                  <a:pt x="212978" y="41783"/>
                </a:lnTo>
                <a:lnTo>
                  <a:pt x="202056" y="95885"/>
                </a:lnTo>
                <a:lnTo>
                  <a:pt x="183261" y="138557"/>
                </a:lnTo>
                <a:lnTo>
                  <a:pt x="157733" y="171323"/>
                </a:lnTo>
                <a:lnTo>
                  <a:pt x="109474" y="211327"/>
                </a:lnTo>
                <a:lnTo>
                  <a:pt x="66801" y="228981"/>
                </a:lnTo>
                <a:lnTo>
                  <a:pt x="30352" y="236600"/>
                </a:lnTo>
                <a:lnTo>
                  <a:pt x="15366" y="240791"/>
                </a:lnTo>
                <a:lnTo>
                  <a:pt x="5714" y="247903"/>
                </a:lnTo>
                <a:lnTo>
                  <a:pt x="762" y="256921"/>
                </a:lnTo>
                <a:lnTo>
                  <a:pt x="0" y="266319"/>
                </a:lnTo>
                <a:lnTo>
                  <a:pt x="2920" y="274827"/>
                </a:lnTo>
                <a:lnTo>
                  <a:pt x="9016" y="281305"/>
                </a:lnTo>
                <a:lnTo>
                  <a:pt x="17652" y="284225"/>
                </a:lnTo>
                <a:lnTo>
                  <a:pt x="25526" y="283718"/>
                </a:lnTo>
                <a:lnTo>
                  <a:pt x="72897" y="275844"/>
                </a:lnTo>
                <a:lnTo>
                  <a:pt x="79375" y="273558"/>
                </a:lnTo>
                <a:lnTo>
                  <a:pt x="91186" y="269748"/>
                </a:lnTo>
                <a:lnTo>
                  <a:pt x="136778" y="247903"/>
                </a:lnTo>
                <a:lnTo>
                  <a:pt x="168147" y="225044"/>
                </a:lnTo>
                <a:lnTo>
                  <a:pt x="196214" y="197231"/>
                </a:lnTo>
                <a:lnTo>
                  <a:pt x="220090" y="164973"/>
                </a:lnTo>
                <a:lnTo>
                  <a:pt x="238378" y="130683"/>
                </a:lnTo>
                <a:lnTo>
                  <a:pt x="254000" y="82550"/>
                </a:lnTo>
                <a:lnTo>
                  <a:pt x="259206" y="44323"/>
                </a:lnTo>
                <a:lnTo>
                  <a:pt x="260095" y="6223"/>
                </a:lnTo>
                <a:lnTo>
                  <a:pt x="318007" y="6223"/>
                </a:lnTo>
                <a:lnTo>
                  <a:pt x="313563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54"/>
          <p:cNvSpPr/>
          <p:nvPr/>
        </p:nvSpPr>
        <p:spPr>
          <a:xfrm>
            <a:off x="5721603" y="3363086"/>
            <a:ext cx="84455" cy="70485"/>
          </a:xfrm>
          <a:custGeom>
            <a:avLst/>
            <a:gdLst/>
            <a:ahLst/>
            <a:cxnLst/>
            <a:rect l="l" t="t" r="r" b="b"/>
            <a:pathLst>
              <a:path w="84454" h="70485">
                <a:moveTo>
                  <a:pt x="57912" y="0"/>
                </a:moveTo>
                <a:lnTo>
                  <a:pt x="0" y="0"/>
                </a:lnTo>
                <a:lnTo>
                  <a:pt x="50165" y="62864"/>
                </a:lnTo>
                <a:lnTo>
                  <a:pt x="58293" y="70485"/>
                </a:lnTo>
                <a:lnTo>
                  <a:pt x="65659" y="69341"/>
                </a:lnTo>
                <a:lnTo>
                  <a:pt x="79629" y="54483"/>
                </a:lnTo>
                <a:lnTo>
                  <a:pt x="84200" y="43307"/>
                </a:lnTo>
                <a:lnTo>
                  <a:pt x="83820" y="36575"/>
                </a:lnTo>
                <a:lnTo>
                  <a:pt x="5791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55"/>
          <p:cNvSpPr/>
          <p:nvPr/>
        </p:nvSpPr>
        <p:spPr>
          <a:xfrm>
            <a:off x="5584825" y="3277996"/>
            <a:ext cx="190500" cy="139065"/>
          </a:xfrm>
          <a:custGeom>
            <a:avLst/>
            <a:gdLst/>
            <a:ahLst/>
            <a:cxnLst/>
            <a:rect l="l" t="t" r="r" b="b"/>
            <a:pathLst>
              <a:path w="190500" h="139064">
                <a:moveTo>
                  <a:pt x="120141" y="0"/>
                </a:moveTo>
                <a:lnTo>
                  <a:pt x="6985" y="107568"/>
                </a:lnTo>
                <a:lnTo>
                  <a:pt x="0" y="125856"/>
                </a:lnTo>
                <a:lnTo>
                  <a:pt x="8127" y="132714"/>
                </a:lnTo>
                <a:lnTo>
                  <a:pt x="24637" y="138937"/>
                </a:lnTo>
                <a:lnTo>
                  <a:pt x="36322" y="137287"/>
                </a:lnTo>
                <a:lnTo>
                  <a:pt x="43179" y="132968"/>
                </a:lnTo>
                <a:lnTo>
                  <a:pt x="88264" y="78866"/>
                </a:lnTo>
                <a:lnTo>
                  <a:pt x="190246" y="78866"/>
                </a:lnTo>
                <a:lnTo>
                  <a:pt x="150240" y="22351"/>
                </a:lnTo>
                <a:lnTo>
                  <a:pt x="141350" y="8000"/>
                </a:lnTo>
                <a:lnTo>
                  <a:pt x="133350" y="1904"/>
                </a:lnTo>
                <a:lnTo>
                  <a:pt x="120141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56"/>
          <p:cNvSpPr/>
          <p:nvPr/>
        </p:nvSpPr>
        <p:spPr>
          <a:xfrm>
            <a:off x="5409438" y="2865120"/>
            <a:ext cx="401955" cy="338455"/>
          </a:xfrm>
          <a:custGeom>
            <a:avLst/>
            <a:gdLst/>
            <a:ahLst/>
            <a:cxnLst/>
            <a:rect l="l" t="t" r="r" b="b"/>
            <a:pathLst>
              <a:path w="401954" h="338455">
                <a:moveTo>
                  <a:pt x="81279" y="0"/>
                </a:moveTo>
                <a:lnTo>
                  <a:pt x="76200" y="0"/>
                </a:lnTo>
                <a:lnTo>
                  <a:pt x="71500" y="507"/>
                </a:lnTo>
                <a:lnTo>
                  <a:pt x="29972" y="19176"/>
                </a:lnTo>
                <a:lnTo>
                  <a:pt x="6223" y="51688"/>
                </a:lnTo>
                <a:lnTo>
                  <a:pt x="0" y="259714"/>
                </a:lnTo>
                <a:lnTo>
                  <a:pt x="508" y="263905"/>
                </a:lnTo>
                <a:lnTo>
                  <a:pt x="17017" y="305434"/>
                </a:lnTo>
                <a:lnTo>
                  <a:pt x="49149" y="330962"/>
                </a:lnTo>
                <a:lnTo>
                  <a:pt x="327533" y="338327"/>
                </a:lnTo>
                <a:lnTo>
                  <a:pt x="340487" y="337438"/>
                </a:lnTo>
                <a:lnTo>
                  <a:pt x="376809" y="322199"/>
                </a:lnTo>
                <a:lnTo>
                  <a:pt x="401954" y="293750"/>
                </a:lnTo>
                <a:lnTo>
                  <a:pt x="91186" y="293750"/>
                </a:lnTo>
                <a:lnTo>
                  <a:pt x="52197" y="280288"/>
                </a:lnTo>
                <a:lnTo>
                  <a:pt x="40386" y="257428"/>
                </a:lnTo>
                <a:lnTo>
                  <a:pt x="40386" y="87502"/>
                </a:lnTo>
                <a:lnTo>
                  <a:pt x="59562" y="51815"/>
                </a:lnTo>
                <a:lnTo>
                  <a:pt x="401447" y="44703"/>
                </a:lnTo>
                <a:lnTo>
                  <a:pt x="400938" y="43433"/>
                </a:lnTo>
                <a:lnTo>
                  <a:pt x="372999" y="13462"/>
                </a:lnTo>
                <a:lnTo>
                  <a:pt x="334390" y="126"/>
                </a:lnTo>
                <a:lnTo>
                  <a:pt x="8127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57"/>
          <p:cNvSpPr/>
          <p:nvPr/>
        </p:nvSpPr>
        <p:spPr>
          <a:xfrm>
            <a:off x="5563996" y="2909823"/>
            <a:ext cx="256540" cy="249554"/>
          </a:xfrm>
          <a:custGeom>
            <a:avLst/>
            <a:gdLst/>
            <a:ahLst/>
            <a:cxnLst/>
            <a:rect l="l" t="t" r="r" b="b"/>
            <a:pathLst>
              <a:path w="256539" h="249555">
                <a:moveTo>
                  <a:pt x="246887" y="0"/>
                </a:moveTo>
                <a:lnTo>
                  <a:pt x="172974" y="0"/>
                </a:lnTo>
                <a:lnTo>
                  <a:pt x="187070" y="2412"/>
                </a:lnTo>
                <a:lnTo>
                  <a:pt x="199262" y="9016"/>
                </a:lnTo>
                <a:lnTo>
                  <a:pt x="214756" y="45465"/>
                </a:lnTo>
                <a:lnTo>
                  <a:pt x="215518" y="85725"/>
                </a:lnTo>
                <a:lnTo>
                  <a:pt x="215847" y="168655"/>
                </a:lnTo>
                <a:lnTo>
                  <a:pt x="215773" y="207517"/>
                </a:lnTo>
                <a:lnTo>
                  <a:pt x="196087" y="242697"/>
                </a:lnTo>
                <a:lnTo>
                  <a:pt x="0" y="249047"/>
                </a:lnTo>
                <a:lnTo>
                  <a:pt x="247395" y="249047"/>
                </a:lnTo>
                <a:lnTo>
                  <a:pt x="255397" y="207517"/>
                </a:lnTo>
                <a:lnTo>
                  <a:pt x="256031" y="168655"/>
                </a:lnTo>
                <a:lnTo>
                  <a:pt x="256158" y="33400"/>
                </a:lnTo>
                <a:lnTo>
                  <a:pt x="255650" y="28701"/>
                </a:lnTo>
                <a:lnTo>
                  <a:pt x="255269" y="24511"/>
                </a:lnTo>
                <a:lnTo>
                  <a:pt x="251967" y="11175"/>
                </a:lnTo>
                <a:lnTo>
                  <a:pt x="24688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58"/>
          <p:cNvSpPr/>
          <p:nvPr/>
        </p:nvSpPr>
        <p:spPr>
          <a:xfrm>
            <a:off x="4974335" y="3315461"/>
            <a:ext cx="401320" cy="337820"/>
          </a:xfrm>
          <a:custGeom>
            <a:avLst/>
            <a:gdLst/>
            <a:ahLst/>
            <a:cxnLst/>
            <a:rect l="l" t="t" r="r" b="b"/>
            <a:pathLst>
              <a:path w="401320" h="337820">
                <a:moveTo>
                  <a:pt x="74675" y="0"/>
                </a:moveTo>
                <a:lnTo>
                  <a:pt x="29083" y="19685"/>
                </a:lnTo>
                <a:lnTo>
                  <a:pt x="5841" y="52450"/>
                </a:lnTo>
                <a:lnTo>
                  <a:pt x="0" y="254000"/>
                </a:lnTo>
                <a:lnTo>
                  <a:pt x="1015" y="267335"/>
                </a:lnTo>
                <a:lnTo>
                  <a:pt x="15621" y="302640"/>
                </a:lnTo>
                <a:lnTo>
                  <a:pt x="49656" y="330326"/>
                </a:lnTo>
                <a:lnTo>
                  <a:pt x="178688" y="337565"/>
                </a:lnTo>
                <a:lnTo>
                  <a:pt x="332231" y="337312"/>
                </a:lnTo>
                <a:lnTo>
                  <a:pt x="369315" y="326771"/>
                </a:lnTo>
                <a:lnTo>
                  <a:pt x="398779" y="294639"/>
                </a:lnTo>
                <a:lnTo>
                  <a:pt x="399161" y="294004"/>
                </a:lnTo>
                <a:lnTo>
                  <a:pt x="84074" y="294004"/>
                </a:lnTo>
                <a:lnTo>
                  <a:pt x="69850" y="291718"/>
                </a:lnTo>
                <a:lnTo>
                  <a:pt x="42163" y="262763"/>
                </a:lnTo>
                <a:lnTo>
                  <a:pt x="41148" y="220852"/>
                </a:lnTo>
                <a:lnTo>
                  <a:pt x="40639" y="181737"/>
                </a:lnTo>
                <a:lnTo>
                  <a:pt x="40386" y="97027"/>
                </a:lnTo>
                <a:lnTo>
                  <a:pt x="42417" y="79248"/>
                </a:lnTo>
                <a:lnTo>
                  <a:pt x="66801" y="48133"/>
                </a:lnTo>
                <a:lnTo>
                  <a:pt x="401065" y="44576"/>
                </a:lnTo>
                <a:lnTo>
                  <a:pt x="399796" y="42037"/>
                </a:lnTo>
                <a:lnTo>
                  <a:pt x="371728" y="12573"/>
                </a:lnTo>
                <a:lnTo>
                  <a:pt x="334517" y="126"/>
                </a:lnTo>
                <a:lnTo>
                  <a:pt x="7467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59"/>
          <p:cNvSpPr/>
          <p:nvPr/>
        </p:nvSpPr>
        <p:spPr>
          <a:xfrm>
            <a:off x="5058409" y="3360039"/>
            <a:ext cx="327025" cy="249554"/>
          </a:xfrm>
          <a:custGeom>
            <a:avLst/>
            <a:gdLst/>
            <a:ahLst/>
            <a:cxnLst/>
            <a:rect l="l" t="t" r="r" b="b"/>
            <a:pathLst>
              <a:path w="327025" h="249554">
                <a:moveTo>
                  <a:pt x="316991" y="0"/>
                </a:moveTo>
                <a:lnTo>
                  <a:pt x="34543" y="0"/>
                </a:lnTo>
                <a:lnTo>
                  <a:pt x="241045" y="126"/>
                </a:lnTo>
                <a:lnTo>
                  <a:pt x="254635" y="1650"/>
                </a:lnTo>
                <a:lnTo>
                  <a:pt x="283590" y="28701"/>
                </a:lnTo>
                <a:lnTo>
                  <a:pt x="286512" y="124587"/>
                </a:lnTo>
                <a:lnTo>
                  <a:pt x="286638" y="203835"/>
                </a:lnTo>
                <a:lnTo>
                  <a:pt x="285114" y="217170"/>
                </a:lnTo>
                <a:lnTo>
                  <a:pt x="256159" y="246634"/>
                </a:lnTo>
                <a:lnTo>
                  <a:pt x="0" y="249427"/>
                </a:lnTo>
                <a:lnTo>
                  <a:pt x="315087" y="249427"/>
                </a:lnTo>
                <a:lnTo>
                  <a:pt x="326643" y="52450"/>
                </a:lnTo>
                <a:lnTo>
                  <a:pt x="326643" y="33909"/>
                </a:lnTo>
                <a:lnTo>
                  <a:pt x="326136" y="28701"/>
                </a:lnTo>
                <a:lnTo>
                  <a:pt x="325247" y="23622"/>
                </a:lnTo>
                <a:lnTo>
                  <a:pt x="321563" y="10033"/>
                </a:lnTo>
                <a:lnTo>
                  <a:pt x="316991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60"/>
          <p:cNvSpPr/>
          <p:nvPr/>
        </p:nvSpPr>
        <p:spPr>
          <a:xfrm>
            <a:off x="5281167" y="3315525"/>
            <a:ext cx="27940" cy="0"/>
          </a:xfrm>
          <a:custGeom>
            <a:avLst/>
            <a:gdLst/>
            <a:ahLst/>
            <a:cxnLst/>
            <a:rect l="l" t="t" r="r" b="b"/>
            <a:pathLst>
              <a:path w="27939">
                <a:moveTo>
                  <a:pt x="0" y="0"/>
                </a:moveTo>
                <a:lnTo>
                  <a:pt x="27686" y="0"/>
                </a:lnTo>
              </a:path>
            </a:pathLst>
          </a:custGeom>
          <a:ln w="3175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61"/>
          <p:cNvSpPr/>
          <p:nvPr/>
        </p:nvSpPr>
        <p:spPr>
          <a:xfrm>
            <a:off x="6922007" y="3622040"/>
            <a:ext cx="748665" cy="0"/>
          </a:xfrm>
          <a:custGeom>
            <a:avLst/>
            <a:gdLst/>
            <a:ahLst/>
            <a:cxnLst/>
            <a:rect l="l" t="t" r="r" b="b"/>
            <a:pathLst>
              <a:path w="748665">
                <a:moveTo>
                  <a:pt x="0" y="0"/>
                </a:moveTo>
                <a:lnTo>
                  <a:pt x="748284" y="0"/>
                </a:lnTo>
              </a:path>
            </a:pathLst>
          </a:custGeom>
          <a:ln w="55879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62"/>
          <p:cNvSpPr/>
          <p:nvPr/>
        </p:nvSpPr>
        <p:spPr>
          <a:xfrm>
            <a:off x="6949693" y="2874010"/>
            <a:ext cx="0" cy="720090"/>
          </a:xfrm>
          <a:custGeom>
            <a:avLst/>
            <a:gdLst/>
            <a:ahLst/>
            <a:cxnLst/>
            <a:rect l="l" t="t" r="r" b="b"/>
            <a:pathLst>
              <a:path h="720089">
                <a:moveTo>
                  <a:pt x="0" y="0"/>
                </a:moveTo>
                <a:lnTo>
                  <a:pt x="0" y="720090"/>
                </a:lnTo>
              </a:path>
            </a:pathLst>
          </a:custGeom>
          <a:ln w="55372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63"/>
          <p:cNvSpPr/>
          <p:nvPr/>
        </p:nvSpPr>
        <p:spPr>
          <a:xfrm>
            <a:off x="7005193" y="3095879"/>
            <a:ext cx="194310" cy="499109"/>
          </a:xfrm>
          <a:custGeom>
            <a:avLst/>
            <a:gdLst/>
            <a:ahLst/>
            <a:cxnLst/>
            <a:rect l="l" t="t" r="r" b="b"/>
            <a:pathLst>
              <a:path w="194309" h="499110">
                <a:moveTo>
                  <a:pt x="41528" y="0"/>
                </a:moveTo>
                <a:lnTo>
                  <a:pt x="6223" y="19558"/>
                </a:lnTo>
                <a:lnTo>
                  <a:pt x="0" y="498729"/>
                </a:lnTo>
                <a:lnTo>
                  <a:pt x="55372" y="498729"/>
                </a:lnTo>
                <a:lnTo>
                  <a:pt x="55372" y="55372"/>
                </a:lnTo>
                <a:lnTo>
                  <a:pt x="193928" y="55372"/>
                </a:lnTo>
                <a:lnTo>
                  <a:pt x="193928" y="41529"/>
                </a:lnTo>
                <a:lnTo>
                  <a:pt x="191515" y="27432"/>
                </a:lnTo>
                <a:lnTo>
                  <a:pt x="184657" y="15494"/>
                </a:lnTo>
                <a:lnTo>
                  <a:pt x="174371" y="6350"/>
                </a:lnTo>
                <a:lnTo>
                  <a:pt x="161543" y="1016"/>
                </a:lnTo>
                <a:lnTo>
                  <a:pt x="41528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64"/>
          <p:cNvSpPr/>
          <p:nvPr/>
        </p:nvSpPr>
        <p:spPr>
          <a:xfrm>
            <a:off x="7171459" y="3151339"/>
            <a:ext cx="0" cy="443865"/>
          </a:xfrm>
          <a:custGeom>
            <a:avLst/>
            <a:gdLst/>
            <a:ahLst/>
            <a:cxnLst/>
            <a:rect l="l" t="t" r="r" b="b"/>
            <a:pathLst>
              <a:path h="443864">
                <a:moveTo>
                  <a:pt x="0" y="0"/>
                </a:moveTo>
                <a:lnTo>
                  <a:pt x="0" y="443268"/>
                </a:lnTo>
              </a:path>
            </a:pathLst>
          </a:custGeom>
          <a:ln w="55417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65"/>
          <p:cNvSpPr/>
          <p:nvPr/>
        </p:nvSpPr>
        <p:spPr>
          <a:xfrm>
            <a:off x="7226807" y="3234435"/>
            <a:ext cx="194310" cy="360680"/>
          </a:xfrm>
          <a:custGeom>
            <a:avLst/>
            <a:gdLst/>
            <a:ahLst/>
            <a:cxnLst/>
            <a:rect l="l" t="t" r="r" b="b"/>
            <a:pathLst>
              <a:path w="194309" h="360679">
                <a:moveTo>
                  <a:pt x="41656" y="0"/>
                </a:moveTo>
                <a:lnTo>
                  <a:pt x="6350" y="19558"/>
                </a:lnTo>
                <a:lnTo>
                  <a:pt x="0" y="360172"/>
                </a:lnTo>
                <a:lnTo>
                  <a:pt x="55499" y="360172"/>
                </a:lnTo>
                <a:lnTo>
                  <a:pt x="55499" y="55372"/>
                </a:lnTo>
                <a:lnTo>
                  <a:pt x="194056" y="55372"/>
                </a:lnTo>
                <a:lnTo>
                  <a:pt x="194056" y="41528"/>
                </a:lnTo>
                <a:lnTo>
                  <a:pt x="191643" y="27431"/>
                </a:lnTo>
                <a:lnTo>
                  <a:pt x="184785" y="15366"/>
                </a:lnTo>
                <a:lnTo>
                  <a:pt x="174498" y="6350"/>
                </a:lnTo>
                <a:lnTo>
                  <a:pt x="161544" y="1015"/>
                </a:lnTo>
                <a:lnTo>
                  <a:pt x="41656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66"/>
          <p:cNvSpPr/>
          <p:nvPr/>
        </p:nvSpPr>
        <p:spPr>
          <a:xfrm>
            <a:off x="7393206" y="3289858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749"/>
                </a:lnTo>
              </a:path>
            </a:pathLst>
          </a:custGeom>
          <a:ln w="55430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67"/>
          <p:cNvSpPr/>
          <p:nvPr/>
        </p:nvSpPr>
        <p:spPr>
          <a:xfrm>
            <a:off x="7448550" y="3372992"/>
            <a:ext cx="194310" cy="221615"/>
          </a:xfrm>
          <a:custGeom>
            <a:avLst/>
            <a:gdLst/>
            <a:ahLst/>
            <a:cxnLst/>
            <a:rect l="l" t="t" r="r" b="b"/>
            <a:pathLst>
              <a:path w="194309" h="221614">
                <a:moveTo>
                  <a:pt x="41655" y="0"/>
                </a:moveTo>
                <a:lnTo>
                  <a:pt x="6350" y="19431"/>
                </a:lnTo>
                <a:lnTo>
                  <a:pt x="0" y="221615"/>
                </a:lnTo>
                <a:lnTo>
                  <a:pt x="55499" y="221615"/>
                </a:lnTo>
                <a:lnTo>
                  <a:pt x="55499" y="55372"/>
                </a:lnTo>
                <a:lnTo>
                  <a:pt x="194055" y="55372"/>
                </a:lnTo>
                <a:lnTo>
                  <a:pt x="194055" y="41529"/>
                </a:lnTo>
                <a:lnTo>
                  <a:pt x="191516" y="27432"/>
                </a:lnTo>
                <a:lnTo>
                  <a:pt x="184784" y="15367"/>
                </a:lnTo>
                <a:lnTo>
                  <a:pt x="174498" y="6223"/>
                </a:lnTo>
                <a:lnTo>
                  <a:pt x="161544" y="889"/>
                </a:lnTo>
                <a:lnTo>
                  <a:pt x="4165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68"/>
          <p:cNvSpPr/>
          <p:nvPr/>
        </p:nvSpPr>
        <p:spPr>
          <a:xfrm>
            <a:off x="7614822" y="3428390"/>
            <a:ext cx="0" cy="166370"/>
          </a:xfrm>
          <a:custGeom>
            <a:avLst/>
            <a:gdLst/>
            <a:ahLst/>
            <a:cxnLst/>
            <a:rect l="l" t="t" r="r" b="b"/>
            <a:pathLst>
              <a:path h="166370">
                <a:moveTo>
                  <a:pt x="0" y="0"/>
                </a:moveTo>
                <a:lnTo>
                  <a:pt x="0" y="166217"/>
                </a:lnTo>
              </a:path>
            </a:pathLst>
          </a:custGeom>
          <a:ln w="55430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69"/>
          <p:cNvSpPr/>
          <p:nvPr/>
        </p:nvSpPr>
        <p:spPr>
          <a:xfrm>
            <a:off x="8884919" y="2983992"/>
            <a:ext cx="365760" cy="320040"/>
          </a:xfrm>
          <a:custGeom>
            <a:avLst/>
            <a:gdLst/>
            <a:ahLst/>
            <a:cxnLst/>
            <a:rect l="l" t="t" r="r" b="b"/>
            <a:pathLst>
              <a:path w="365759" h="320039">
                <a:moveTo>
                  <a:pt x="265937" y="0"/>
                </a:moveTo>
                <a:lnTo>
                  <a:pt x="224281" y="6477"/>
                </a:lnTo>
                <a:lnTo>
                  <a:pt x="0" y="217170"/>
                </a:lnTo>
                <a:lnTo>
                  <a:pt x="0" y="320040"/>
                </a:lnTo>
                <a:lnTo>
                  <a:pt x="253110" y="73533"/>
                </a:lnTo>
                <a:lnTo>
                  <a:pt x="254761" y="72898"/>
                </a:lnTo>
                <a:lnTo>
                  <a:pt x="365505" y="72898"/>
                </a:lnTo>
                <a:lnTo>
                  <a:pt x="312165" y="21590"/>
                </a:lnTo>
                <a:lnTo>
                  <a:pt x="302005" y="13335"/>
                </a:lnTo>
                <a:lnTo>
                  <a:pt x="290829" y="6985"/>
                </a:lnTo>
                <a:lnTo>
                  <a:pt x="278764" y="2412"/>
                </a:lnTo>
                <a:lnTo>
                  <a:pt x="26593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70"/>
          <p:cNvSpPr/>
          <p:nvPr/>
        </p:nvSpPr>
        <p:spPr>
          <a:xfrm>
            <a:off x="9143238" y="3056889"/>
            <a:ext cx="295910" cy="151765"/>
          </a:xfrm>
          <a:custGeom>
            <a:avLst/>
            <a:gdLst/>
            <a:ahLst/>
            <a:cxnLst/>
            <a:rect l="l" t="t" r="r" b="b"/>
            <a:pathLst>
              <a:path w="295909" h="151764">
                <a:moveTo>
                  <a:pt x="107187" y="0"/>
                </a:moveTo>
                <a:lnTo>
                  <a:pt x="0" y="0"/>
                </a:lnTo>
                <a:lnTo>
                  <a:pt x="1777" y="635"/>
                </a:lnTo>
                <a:lnTo>
                  <a:pt x="135381" y="129159"/>
                </a:lnTo>
                <a:lnTo>
                  <a:pt x="168782" y="148336"/>
                </a:lnTo>
                <a:lnTo>
                  <a:pt x="190372" y="151257"/>
                </a:lnTo>
                <a:lnTo>
                  <a:pt x="203580" y="150113"/>
                </a:lnTo>
                <a:lnTo>
                  <a:pt x="216153" y="147065"/>
                </a:lnTo>
                <a:lnTo>
                  <a:pt x="227964" y="141859"/>
                </a:lnTo>
                <a:lnTo>
                  <a:pt x="238886" y="134874"/>
                </a:lnTo>
                <a:lnTo>
                  <a:pt x="295528" y="77724"/>
                </a:lnTo>
                <a:lnTo>
                  <a:pt x="188848" y="77724"/>
                </a:lnTo>
                <a:lnTo>
                  <a:pt x="187325" y="77088"/>
                </a:lnTo>
                <a:lnTo>
                  <a:pt x="10718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71"/>
          <p:cNvSpPr/>
          <p:nvPr/>
        </p:nvSpPr>
        <p:spPr>
          <a:xfrm>
            <a:off x="9335261" y="2895600"/>
            <a:ext cx="293370" cy="239395"/>
          </a:xfrm>
          <a:custGeom>
            <a:avLst/>
            <a:gdLst/>
            <a:ahLst/>
            <a:cxnLst/>
            <a:rect l="l" t="t" r="r" b="b"/>
            <a:pathLst>
              <a:path w="293370" h="239394">
                <a:moveTo>
                  <a:pt x="272288" y="0"/>
                </a:moveTo>
                <a:lnTo>
                  <a:pt x="119761" y="0"/>
                </a:lnTo>
                <a:lnTo>
                  <a:pt x="109474" y="3810"/>
                </a:lnTo>
                <a:lnTo>
                  <a:pt x="112522" y="13335"/>
                </a:lnTo>
                <a:lnTo>
                  <a:pt x="169291" y="68199"/>
                </a:lnTo>
                <a:lnTo>
                  <a:pt x="1524" y="238378"/>
                </a:lnTo>
                <a:lnTo>
                  <a:pt x="0" y="239013"/>
                </a:lnTo>
                <a:lnTo>
                  <a:pt x="103505" y="239013"/>
                </a:lnTo>
                <a:lnTo>
                  <a:pt x="222377" y="119125"/>
                </a:lnTo>
                <a:lnTo>
                  <a:pt x="293370" y="119125"/>
                </a:lnTo>
                <a:lnTo>
                  <a:pt x="293370" y="21082"/>
                </a:lnTo>
                <a:lnTo>
                  <a:pt x="288798" y="8000"/>
                </a:lnTo>
                <a:lnTo>
                  <a:pt x="277241" y="635"/>
                </a:lnTo>
                <a:lnTo>
                  <a:pt x="272288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72"/>
          <p:cNvSpPr/>
          <p:nvPr/>
        </p:nvSpPr>
        <p:spPr>
          <a:xfrm>
            <a:off x="9557639" y="3014726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19">
                <a:moveTo>
                  <a:pt x="70992" y="0"/>
                </a:moveTo>
                <a:lnTo>
                  <a:pt x="0" y="0"/>
                </a:lnTo>
                <a:lnTo>
                  <a:pt x="55879" y="53848"/>
                </a:lnTo>
                <a:lnTo>
                  <a:pt x="66039" y="58293"/>
                </a:lnTo>
                <a:lnTo>
                  <a:pt x="70865" y="49657"/>
                </a:lnTo>
                <a:lnTo>
                  <a:pt x="7099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73"/>
          <p:cNvSpPr/>
          <p:nvPr/>
        </p:nvSpPr>
        <p:spPr>
          <a:xfrm>
            <a:off x="8909304" y="3358896"/>
            <a:ext cx="74930" cy="287020"/>
          </a:xfrm>
          <a:custGeom>
            <a:avLst/>
            <a:gdLst/>
            <a:ahLst/>
            <a:cxnLst/>
            <a:rect l="l" t="t" r="r" b="b"/>
            <a:pathLst>
              <a:path w="74929" h="287020">
                <a:moveTo>
                  <a:pt x="37338" y="0"/>
                </a:moveTo>
                <a:lnTo>
                  <a:pt x="3682" y="21208"/>
                </a:lnTo>
                <a:lnTo>
                  <a:pt x="0" y="286512"/>
                </a:lnTo>
                <a:lnTo>
                  <a:pt x="74675" y="286512"/>
                </a:lnTo>
                <a:lnTo>
                  <a:pt x="74675" y="37591"/>
                </a:lnTo>
                <a:lnTo>
                  <a:pt x="72009" y="23494"/>
                </a:lnTo>
                <a:lnTo>
                  <a:pt x="64643" y="11937"/>
                </a:lnTo>
                <a:lnTo>
                  <a:pt x="53594" y="3809"/>
                </a:lnTo>
                <a:lnTo>
                  <a:pt x="40004" y="126"/>
                </a:lnTo>
                <a:lnTo>
                  <a:pt x="37338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74"/>
          <p:cNvSpPr/>
          <p:nvPr/>
        </p:nvSpPr>
        <p:spPr>
          <a:xfrm>
            <a:off x="9322307" y="3300984"/>
            <a:ext cx="76200" cy="344805"/>
          </a:xfrm>
          <a:custGeom>
            <a:avLst/>
            <a:gdLst/>
            <a:ahLst/>
            <a:cxnLst/>
            <a:rect l="l" t="t" r="r" b="b"/>
            <a:pathLst>
              <a:path w="76200" h="344804">
                <a:moveTo>
                  <a:pt x="38100" y="0"/>
                </a:moveTo>
                <a:lnTo>
                  <a:pt x="3810" y="21081"/>
                </a:lnTo>
                <a:lnTo>
                  <a:pt x="0" y="344424"/>
                </a:lnTo>
                <a:lnTo>
                  <a:pt x="76200" y="344424"/>
                </a:lnTo>
                <a:lnTo>
                  <a:pt x="76200" y="37464"/>
                </a:lnTo>
                <a:lnTo>
                  <a:pt x="73406" y="23494"/>
                </a:lnTo>
                <a:lnTo>
                  <a:pt x="65913" y="11937"/>
                </a:lnTo>
                <a:lnTo>
                  <a:pt x="54737" y="3810"/>
                </a:lnTo>
                <a:lnTo>
                  <a:pt x="40894" y="126"/>
                </a:lnTo>
                <a:lnTo>
                  <a:pt x="38100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75"/>
          <p:cNvSpPr/>
          <p:nvPr/>
        </p:nvSpPr>
        <p:spPr>
          <a:xfrm>
            <a:off x="9529571" y="3119627"/>
            <a:ext cx="74930" cy="525780"/>
          </a:xfrm>
          <a:custGeom>
            <a:avLst/>
            <a:gdLst/>
            <a:ahLst/>
            <a:cxnLst/>
            <a:rect l="l" t="t" r="r" b="b"/>
            <a:pathLst>
              <a:path w="74929" h="525779">
                <a:moveTo>
                  <a:pt x="37337" y="0"/>
                </a:moveTo>
                <a:lnTo>
                  <a:pt x="3682" y="21209"/>
                </a:lnTo>
                <a:lnTo>
                  <a:pt x="0" y="525780"/>
                </a:lnTo>
                <a:lnTo>
                  <a:pt x="74675" y="525780"/>
                </a:lnTo>
                <a:lnTo>
                  <a:pt x="74675" y="37592"/>
                </a:lnTo>
                <a:lnTo>
                  <a:pt x="72008" y="23622"/>
                </a:lnTo>
                <a:lnTo>
                  <a:pt x="64643" y="11937"/>
                </a:lnTo>
                <a:lnTo>
                  <a:pt x="53594" y="3810"/>
                </a:lnTo>
                <a:lnTo>
                  <a:pt x="40004" y="126"/>
                </a:lnTo>
                <a:lnTo>
                  <a:pt x="3733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76"/>
          <p:cNvSpPr/>
          <p:nvPr/>
        </p:nvSpPr>
        <p:spPr>
          <a:xfrm>
            <a:off x="9116568" y="3214116"/>
            <a:ext cx="74930" cy="431800"/>
          </a:xfrm>
          <a:custGeom>
            <a:avLst/>
            <a:gdLst/>
            <a:ahLst/>
            <a:cxnLst/>
            <a:rect l="l" t="t" r="r" b="b"/>
            <a:pathLst>
              <a:path w="74929" h="431800">
                <a:moveTo>
                  <a:pt x="37337" y="0"/>
                </a:moveTo>
                <a:lnTo>
                  <a:pt x="3682" y="21082"/>
                </a:lnTo>
                <a:lnTo>
                  <a:pt x="0" y="431292"/>
                </a:lnTo>
                <a:lnTo>
                  <a:pt x="74675" y="431292"/>
                </a:lnTo>
                <a:lnTo>
                  <a:pt x="74675" y="37464"/>
                </a:lnTo>
                <a:lnTo>
                  <a:pt x="72008" y="23495"/>
                </a:lnTo>
                <a:lnTo>
                  <a:pt x="64642" y="11937"/>
                </a:lnTo>
                <a:lnTo>
                  <a:pt x="53593" y="3810"/>
                </a:lnTo>
                <a:lnTo>
                  <a:pt x="40004" y="126"/>
                </a:lnTo>
                <a:lnTo>
                  <a:pt x="3733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77"/>
          <p:cNvSpPr txBox="1"/>
          <p:nvPr/>
        </p:nvSpPr>
        <p:spPr>
          <a:xfrm>
            <a:off x="4543171" y="3922014"/>
            <a:ext cx="1764664" cy="758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50" spc="5" dirty="0">
                <a:solidFill>
                  <a:srgbClr val="FFFFFF"/>
                </a:solidFill>
                <a:latin typeface="Microsoft YaHei"/>
                <a:cs typeface="Microsoft YaHei"/>
              </a:rPr>
              <a:t>互动营销</a:t>
            </a:r>
            <a:endParaRPr sz="1650">
              <a:latin typeface="Microsoft YaHei"/>
              <a:cs typeface="Microsoft YaHei"/>
            </a:endParaRPr>
          </a:p>
          <a:p>
            <a:pPr marL="12700" marR="5080" algn="ctr">
              <a:lnSpc>
                <a:spcPct val="100000"/>
              </a:lnSpc>
              <a:spcBef>
                <a:spcPts val="1365"/>
              </a:spcBef>
            </a:pP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利用移动互联</a:t>
            </a:r>
            <a:r>
              <a:rPr sz="1050" spc="-10" dirty="0">
                <a:solidFill>
                  <a:srgbClr val="FFFFFF"/>
                </a:solidFill>
                <a:latin typeface="Microsoft YaHei"/>
                <a:cs typeface="Microsoft YaHei"/>
              </a:rPr>
              <a:t>网</a:t>
            </a: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和</a:t>
            </a:r>
            <a:r>
              <a:rPr sz="1050" spc="-10" dirty="0">
                <a:solidFill>
                  <a:srgbClr val="FFFFFF"/>
                </a:solidFill>
                <a:latin typeface="Microsoft YaHei"/>
                <a:cs typeface="Microsoft YaHei"/>
              </a:rPr>
              <a:t>社</a:t>
            </a: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交</a:t>
            </a:r>
            <a:r>
              <a:rPr sz="1050" spc="-10" dirty="0">
                <a:solidFill>
                  <a:srgbClr val="FFFFFF"/>
                </a:solidFill>
                <a:latin typeface="Microsoft YaHei"/>
                <a:cs typeface="Microsoft YaHei"/>
              </a:rPr>
              <a:t>平</a:t>
            </a:r>
            <a:r>
              <a:rPr sz="1050" dirty="0">
                <a:solidFill>
                  <a:srgbClr val="FFFFFF"/>
                </a:solidFill>
                <a:latin typeface="Microsoft YaHei"/>
                <a:cs typeface="Microsoft YaHei"/>
              </a:rPr>
              <a:t>台、  </a:t>
            </a: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对会员进行互动式营销</a:t>
            </a:r>
            <a:endParaRPr sz="1050">
              <a:latin typeface="Microsoft YaHei"/>
              <a:cs typeface="Microsoft YaHei"/>
            </a:endParaRPr>
          </a:p>
        </p:txBody>
      </p:sp>
      <p:sp>
        <p:nvSpPr>
          <p:cNvPr id="60" name="object 78"/>
          <p:cNvSpPr txBox="1"/>
          <p:nvPr/>
        </p:nvSpPr>
        <p:spPr>
          <a:xfrm>
            <a:off x="2678429" y="3967479"/>
            <a:ext cx="1560195" cy="71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50" dirty="0">
                <a:solidFill>
                  <a:srgbClr val="FFFFFF"/>
                </a:solidFill>
                <a:latin typeface="Microsoft YaHei"/>
                <a:cs typeface="Microsoft YaHei"/>
              </a:rPr>
              <a:t>全渠道CRM管理</a:t>
            </a:r>
            <a:endParaRPr sz="1650">
              <a:latin typeface="Microsoft YaHei"/>
              <a:cs typeface="Microsoft YaHei"/>
            </a:endParaRPr>
          </a:p>
          <a:p>
            <a:pPr marL="192405" marR="153670" algn="ctr">
              <a:lnSpc>
                <a:spcPct val="100000"/>
              </a:lnSpc>
              <a:spcBef>
                <a:spcPts val="1005"/>
              </a:spcBef>
            </a:pP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线上线下全渠</a:t>
            </a:r>
            <a:r>
              <a:rPr sz="1050" spc="-10" dirty="0">
                <a:solidFill>
                  <a:srgbClr val="FFFFFF"/>
                </a:solidFill>
                <a:latin typeface="Microsoft YaHei"/>
                <a:cs typeface="Microsoft YaHei"/>
              </a:rPr>
              <a:t>道</a:t>
            </a:r>
            <a:r>
              <a:rPr sz="1050" dirty="0">
                <a:solidFill>
                  <a:srgbClr val="FFFFFF"/>
                </a:solidFill>
                <a:latin typeface="Microsoft YaHei"/>
                <a:cs typeface="Microsoft YaHei"/>
              </a:rPr>
              <a:t>会员  </a:t>
            </a: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协同管理</a:t>
            </a:r>
            <a:endParaRPr sz="1050">
              <a:latin typeface="Microsoft YaHei"/>
              <a:cs typeface="Microsoft YaHei"/>
            </a:endParaRPr>
          </a:p>
        </p:txBody>
      </p:sp>
      <p:sp>
        <p:nvSpPr>
          <p:cNvPr id="61" name="object 79"/>
          <p:cNvSpPr txBox="1"/>
          <p:nvPr/>
        </p:nvSpPr>
        <p:spPr>
          <a:xfrm>
            <a:off x="6707885" y="3922014"/>
            <a:ext cx="1363980" cy="758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175">
              <a:lnSpc>
                <a:spcPct val="100000"/>
              </a:lnSpc>
            </a:pPr>
            <a:r>
              <a:rPr sz="1650" spc="5" dirty="0">
                <a:solidFill>
                  <a:srgbClr val="FFFFFF"/>
                </a:solidFill>
                <a:latin typeface="Microsoft YaHei"/>
                <a:cs typeface="Microsoft YaHei"/>
              </a:rPr>
              <a:t>数据分析</a:t>
            </a:r>
            <a:endParaRPr sz="1650">
              <a:latin typeface="Microsoft YaHei"/>
              <a:cs typeface="Microsoft YaHei"/>
            </a:endParaRPr>
          </a:p>
          <a:p>
            <a:pPr marL="125095" marR="5080" indent="-113030">
              <a:lnSpc>
                <a:spcPct val="100000"/>
              </a:lnSpc>
              <a:spcBef>
                <a:spcPts val="1365"/>
              </a:spcBef>
            </a:pP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采集互动中产</a:t>
            </a:r>
            <a:r>
              <a:rPr sz="1050" spc="-10" dirty="0">
                <a:solidFill>
                  <a:srgbClr val="FFFFFF"/>
                </a:solidFill>
                <a:latin typeface="Microsoft YaHei"/>
                <a:cs typeface="Microsoft YaHei"/>
              </a:rPr>
              <a:t>生</a:t>
            </a: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的</a:t>
            </a:r>
            <a:r>
              <a:rPr sz="1050" spc="-10" dirty="0">
                <a:solidFill>
                  <a:srgbClr val="FFFFFF"/>
                </a:solidFill>
                <a:latin typeface="Microsoft YaHei"/>
                <a:cs typeface="Microsoft YaHei"/>
              </a:rPr>
              <a:t>数</a:t>
            </a:r>
            <a:r>
              <a:rPr sz="1050" dirty="0">
                <a:solidFill>
                  <a:srgbClr val="FFFFFF"/>
                </a:solidFill>
                <a:latin typeface="Microsoft YaHei"/>
                <a:cs typeface="Microsoft YaHei"/>
              </a:rPr>
              <a:t>据  </a:t>
            </a: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并进</a:t>
            </a:r>
            <a:r>
              <a:rPr sz="1050" spc="-11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行大数据分析</a:t>
            </a:r>
            <a:endParaRPr sz="1050">
              <a:latin typeface="Microsoft YaHei"/>
              <a:cs typeface="Microsoft YaHei"/>
            </a:endParaRPr>
          </a:p>
        </p:txBody>
      </p:sp>
      <p:sp>
        <p:nvSpPr>
          <p:cNvPr id="62" name="object 80"/>
          <p:cNvSpPr txBox="1"/>
          <p:nvPr/>
        </p:nvSpPr>
        <p:spPr>
          <a:xfrm>
            <a:off x="8573516" y="3922014"/>
            <a:ext cx="1633855" cy="758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3845">
              <a:lnSpc>
                <a:spcPct val="100000"/>
              </a:lnSpc>
            </a:pPr>
            <a:r>
              <a:rPr sz="1650" spc="5" dirty="0">
                <a:solidFill>
                  <a:srgbClr val="FFFFFF"/>
                </a:solidFill>
                <a:latin typeface="Microsoft YaHei"/>
                <a:cs typeface="Microsoft YaHei"/>
              </a:rPr>
              <a:t>营销优化</a:t>
            </a:r>
            <a:endParaRPr sz="1650">
              <a:latin typeface="Microsoft YaHei"/>
              <a:cs typeface="Microsoft YaHei"/>
            </a:endParaRPr>
          </a:p>
          <a:p>
            <a:pPr marL="546100" marR="5080" indent="-534035">
              <a:lnSpc>
                <a:spcPct val="100000"/>
              </a:lnSpc>
              <a:spcBef>
                <a:spcPts val="1365"/>
              </a:spcBef>
            </a:pP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创造更加丰富</a:t>
            </a:r>
            <a:r>
              <a:rPr sz="1050" spc="-5" dirty="0">
                <a:solidFill>
                  <a:srgbClr val="FFFFFF"/>
                </a:solidFill>
                <a:latin typeface="Microsoft YaHei"/>
                <a:cs typeface="Microsoft YaHei"/>
              </a:rPr>
              <a:t>的</a:t>
            </a: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线</a:t>
            </a:r>
            <a:r>
              <a:rPr sz="1050" spc="-5" dirty="0">
                <a:solidFill>
                  <a:srgbClr val="FFFFFF"/>
                </a:solidFill>
                <a:latin typeface="Microsoft YaHei"/>
                <a:cs typeface="Microsoft YaHei"/>
              </a:rPr>
              <a:t>上</a:t>
            </a: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和</a:t>
            </a:r>
            <a:r>
              <a:rPr sz="1050" spc="-5" dirty="0">
                <a:solidFill>
                  <a:srgbClr val="FFFFFF"/>
                </a:solidFill>
                <a:latin typeface="Microsoft YaHei"/>
                <a:cs typeface="Microsoft YaHei"/>
              </a:rPr>
              <a:t>线</a:t>
            </a:r>
            <a:r>
              <a:rPr sz="1050" dirty="0">
                <a:solidFill>
                  <a:srgbClr val="FFFFFF"/>
                </a:solidFill>
                <a:latin typeface="Microsoft YaHei"/>
                <a:cs typeface="Microsoft YaHei"/>
              </a:rPr>
              <a:t>下  </a:t>
            </a:r>
            <a:r>
              <a:rPr sz="1050" spc="5" dirty="0">
                <a:solidFill>
                  <a:srgbClr val="FFFFFF"/>
                </a:solidFill>
                <a:latin typeface="Microsoft YaHei"/>
                <a:cs typeface="Microsoft YaHei"/>
              </a:rPr>
              <a:t>互动场景</a:t>
            </a:r>
            <a:endParaRPr sz="1050">
              <a:latin typeface="Microsoft YaHei"/>
              <a:cs typeface="Microsoft YaHei"/>
            </a:endParaRPr>
          </a:p>
        </p:txBody>
      </p:sp>
      <p:sp>
        <p:nvSpPr>
          <p:cNvPr id="63" name="标题 1"/>
          <p:cNvSpPr txBox="1">
            <a:spLocks/>
          </p:cNvSpPr>
          <p:nvPr/>
        </p:nvSpPr>
        <p:spPr>
          <a:xfrm>
            <a:off x="609600" y="480782"/>
            <a:ext cx="3432944" cy="6966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标</a:t>
            </a:r>
            <a:r>
              <a:rPr lang="zh-CN" altLang="en-US" dirty="0" smtClean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题在此</a:t>
            </a:r>
            <a:endParaRPr lang="zh-CN" altLang="en-US" dirty="0">
              <a:solidFill>
                <a:srgbClr val="0096FF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-43542" y="452431"/>
            <a:ext cx="507999" cy="647163"/>
            <a:chOff x="-43542" y="452431"/>
            <a:chExt cx="507999" cy="647163"/>
          </a:xfrm>
        </p:grpSpPr>
        <p:sp>
          <p:nvSpPr>
            <p:cNvPr id="65" name="矩形 64"/>
            <p:cNvSpPr/>
            <p:nvPr/>
          </p:nvSpPr>
          <p:spPr>
            <a:xfrm>
              <a:off x="-43542" y="452431"/>
              <a:ext cx="304800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335923" y="452431"/>
              <a:ext cx="128534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977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0"/>
          <p:cNvSpPr/>
          <p:nvPr/>
        </p:nvSpPr>
        <p:spPr>
          <a:xfrm>
            <a:off x="1679448" y="2042160"/>
            <a:ext cx="1920239" cy="1920239"/>
          </a:xfrm>
          <a:custGeom>
            <a:avLst/>
            <a:gdLst/>
            <a:ahLst/>
            <a:cxnLst/>
            <a:rect l="l" t="t" r="r" b="b"/>
            <a:pathLst>
              <a:path w="1920239" h="1920239">
                <a:moveTo>
                  <a:pt x="1380363" y="1920239"/>
                </a:moveTo>
                <a:lnTo>
                  <a:pt x="1386204" y="1877948"/>
                </a:lnTo>
                <a:lnTo>
                  <a:pt x="1394840" y="1836801"/>
                </a:lnTo>
                <a:lnTo>
                  <a:pt x="1406270" y="1796541"/>
                </a:lnTo>
                <a:lnTo>
                  <a:pt x="1420368" y="1757679"/>
                </a:lnTo>
                <a:lnTo>
                  <a:pt x="1437004" y="1719961"/>
                </a:lnTo>
                <a:lnTo>
                  <a:pt x="1456054" y="1683639"/>
                </a:lnTo>
                <a:lnTo>
                  <a:pt x="1477390" y="1648840"/>
                </a:lnTo>
                <a:lnTo>
                  <a:pt x="1501013" y="1615693"/>
                </a:lnTo>
                <a:lnTo>
                  <a:pt x="1526794" y="1584198"/>
                </a:lnTo>
                <a:lnTo>
                  <a:pt x="1554479" y="1554479"/>
                </a:lnTo>
                <a:lnTo>
                  <a:pt x="1584198" y="1526793"/>
                </a:lnTo>
                <a:lnTo>
                  <a:pt x="1615693" y="1501013"/>
                </a:lnTo>
                <a:lnTo>
                  <a:pt x="1648840" y="1477390"/>
                </a:lnTo>
                <a:lnTo>
                  <a:pt x="1683639" y="1456054"/>
                </a:lnTo>
                <a:lnTo>
                  <a:pt x="1719961" y="1437004"/>
                </a:lnTo>
                <a:lnTo>
                  <a:pt x="1757679" y="1420367"/>
                </a:lnTo>
                <a:lnTo>
                  <a:pt x="1796541" y="1406270"/>
                </a:lnTo>
                <a:lnTo>
                  <a:pt x="1836801" y="1394840"/>
                </a:lnTo>
                <a:lnTo>
                  <a:pt x="1877949" y="1386077"/>
                </a:lnTo>
                <a:lnTo>
                  <a:pt x="1920239" y="1380236"/>
                </a:lnTo>
                <a:lnTo>
                  <a:pt x="1920239" y="0"/>
                </a:lnTo>
                <a:lnTo>
                  <a:pt x="1764918" y="10922"/>
                </a:lnTo>
                <a:lnTo>
                  <a:pt x="1613153" y="33400"/>
                </a:lnTo>
                <a:lnTo>
                  <a:pt x="1465452" y="67182"/>
                </a:lnTo>
                <a:lnTo>
                  <a:pt x="1322070" y="111760"/>
                </a:lnTo>
                <a:lnTo>
                  <a:pt x="1183513" y="166624"/>
                </a:lnTo>
                <a:lnTo>
                  <a:pt x="1050416" y="231393"/>
                </a:lnTo>
                <a:lnTo>
                  <a:pt x="923035" y="305562"/>
                </a:lnTo>
                <a:lnTo>
                  <a:pt x="801877" y="388747"/>
                </a:lnTo>
                <a:lnTo>
                  <a:pt x="687324" y="480313"/>
                </a:lnTo>
                <a:lnTo>
                  <a:pt x="580135" y="580136"/>
                </a:lnTo>
                <a:lnTo>
                  <a:pt x="480313" y="687324"/>
                </a:lnTo>
                <a:lnTo>
                  <a:pt x="388746" y="801877"/>
                </a:lnTo>
                <a:lnTo>
                  <a:pt x="305562" y="923036"/>
                </a:lnTo>
                <a:lnTo>
                  <a:pt x="231394" y="1050416"/>
                </a:lnTo>
                <a:lnTo>
                  <a:pt x="166624" y="1183513"/>
                </a:lnTo>
                <a:lnTo>
                  <a:pt x="111759" y="1322069"/>
                </a:lnTo>
                <a:lnTo>
                  <a:pt x="67182" y="1465452"/>
                </a:lnTo>
                <a:lnTo>
                  <a:pt x="33400" y="1613153"/>
                </a:lnTo>
                <a:lnTo>
                  <a:pt x="10921" y="1764918"/>
                </a:lnTo>
                <a:lnTo>
                  <a:pt x="0" y="1920239"/>
                </a:lnTo>
                <a:lnTo>
                  <a:pt x="1380363" y="1920239"/>
                </a:lnTo>
                <a:close/>
              </a:path>
            </a:pathLst>
          </a:custGeom>
          <a:ln w="27432">
            <a:solidFill>
              <a:srgbClr val="00C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21"/>
          <p:cNvSpPr/>
          <p:nvPr/>
        </p:nvSpPr>
        <p:spPr>
          <a:xfrm>
            <a:off x="1679448" y="4087367"/>
            <a:ext cx="1920239" cy="1920239"/>
          </a:xfrm>
          <a:custGeom>
            <a:avLst/>
            <a:gdLst/>
            <a:ahLst/>
            <a:cxnLst/>
            <a:rect l="l" t="t" r="r" b="b"/>
            <a:pathLst>
              <a:path w="1920239" h="1920239">
                <a:moveTo>
                  <a:pt x="1380363" y="0"/>
                </a:moveTo>
                <a:lnTo>
                  <a:pt x="0" y="0"/>
                </a:lnTo>
                <a:lnTo>
                  <a:pt x="10921" y="155320"/>
                </a:lnTo>
                <a:lnTo>
                  <a:pt x="33400" y="307085"/>
                </a:lnTo>
                <a:lnTo>
                  <a:pt x="67182" y="454786"/>
                </a:lnTo>
                <a:lnTo>
                  <a:pt x="111759" y="598169"/>
                </a:lnTo>
                <a:lnTo>
                  <a:pt x="166624" y="736726"/>
                </a:lnTo>
                <a:lnTo>
                  <a:pt x="231394" y="869822"/>
                </a:lnTo>
                <a:lnTo>
                  <a:pt x="305562" y="997203"/>
                </a:lnTo>
                <a:lnTo>
                  <a:pt x="388746" y="1118361"/>
                </a:lnTo>
                <a:lnTo>
                  <a:pt x="480313" y="1232915"/>
                </a:lnTo>
                <a:lnTo>
                  <a:pt x="580135" y="1340103"/>
                </a:lnTo>
                <a:lnTo>
                  <a:pt x="687324" y="1439925"/>
                </a:lnTo>
                <a:lnTo>
                  <a:pt x="801877" y="1531492"/>
                </a:lnTo>
                <a:lnTo>
                  <a:pt x="923035" y="1614677"/>
                </a:lnTo>
                <a:lnTo>
                  <a:pt x="1050416" y="1688845"/>
                </a:lnTo>
                <a:lnTo>
                  <a:pt x="1183513" y="1753590"/>
                </a:lnTo>
                <a:lnTo>
                  <a:pt x="1322070" y="1808479"/>
                </a:lnTo>
                <a:lnTo>
                  <a:pt x="1465452" y="1853044"/>
                </a:lnTo>
                <a:lnTo>
                  <a:pt x="1613153" y="1886826"/>
                </a:lnTo>
                <a:lnTo>
                  <a:pt x="1764918" y="1909381"/>
                </a:lnTo>
                <a:lnTo>
                  <a:pt x="1920239" y="1920239"/>
                </a:lnTo>
                <a:lnTo>
                  <a:pt x="1920239" y="540003"/>
                </a:lnTo>
                <a:lnTo>
                  <a:pt x="1877949" y="534161"/>
                </a:lnTo>
                <a:lnTo>
                  <a:pt x="1836801" y="525398"/>
                </a:lnTo>
                <a:lnTo>
                  <a:pt x="1796541" y="513968"/>
                </a:lnTo>
                <a:lnTo>
                  <a:pt x="1757679" y="499871"/>
                </a:lnTo>
                <a:lnTo>
                  <a:pt x="1719961" y="483234"/>
                </a:lnTo>
                <a:lnTo>
                  <a:pt x="1683639" y="464184"/>
                </a:lnTo>
                <a:lnTo>
                  <a:pt x="1648840" y="442848"/>
                </a:lnTo>
                <a:lnTo>
                  <a:pt x="1615693" y="419226"/>
                </a:lnTo>
                <a:lnTo>
                  <a:pt x="1584198" y="393445"/>
                </a:lnTo>
                <a:lnTo>
                  <a:pt x="1554479" y="365759"/>
                </a:lnTo>
                <a:lnTo>
                  <a:pt x="1526794" y="336041"/>
                </a:lnTo>
                <a:lnTo>
                  <a:pt x="1501013" y="304545"/>
                </a:lnTo>
                <a:lnTo>
                  <a:pt x="1477390" y="271398"/>
                </a:lnTo>
                <a:lnTo>
                  <a:pt x="1456054" y="236600"/>
                </a:lnTo>
                <a:lnTo>
                  <a:pt x="1437004" y="200278"/>
                </a:lnTo>
                <a:lnTo>
                  <a:pt x="1420368" y="162559"/>
                </a:lnTo>
                <a:lnTo>
                  <a:pt x="1406270" y="123697"/>
                </a:lnTo>
                <a:lnTo>
                  <a:pt x="1394840" y="83438"/>
                </a:lnTo>
                <a:lnTo>
                  <a:pt x="1386204" y="42163"/>
                </a:lnTo>
                <a:lnTo>
                  <a:pt x="1380363" y="0"/>
                </a:lnTo>
                <a:close/>
              </a:path>
            </a:pathLst>
          </a:custGeom>
          <a:ln w="27432">
            <a:solidFill>
              <a:srgbClr val="00C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2"/>
          <p:cNvSpPr/>
          <p:nvPr/>
        </p:nvSpPr>
        <p:spPr>
          <a:xfrm>
            <a:off x="3726179" y="4087367"/>
            <a:ext cx="1920239" cy="1920239"/>
          </a:xfrm>
          <a:custGeom>
            <a:avLst/>
            <a:gdLst/>
            <a:ahLst/>
            <a:cxnLst/>
            <a:rect l="l" t="t" r="r" b="b"/>
            <a:pathLst>
              <a:path w="1920239" h="1920239">
                <a:moveTo>
                  <a:pt x="539877" y="0"/>
                </a:moveTo>
                <a:lnTo>
                  <a:pt x="534035" y="42290"/>
                </a:lnTo>
                <a:lnTo>
                  <a:pt x="525399" y="83438"/>
                </a:lnTo>
                <a:lnTo>
                  <a:pt x="513969" y="123697"/>
                </a:lnTo>
                <a:lnTo>
                  <a:pt x="499872" y="162559"/>
                </a:lnTo>
                <a:lnTo>
                  <a:pt x="483235" y="200278"/>
                </a:lnTo>
                <a:lnTo>
                  <a:pt x="464185" y="236600"/>
                </a:lnTo>
                <a:lnTo>
                  <a:pt x="442849" y="271398"/>
                </a:lnTo>
                <a:lnTo>
                  <a:pt x="419227" y="304545"/>
                </a:lnTo>
                <a:lnTo>
                  <a:pt x="393446" y="336041"/>
                </a:lnTo>
                <a:lnTo>
                  <a:pt x="365760" y="365759"/>
                </a:lnTo>
                <a:lnTo>
                  <a:pt x="336042" y="393445"/>
                </a:lnTo>
                <a:lnTo>
                  <a:pt x="304546" y="419226"/>
                </a:lnTo>
                <a:lnTo>
                  <a:pt x="271399" y="442848"/>
                </a:lnTo>
                <a:lnTo>
                  <a:pt x="236600" y="464184"/>
                </a:lnTo>
                <a:lnTo>
                  <a:pt x="200279" y="483234"/>
                </a:lnTo>
                <a:lnTo>
                  <a:pt x="162560" y="499871"/>
                </a:lnTo>
                <a:lnTo>
                  <a:pt x="123698" y="513968"/>
                </a:lnTo>
                <a:lnTo>
                  <a:pt x="83439" y="525398"/>
                </a:lnTo>
                <a:lnTo>
                  <a:pt x="42291" y="534161"/>
                </a:lnTo>
                <a:lnTo>
                  <a:pt x="0" y="540003"/>
                </a:lnTo>
                <a:lnTo>
                  <a:pt x="0" y="1920239"/>
                </a:lnTo>
                <a:lnTo>
                  <a:pt x="155321" y="1909381"/>
                </a:lnTo>
                <a:lnTo>
                  <a:pt x="307086" y="1886826"/>
                </a:lnTo>
                <a:lnTo>
                  <a:pt x="454787" y="1853044"/>
                </a:lnTo>
                <a:lnTo>
                  <a:pt x="598170" y="1808479"/>
                </a:lnTo>
                <a:lnTo>
                  <a:pt x="736727" y="1753590"/>
                </a:lnTo>
                <a:lnTo>
                  <a:pt x="869823" y="1688845"/>
                </a:lnTo>
                <a:lnTo>
                  <a:pt x="997204" y="1614677"/>
                </a:lnTo>
                <a:lnTo>
                  <a:pt x="1118362" y="1531492"/>
                </a:lnTo>
                <a:lnTo>
                  <a:pt x="1232916" y="1439925"/>
                </a:lnTo>
                <a:lnTo>
                  <a:pt x="1340104" y="1340103"/>
                </a:lnTo>
                <a:lnTo>
                  <a:pt x="1439926" y="1232915"/>
                </a:lnTo>
                <a:lnTo>
                  <a:pt x="1531493" y="1118361"/>
                </a:lnTo>
                <a:lnTo>
                  <a:pt x="1614678" y="997203"/>
                </a:lnTo>
                <a:lnTo>
                  <a:pt x="1688846" y="869822"/>
                </a:lnTo>
                <a:lnTo>
                  <a:pt x="1753616" y="736726"/>
                </a:lnTo>
                <a:lnTo>
                  <a:pt x="1808480" y="598169"/>
                </a:lnTo>
                <a:lnTo>
                  <a:pt x="1853057" y="454786"/>
                </a:lnTo>
                <a:lnTo>
                  <a:pt x="1886839" y="307085"/>
                </a:lnTo>
                <a:lnTo>
                  <a:pt x="1909318" y="155320"/>
                </a:lnTo>
                <a:lnTo>
                  <a:pt x="1920240" y="0"/>
                </a:lnTo>
                <a:lnTo>
                  <a:pt x="539877" y="0"/>
                </a:lnTo>
                <a:close/>
              </a:path>
            </a:pathLst>
          </a:custGeom>
          <a:ln w="27432">
            <a:solidFill>
              <a:srgbClr val="00C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23"/>
          <p:cNvSpPr/>
          <p:nvPr/>
        </p:nvSpPr>
        <p:spPr>
          <a:xfrm>
            <a:off x="3726179" y="2042160"/>
            <a:ext cx="1920239" cy="1920239"/>
          </a:xfrm>
          <a:custGeom>
            <a:avLst/>
            <a:gdLst/>
            <a:ahLst/>
            <a:cxnLst/>
            <a:rect l="l" t="t" r="r" b="b"/>
            <a:pathLst>
              <a:path w="1920239" h="1920239">
                <a:moveTo>
                  <a:pt x="539877" y="1920239"/>
                </a:moveTo>
                <a:lnTo>
                  <a:pt x="1920240" y="1920239"/>
                </a:lnTo>
                <a:lnTo>
                  <a:pt x="1909318" y="1764918"/>
                </a:lnTo>
                <a:lnTo>
                  <a:pt x="1886839" y="1613153"/>
                </a:lnTo>
                <a:lnTo>
                  <a:pt x="1853057" y="1465452"/>
                </a:lnTo>
                <a:lnTo>
                  <a:pt x="1808480" y="1322069"/>
                </a:lnTo>
                <a:lnTo>
                  <a:pt x="1753616" y="1183513"/>
                </a:lnTo>
                <a:lnTo>
                  <a:pt x="1688846" y="1050416"/>
                </a:lnTo>
                <a:lnTo>
                  <a:pt x="1614678" y="923036"/>
                </a:lnTo>
                <a:lnTo>
                  <a:pt x="1531493" y="801877"/>
                </a:lnTo>
                <a:lnTo>
                  <a:pt x="1439926" y="687324"/>
                </a:lnTo>
                <a:lnTo>
                  <a:pt x="1340104" y="580136"/>
                </a:lnTo>
                <a:lnTo>
                  <a:pt x="1232916" y="480313"/>
                </a:lnTo>
                <a:lnTo>
                  <a:pt x="1118362" y="388747"/>
                </a:lnTo>
                <a:lnTo>
                  <a:pt x="997204" y="305562"/>
                </a:lnTo>
                <a:lnTo>
                  <a:pt x="869823" y="231393"/>
                </a:lnTo>
                <a:lnTo>
                  <a:pt x="736727" y="166624"/>
                </a:lnTo>
                <a:lnTo>
                  <a:pt x="598170" y="111760"/>
                </a:lnTo>
                <a:lnTo>
                  <a:pt x="454787" y="67182"/>
                </a:lnTo>
                <a:lnTo>
                  <a:pt x="307086" y="33400"/>
                </a:lnTo>
                <a:lnTo>
                  <a:pt x="155321" y="10922"/>
                </a:lnTo>
                <a:lnTo>
                  <a:pt x="0" y="0"/>
                </a:lnTo>
                <a:lnTo>
                  <a:pt x="0" y="1380236"/>
                </a:lnTo>
                <a:lnTo>
                  <a:pt x="42291" y="1386077"/>
                </a:lnTo>
                <a:lnTo>
                  <a:pt x="83439" y="1394840"/>
                </a:lnTo>
                <a:lnTo>
                  <a:pt x="123698" y="1406270"/>
                </a:lnTo>
                <a:lnTo>
                  <a:pt x="162560" y="1420367"/>
                </a:lnTo>
                <a:lnTo>
                  <a:pt x="200279" y="1437004"/>
                </a:lnTo>
                <a:lnTo>
                  <a:pt x="236600" y="1456054"/>
                </a:lnTo>
                <a:lnTo>
                  <a:pt x="271399" y="1477390"/>
                </a:lnTo>
                <a:lnTo>
                  <a:pt x="304546" y="1501013"/>
                </a:lnTo>
                <a:lnTo>
                  <a:pt x="336042" y="1526793"/>
                </a:lnTo>
                <a:lnTo>
                  <a:pt x="365760" y="1554479"/>
                </a:lnTo>
                <a:lnTo>
                  <a:pt x="393446" y="1584198"/>
                </a:lnTo>
                <a:lnTo>
                  <a:pt x="419227" y="1615693"/>
                </a:lnTo>
                <a:lnTo>
                  <a:pt x="442849" y="1648840"/>
                </a:lnTo>
                <a:lnTo>
                  <a:pt x="464185" y="1683639"/>
                </a:lnTo>
                <a:lnTo>
                  <a:pt x="483235" y="1719961"/>
                </a:lnTo>
                <a:lnTo>
                  <a:pt x="499872" y="1757679"/>
                </a:lnTo>
                <a:lnTo>
                  <a:pt x="513969" y="1796541"/>
                </a:lnTo>
                <a:lnTo>
                  <a:pt x="525399" y="1836801"/>
                </a:lnTo>
                <a:lnTo>
                  <a:pt x="534035" y="1877948"/>
                </a:lnTo>
                <a:lnTo>
                  <a:pt x="539877" y="1920239"/>
                </a:lnTo>
                <a:close/>
              </a:path>
            </a:pathLst>
          </a:custGeom>
          <a:ln w="27432">
            <a:solidFill>
              <a:srgbClr val="00C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4"/>
          <p:cNvSpPr/>
          <p:nvPr/>
        </p:nvSpPr>
        <p:spPr>
          <a:xfrm>
            <a:off x="6605016" y="2031492"/>
            <a:ext cx="3582035" cy="554990"/>
          </a:xfrm>
          <a:custGeom>
            <a:avLst/>
            <a:gdLst/>
            <a:ahLst/>
            <a:cxnLst/>
            <a:rect l="l" t="t" r="r" b="b"/>
            <a:pathLst>
              <a:path w="3582034" h="554989">
                <a:moveTo>
                  <a:pt x="3483609" y="0"/>
                </a:moveTo>
                <a:lnTo>
                  <a:pt x="5587" y="0"/>
                </a:lnTo>
                <a:lnTo>
                  <a:pt x="0" y="5587"/>
                </a:lnTo>
                <a:lnTo>
                  <a:pt x="0" y="403098"/>
                </a:lnTo>
                <a:lnTo>
                  <a:pt x="1269" y="406146"/>
                </a:lnTo>
                <a:lnTo>
                  <a:pt x="147192" y="554736"/>
                </a:lnTo>
                <a:lnTo>
                  <a:pt x="3581780" y="554736"/>
                </a:lnTo>
                <a:lnTo>
                  <a:pt x="3581780" y="549402"/>
                </a:lnTo>
                <a:lnTo>
                  <a:pt x="149478" y="549402"/>
                </a:lnTo>
                <a:lnTo>
                  <a:pt x="6095" y="403479"/>
                </a:lnTo>
                <a:lnTo>
                  <a:pt x="5333" y="401700"/>
                </a:lnTo>
                <a:lnTo>
                  <a:pt x="5333" y="8509"/>
                </a:lnTo>
                <a:lnTo>
                  <a:pt x="8635" y="5334"/>
                </a:lnTo>
                <a:lnTo>
                  <a:pt x="3488943" y="5334"/>
                </a:lnTo>
                <a:lnTo>
                  <a:pt x="3483609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25"/>
          <p:cNvSpPr/>
          <p:nvPr/>
        </p:nvSpPr>
        <p:spPr>
          <a:xfrm>
            <a:off x="10086340" y="2036826"/>
            <a:ext cx="103505" cy="521334"/>
          </a:xfrm>
          <a:custGeom>
            <a:avLst/>
            <a:gdLst/>
            <a:ahLst/>
            <a:cxnLst/>
            <a:rect l="l" t="t" r="r" b="b"/>
            <a:pathLst>
              <a:path w="103504" h="521335">
                <a:moveTo>
                  <a:pt x="7619" y="0"/>
                </a:moveTo>
                <a:lnTo>
                  <a:pt x="0" y="0"/>
                </a:lnTo>
                <a:lnTo>
                  <a:pt x="97789" y="97662"/>
                </a:lnTo>
                <a:lnTo>
                  <a:pt x="97789" y="521208"/>
                </a:lnTo>
                <a:lnTo>
                  <a:pt x="103124" y="521208"/>
                </a:lnTo>
                <a:lnTo>
                  <a:pt x="103124" y="95503"/>
                </a:lnTo>
                <a:lnTo>
                  <a:pt x="7619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6"/>
          <p:cNvSpPr/>
          <p:nvPr/>
        </p:nvSpPr>
        <p:spPr>
          <a:xfrm>
            <a:off x="10099547" y="2130551"/>
            <a:ext cx="114300" cy="441959"/>
          </a:xfrm>
          <a:custGeom>
            <a:avLst/>
            <a:gdLst/>
            <a:ahLst/>
            <a:cxnLst/>
            <a:rect l="l" t="t" r="r" b="b"/>
            <a:pathLst>
              <a:path w="114300" h="441960">
                <a:moveTo>
                  <a:pt x="114300" y="0"/>
                </a:moveTo>
                <a:lnTo>
                  <a:pt x="108966" y="0"/>
                </a:lnTo>
                <a:lnTo>
                  <a:pt x="108966" y="403860"/>
                </a:lnTo>
                <a:lnTo>
                  <a:pt x="76326" y="436625"/>
                </a:lnTo>
                <a:lnTo>
                  <a:pt x="0" y="436625"/>
                </a:lnTo>
                <a:lnTo>
                  <a:pt x="0" y="441960"/>
                </a:lnTo>
                <a:lnTo>
                  <a:pt x="78612" y="441960"/>
                </a:lnTo>
                <a:lnTo>
                  <a:pt x="114300" y="406146"/>
                </a:lnTo>
                <a:lnTo>
                  <a:pt x="114300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27"/>
          <p:cNvSpPr txBox="1"/>
          <p:nvPr/>
        </p:nvSpPr>
        <p:spPr>
          <a:xfrm>
            <a:off x="6717780" y="2722618"/>
            <a:ext cx="3496068" cy="5080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6899"/>
              </a:lnSpc>
              <a:spcBef>
                <a:spcPts val="1155"/>
              </a:spcBef>
            </a:pPr>
            <a:r>
              <a:rPr sz="1300" spc="0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完善的运营体系依托于高效数字化的运营系</a:t>
            </a:r>
            <a:r>
              <a:rPr sz="1300" spc="5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统</a:t>
            </a:r>
            <a:r>
              <a:rPr sz="1300" spc="0" dirty="0" err="1">
                <a:solidFill>
                  <a:srgbClr val="FFFFFF"/>
                </a:solidFill>
                <a:latin typeface="Microsoft YaHei"/>
                <a:cs typeface="Microsoft YaHei"/>
              </a:rPr>
              <a:t>，通过</a:t>
            </a:r>
            <a:r>
              <a:rPr sz="1300" spc="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1300" spc="5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云的方式开放京东运营技术</a:t>
            </a:r>
            <a:endParaRPr sz="1300" dirty="0">
              <a:latin typeface="Microsoft YaHei"/>
              <a:cs typeface="Microsoft YaHei"/>
            </a:endParaRPr>
          </a:p>
        </p:txBody>
      </p:sp>
      <p:sp>
        <p:nvSpPr>
          <p:cNvPr id="10" name="object 28"/>
          <p:cNvSpPr/>
          <p:nvPr/>
        </p:nvSpPr>
        <p:spPr>
          <a:xfrm>
            <a:off x="6605016" y="3497579"/>
            <a:ext cx="3582035" cy="556260"/>
          </a:xfrm>
          <a:custGeom>
            <a:avLst/>
            <a:gdLst/>
            <a:ahLst/>
            <a:cxnLst/>
            <a:rect l="l" t="t" r="r" b="b"/>
            <a:pathLst>
              <a:path w="3582034" h="556260">
                <a:moveTo>
                  <a:pt x="3483609" y="0"/>
                </a:moveTo>
                <a:lnTo>
                  <a:pt x="5587" y="0"/>
                </a:lnTo>
                <a:lnTo>
                  <a:pt x="0" y="5587"/>
                </a:lnTo>
                <a:lnTo>
                  <a:pt x="0" y="404114"/>
                </a:lnTo>
                <a:lnTo>
                  <a:pt x="1269" y="407289"/>
                </a:lnTo>
                <a:lnTo>
                  <a:pt x="147192" y="556260"/>
                </a:lnTo>
                <a:lnTo>
                  <a:pt x="3581780" y="556260"/>
                </a:lnTo>
                <a:lnTo>
                  <a:pt x="3581780" y="550926"/>
                </a:lnTo>
                <a:lnTo>
                  <a:pt x="149478" y="550926"/>
                </a:lnTo>
                <a:lnTo>
                  <a:pt x="6095" y="404495"/>
                </a:lnTo>
                <a:lnTo>
                  <a:pt x="5333" y="402717"/>
                </a:lnTo>
                <a:lnTo>
                  <a:pt x="5333" y="8636"/>
                </a:lnTo>
                <a:lnTo>
                  <a:pt x="8635" y="5334"/>
                </a:lnTo>
                <a:lnTo>
                  <a:pt x="3488943" y="5334"/>
                </a:lnTo>
                <a:lnTo>
                  <a:pt x="3483609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9"/>
          <p:cNvSpPr/>
          <p:nvPr/>
        </p:nvSpPr>
        <p:spPr>
          <a:xfrm>
            <a:off x="10086340" y="3502914"/>
            <a:ext cx="103505" cy="522605"/>
          </a:xfrm>
          <a:custGeom>
            <a:avLst/>
            <a:gdLst/>
            <a:ahLst/>
            <a:cxnLst/>
            <a:rect l="l" t="t" r="r" b="b"/>
            <a:pathLst>
              <a:path w="103504" h="522604">
                <a:moveTo>
                  <a:pt x="7619" y="0"/>
                </a:moveTo>
                <a:lnTo>
                  <a:pt x="0" y="0"/>
                </a:lnTo>
                <a:lnTo>
                  <a:pt x="97789" y="97916"/>
                </a:lnTo>
                <a:lnTo>
                  <a:pt x="97789" y="522605"/>
                </a:lnTo>
                <a:lnTo>
                  <a:pt x="103124" y="522605"/>
                </a:lnTo>
                <a:lnTo>
                  <a:pt x="103124" y="95758"/>
                </a:lnTo>
                <a:lnTo>
                  <a:pt x="7619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0"/>
          <p:cNvSpPr/>
          <p:nvPr/>
        </p:nvSpPr>
        <p:spPr>
          <a:xfrm>
            <a:off x="10099547" y="3596640"/>
            <a:ext cx="114300" cy="441959"/>
          </a:xfrm>
          <a:custGeom>
            <a:avLst/>
            <a:gdLst/>
            <a:ahLst/>
            <a:cxnLst/>
            <a:rect l="l" t="t" r="r" b="b"/>
            <a:pathLst>
              <a:path w="114300" h="441960">
                <a:moveTo>
                  <a:pt x="114300" y="0"/>
                </a:moveTo>
                <a:lnTo>
                  <a:pt x="108966" y="0"/>
                </a:lnTo>
                <a:lnTo>
                  <a:pt x="108966" y="403860"/>
                </a:lnTo>
                <a:lnTo>
                  <a:pt x="76326" y="436626"/>
                </a:lnTo>
                <a:lnTo>
                  <a:pt x="0" y="436626"/>
                </a:lnTo>
                <a:lnTo>
                  <a:pt x="0" y="441960"/>
                </a:lnTo>
                <a:lnTo>
                  <a:pt x="78612" y="441960"/>
                </a:lnTo>
                <a:lnTo>
                  <a:pt x="114300" y="406146"/>
                </a:lnTo>
                <a:lnTo>
                  <a:pt x="114300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1"/>
          <p:cNvSpPr txBox="1"/>
          <p:nvPr/>
        </p:nvSpPr>
        <p:spPr>
          <a:xfrm>
            <a:off x="6717780" y="4246489"/>
            <a:ext cx="3496067" cy="5080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6899"/>
              </a:lnSpc>
              <a:spcBef>
                <a:spcPts val="1155"/>
              </a:spcBef>
            </a:pPr>
            <a:r>
              <a:rPr sz="1300" dirty="0" smtClean="0">
                <a:solidFill>
                  <a:srgbClr val="FFFFFF"/>
                </a:solidFill>
                <a:latin typeface="Microsoft YaHei"/>
                <a:cs typeface="Microsoft YaHei"/>
              </a:rPr>
              <a:t>浓缩13</a:t>
            </a:r>
            <a:r>
              <a:rPr sz="1300" dirty="0">
                <a:solidFill>
                  <a:srgbClr val="FFFFFF"/>
                </a:solidFill>
                <a:latin typeface="Microsoft YaHei"/>
                <a:cs typeface="Microsoft YaHei"/>
              </a:rPr>
              <a:t>年电商运营经验和能力，通过科学化运营管理</a:t>
            </a:r>
            <a:r>
              <a:rPr sz="1300" dirty="0" smtClean="0">
                <a:solidFill>
                  <a:srgbClr val="FFFFFF"/>
                </a:solidFill>
                <a:latin typeface="Microsoft YaHei"/>
                <a:cs typeface="Microsoft YaHei"/>
              </a:rPr>
              <a:t>，</a:t>
            </a:r>
            <a:r>
              <a:rPr sz="1300" spc="5" dirty="0" smtClean="0">
                <a:solidFill>
                  <a:srgbClr val="FFFFFF"/>
                </a:solidFill>
                <a:latin typeface="Microsoft YaHei"/>
                <a:cs typeface="Microsoft YaHei"/>
              </a:rPr>
              <a:t>更好的服务客户和消费者</a:t>
            </a:r>
            <a:r>
              <a:rPr sz="1300" spc="5" dirty="0">
                <a:solidFill>
                  <a:srgbClr val="FFFFFF"/>
                </a:solidFill>
                <a:latin typeface="Microsoft YaHei"/>
                <a:cs typeface="Microsoft YaHei"/>
              </a:rPr>
              <a:t>。</a:t>
            </a:r>
            <a:endParaRPr sz="1300" dirty="0">
              <a:latin typeface="Microsoft YaHei"/>
              <a:cs typeface="Microsoft YaHei"/>
            </a:endParaRPr>
          </a:p>
        </p:txBody>
      </p:sp>
      <p:sp>
        <p:nvSpPr>
          <p:cNvPr id="14" name="object 32"/>
          <p:cNvSpPr/>
          <p:nvPr/>
        </p:nvSpPr>
        <p:spPr>
          <a:xfrm>
            <a:off x="6605016" y="4940808"/>
            <a:ext cx="3582035" cy="556260"/>
          </a:xfrm>
          <a:custGeom>
            <a:avLst/>
            <a:gdLst/>
            <a:ahLst/>
            <a:cxnLst/>
            <a:rect l="l" t="t" r="r" b="b"/>
            <a:pathLst>
              <a:path w="3582034" h="556260">
                <a:moveTo>
                  <a:pt x="3483609" y="0"/>
                </a:moveTo>
                <a:lnTo>
                  <a:pt x="5587" y="0"/>
                </a:lnTo>
                <a:lnTo>
                  <a:pt x="0" y="5588"/>
                </a:lnTo>
                <a:lnTo>
                  <a:pt x="0" y="404114"/>
                </a:lnTo>
                <a:lnTo>
                  <a:pt x="1269" y="407289"/>
                </a:lnTo>
                <a:lnTo>
                  <a:pt x="147192" y="556260"/>
                </a:lnTo>
                <a:lnTo>
                  <a:pt x="3581780" y="556260"/>
                </a:lnTo>
                <a:lnTo>
                  <a:pt x="3581780" y="550926"/>
                </a:lnTo>
                <a:lnTo>
                  <a:pt x="149478" y="550926"/>
                </a:lnTo>
                <a:lnTo>
                  <a:pt x="6095" y="404495"/>
                </a:lnTo>
                <a:lnTo>
                  <a:pt x="5333" y="402717"/>
                </a:lnTo>
                <a:lnTo>
                  <a:pt x="5333" y="8636"/>
                </a:lnTo>
                <a:lnTo>
                  <a:pt x="8635" y="5334"/>
                </a:lnTo>
                <a:lnTo>
                  <a:pt x="3488943" y="5334"/>
                </a:lnTo>
                <a:lnTo>
                  <a:pt x="3483609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33"/>
          <p:cNvSpPr/>
          <p:nvPr/>
        </p:nvSpPr>
        <p:spPr>
          <a:xfrm>
            <a:off x="10086340" y="4946141"/>
            <a:ext cx="103505" cy="522605"/>
          </a:xfrm>
          <a:custGeom>
            <a:avLst/>
            <a:gdLst/>
            <a:ahLst/>
            <a:cxnLst/>
            <a:rect l="l" t="t" r="r" b="b"/>
            <a:pathLst>
              <a:path w="103504" h="522604">
                <a:moveTo>
                  <a:pt x="7619" y="0"/>
                </a:moveTo>
                <a:lnTo>
                  <a:pt x="0" y="0"/>
                </a:lnTo>
                <a:lnTo>
                  <a:pt x="97789" y="97916"/>
                </a:lnTo>
                <a:lnTo>
                  <a:pt x="97789" y="522604"/>
                </a:lnTo>
                <a:lnTo>
                  <a:pt x="103124" y="522604"/>
                </a:lnTo>
                <a:lnTo>
                  <a:pt x="103124" y="95757"/>
                </a:lnTo>
                <a:lnTo>
                  <a:pt x="7619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34"/>
          <p:cNvSpPr/>
          <p:nvPr/>
        </p:nvSpPr>
        <p:spPr>
          <a:xfrm>
            <a:off x="10099547" y="5039867"/>
            <a:ext cx="114300" cy="441959"/>
          </a:xfrm>
          <a:custGeom>
            <a:avLst/>
            <a:gdLst/>
            <a:ahLst/>
            <a:cxnLst/>
            <a:rect l="l" t="t" r="r" b="b"/>
            <a:pathLst>
              <a:path w="114300" h="441960">
                <a:moveTo>
                  <a:pt x="114300" y="0"/>
                </a:moveTo>
                <a:lnTo>
                  <a:pt x="108966" y="0"/>
                </a:lnTo>
                <a:lnTo>
                  <a:pt x="108966" y="403859"/>
                </a:lnTo>
                <a:lnTo>
                  <a:pt x="76326" y="436625"/>
                </a:lnTo>
                <a:lnTo>
                  <a:pt x="0" y="436625"/>
                </a:lnTo>
                <a:lnTo>
                  <a:pt x="0" y="441959"/>
                </a:lnTo>
                <a:lnTo>
                  <a:pt x="78612" y="441959"/>
                </a:lnTo>
                <a:lnTo>
                  <a:pt x="114300" y="406145"/>
                </a:lnTo>
                <a:lnTo>
                  <a:pt x="114300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35"/>
          <p:cNvSpPr txBox="1"/>
          <p:nvPr/>
        </p:nvSpPr>
        <p:spPr>
          <a:xfrm>
            <a:off x="6717780" y="5641546"/>
            <a:ext cx="3496067" cy="5080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6899"/>
              </a:lnSpc>
              <a:spcBef>
                <a:spcPts val="1155"/>
              </a:spcBef>
            </a:pPr>
            <a:r>
              <a:rPr sz="1300" spc="0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运营团队来自各条业务</a:t>
            </a:r>
            <a:r>
              <a:rPr sz="1300" spc="5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线</a:t>
            </a:r>
            <a:r>
              <a:rPr sz="1300" spc="0" dirty="0" err="1">
                <a:solidFill>
                  <a:srgbClr val="FFFFFF"/>
                </a:solidFill>
                <a:latin typeface="Microsoft YaHei"/>
                <a:cs typeface="Microsoft YaHei"/>
              </a:rPr>
              <a:t>，具有多年电商平台运营经</a:t>
            </a:r>
            <a:r>
              <a:rPr sz="1300" spc="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1300" spc="5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验</a:t>
            </a:r>
            <a:r>
              <a:rPr sz="1300" spc="5" dirty="0" err="1">
                <a:solidFill>
                  <a:srgbClr val="FFFFFF"/>
                </a:solidFill>
                <a:latin typeface="Microsoft YaHei"/>
                <a:cs typeface="Microsoft YaHei"/>
              </a:rPr>
              <a:t>。在短时间内迅速开展电商业务</a:t>
            </a:r>
            <a:r>
              <a:rPr sz="1300" spc="5" dirty="0">
                <a:solidFill>
                  <a:srgbClr val="FFFFFF"/>
                </a:solidFill>
                <a:latin typeface="Microsoft YaHei"/>
                <a:cs typeface="Microsoft YaHei"/>
              </a:rPr>
              <a:t>。</a:t>
            </a:r>
            <a:endParaRPr sz="1300" dirty="0">
              <a:latin typeface="Microsoft YaHei"/>
              <a:cs typeface="Microsoft YaHei"/>
            </a:endParaRPr>
          </a:p>
        </p:txBody>
      </p:sp>
      <p:sp>
        <p:nvSpPr>
          <p:cNvPr id="18" name="object 36"/>
          <p:cNvSpPr txBox="1"/>
          <p:nvPr/>
        </p:nvSpPr>
        <p:spPr>
          <a:xfrm>
            <a:off x="4102100" y="3239896"/>
            <a:ext cx="897255" cy="271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10" dirty="0">
                <a:solidFill>
                  <a:srgbClr val="00DBFF"/>
                </a:solidFill>
                <a:latin typeface="Microsoft YaHei"/>
                <a:cs typeface="Microsoft YaHei"/>
              </a:rPr>
              <a:t>门店管理</a:t>
            </a:r>
            <a:endParaRPr sz="1700">
              <a:latin typeface="Microsoft YaHei"/>
              <a:cs typeface="Microsoft YaHei"/>
            </a:endParaRPr>
          </a:p>
        </p:txBody>
      </p:sp>
      <p:sp>
        <p:nvSpPr>
          <p:cNvPr id="19" name="object 37"/>
          <p:cNvSpPr/>
          <p:nvPr/>
        </p:nvSpPr>
        <p:spPr>
          <a:xfrm>
            <a:off x="4290567" y="2940557"/>
            <a:ext cx="365125" cy="245110"/>
          </a:xfrm>
          <a:custGeom>
            <a:avLst/>
            <a:gdLst/>
            <a:ahLst/>
            <a:cxnLst/>
            <a:rect l="l" t="t" r="r" b="b"/>
            <a:pathLst>
              <a:path w="365125" h="245110">
                <a:moveTo>
                  <a:pt x="24892" y="0"/>
                </a:moveTo>
                <a:lnTo>
                  <a:pt x="7112" y="0"/>
                </a:lnTo>
                <a:lnTo>
                  <a:pt x="0" y="7112"/>
                </a:lnTo>
                <a:lnTo>
                  <a:pt x="0" y="201929"/>
                </a:lnTo>
                <a:lnTo>
                  <a:pt x="2412" y="216026"/>
                </a:lnTo>
                <a:lnTo>
                  <a:pt x="9017" y="228218"/>
                </a:lnTo>
                <a:lnTo>
                  <a:pt x="19050" y="237489"/>
                </a:lnTo>
                <a:lnTo>
                  <a:pt x="31877" y="243204"/>
                </a:lnTo>
                <a:lnTo>
                  <a:pt x="348615" y="244601"/>
                </a:lnTo>
                <a:lnTo>
                  <a:pt x="357505" y="244601"/>
                </a:lnTo>
                <a:lnTo>
                  <a:pt x="364617" y="237489"/>
                </a:lnTo>
                <a:lnTo>
                  <a:pt x="364744" y="219837"/>
                </a:lnTo>
                <a:lnTo>
                  <a:pt x="357505" y="212597"/>
                </a:lnTo>
                <a:lnTo>
                  <a:pt x="36957" y="212597"/>
                </a:lnTo>
                <a:lnTo>
                  <a:pt x="32004" y="207644"/>
                </a:lnTo>
                <a:lnTo>
                  <a:pt x="32004" y="7112"/>
                </a:lnTo>
                <a:lnTo>
                  <a:pt x="2489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38"/>
          <p:cNvSpPr/>
          <p:nvPr/>
        </p:nvSpPr>
        <p:spPr>
          <a:xfrm>
            <a:off x="4711446" y="3118866"/>
            <a:ext cx="73660" cy="36830"/>
          </a:xfrm>
          <a:custGeom>
            <a:avLst/>
            <a:gdLst/>
            <a:ahLst/>
            <a:cxnLst/>
            <a:rect l="l" t="t" r="r" b="b"/>
            <a:pathLst>
              <a:path w="73660" h="36830">
                <a:moveTo>
                  <a:pt x="73532" y="0"/>
                </a:moveTo>
                <a:lnTo>
                  <a:pt x="0" y="0"/>
                </a:lnTo>
                <a:lnTo>
                  <a:pt x="5841" y="3429"/>
                </a:lnTo>
                <a:lnTo>
                  <a:pt x="12191" y="6223"/>
                </a:lnTo>
                <a:lnTo>
                  <a:pt x="18923" y="8000"/>
                </a:lnTo>
                <a:lnTo>
                  <a:pt x="18923" y="32893"/>
                </a:lnTo>
                <a:lnTo>
                  <a:pt x="22605" y="36575"/>
                </a:lnTo>
                <a:lnTo>
                  <a:pt x="50926" y="36575"/>
                </a:lnTo>
                <a:lnTo>
                  <a:pt x="54609" y="32893"/>
                </a:lnTo>
                <a:lnTo>
                  <a:pt x="54609" y="8000"/>
                </a:lnTo>
                <a:lnTo>
                  <a:pt x="61340" y="6223"/>
                </a:lnTo>
                <a:lnTo>
                  <a:pt x="67817" y="3556"/>
                </a:lnTo>
                <a:lnTo>
                  <a:pt x="7353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39"/>
          <p:cNvSpPr/>
          <p:nvPr/>
        </p:nvSpPr>
        <p:spPr>
          <a:xfrm>
            <a:off x="4649470" y="2977260"/>
            <a:ext cx="178435" cy="159385"/>
          </a:xfrm>
          <a:custGeom>
            <a:avLst/>
            <a:gdLst/>
            <a:ahLst/>
            <a:cxnLst/>
            <a:rect l="l" t="t" r="r" b="b"/>
            <a:pathLst>
              <a:path w="178435" h="159385">
                <a:moveTo>
                  <a:pt x="44322" y="0"/>
                </a:moveTo>
                <a:lnTo>
                  <a:pt x="38988" y="0"/>
                </a:lnTo>
                <a:lnTo>
                  <a:pt x="35687" y="3175"/>
                </a:lnTo>
                <a:lnTo>
                  <a:pt x="18922" y="19812"/>
                </a:lnTo>
                <a:lnTo>
                  <a:pt x="19050" y="25273"/>
                </a:lnTo>
                <a:lnTo>
                  <a:pt x="22225" y="28575"/>
                </a:lnTo>
                <a:lnTo>
                  <a:pt x="36575" y="42672"/>
                </a:lnTo>
                <a:lnTo>
                  <a:pt x="33146" y="48640"/>
                </a:lnTo>
                <a:lnTo>
                  <a:pt x="30352" y="54863"/>
                </a:lnTo>
                <a:lnTo>
                  <a:pt x="28701" y="61594"/>
                </a:lnTo>
                <a:lnTo>
                  <a:pt x="3809" y="61594"/>
                </a:lnTo>
                <a:lnTo>
                  <a:pt x="0" y="65404"/>
                </a:lnTo>
                <a:lnTo>
                  <a:pt x="126" y="93725"/>
                </a:lnTo>
                <a:lnTo>
                  <a:pt x="3809" y="97281"/>
                </a:lnTo>
                <a:lnTo>
                  <a:pt x="28701" y="97281"/>
                </a:lnTo>
                <a:lnTo>
                  <a:pt x="30352" y="104012"/>
                </a:lnTo>
                <a:lnTo>
                  <a:pt x="33146" y="110489"/>
                </a:lnTo>
                <a:lnTo>
                  <a:pt x="36575" y="116204"/>
                </a:lnTo>
                <a:lnTo>
                  <a:pt x="19050" y="133730"/>
                </a:lnTo>
                <a:lnTo>
                  <a:pt x="19050" y="139064"/>
                </a:lnTo>
                <a:lnTo>
                  <a:pt x="22225" y="142366"/>
                </a:lnTo>
                <a:lnTo>
                  <a:pt x="38988" y="159130"/>
                </a:lnTo>
                <a:lnTo>
                  <a:pt x="44322" y="159130"/>
                </a:lnTo>
                <a:lnTo>
                  <a:pt x="47625" y="155955"/>
                </a:lnTo>
                <a:lnTo>
                  <a:pt x="61975" y="141604"/>
                </a:lnTo>
                <a:lnTo>
                  <a:pt x="176149" y="141604"/>
                </a:lnTo>
                <a:lnTo>
                  <a:pt x="178434" y="139318"/>
                </a:lnTo>
                <a:lnTo>
                  <a:pt x="178434" y="133985"/>
                </a:lnTo>
                <a:lnTo>
                  <a:pt x="175259" y="130683"/>
                </a:lnTo>
                <a:lnTo>
                  <a:pt x="160908" y="116331"/>
                </a:lnTo>
                <a:lnTo>
                  <a:pt x="161289" y="115569"/>
                </a:lnTo>
                <a:lnTo>
                  <a:pt x="98805" y="115569"/>
                </a:lnTo>
                <a:lnTo>
                  <a:pt x="84835" y="112775"/>
                </a:lnTo>
                <a:lnTo>
                  <a:pt x="73278" y="105155"/>
                </a:lnTo>
                <a:lnTo>
                  <a:pt x="65531" y="93725"/>
                </a:lnTo>
                <a:lnTo>
                  <a:pt x="62610" y="79883"/>
                </a:lnTo>
                <a:lnTo>
                  <a:pt x="65404" y="65786"/>
                </a:lnTo>
                <a:lnTo>
                  <a:pt x="73025" y="54228"/>
                </a:lnTo>
                <a:lnTo>
                  <a:pt x="84327" y="46354"/>
                </a:lnTo>
                <a:lnTo>
                  <a:pt x="98170" y="43434"/>
                </a:lnTo>
                <a:lnTo>
                  <a:pt x="161162" y="43434"/>
                </a:lnTo>
                <a:lnTo>
                  <a:pt x="160781" y="42799"/>
                </a:lnTo>
                <a:lnTo>
                  <a:pt x="178307" y="25273"/>
                </a:lnTo>
                <a:lnTo>
                  <a:pt x="178180" y="19812"/>
                </a:lnTo>
                <a:lnTo>
                  <a:pt x="176021" y="17525"/>
                </a:lnTo>
                <a:lnTo>
                  <a:pt x="61975" y="17525"/>
                </a:lnTo>
                <a:lnTo>
                  <a:pt x="4432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40"/>
          <p:cNvSpPr/>
          <p:nvPr/>
        </p:nvSpPr>
        <p:spPr>
          <a:xfrm>
            <a:off x="4784978" y="3118866"/>
            <a:ext cx="40640" cy="17780"/>
          </a:xfrm>
          <a:custGeom>
            <a:avLst/>
            <a:gdLst/>
            <a:ahLst/>
            <a:cxnLst/>
            <a:rect l="l" t="t" r="r" b="b"/>
            <a:pathLst>
              <a:path w="40639" h="17780">
                <a:moveTo>
                  <a:pt x="40640" y="0"/>
                </a:moveTo>
                <a:lnTo>
                  <a:pt x="0" y="0"/>
                </a:lnTo>
                <a:lnTo>
                  <a:pt x="17525" y="17525"/>
                </a:lnTo>
                <a:lnTo>
                  <a:pt x="22987" y="17525"/>
                </a:lnTo>
                <a:lnTo>
                  <a:pt x="26288" y="14350"/>
                </a:lnTo>
                <a:lnTo>
                  <a:pt x="40640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41"/>
          <p:cNvSpPr/>
          <p:nvPr/>
        </p:nvSpPr>
        <p:spPr>
          <a:xfrm>
            <a:off x="4747640" y="3020695"/>
            <a:ext cx="99695" cy="72390"/>
          </a:xfrm>
          <a:custGeom>
            <a:avLst/>
            <a:gdLst/>
            <a:ahLst/>
            <a:cxnLst/>
            <a:rect l="l" t="t" r="r" b="b"/>
            <a:pathLst>
              <a:path w="99695" h="72389">
                <a:moveTo>
                  <a:pt x="62992" y="0"/>
                </a:moveTo>
                <a:lnTo>
                  <a:pt x="0" y="0"/>
                </a:lnTo>
                <a:lnTo>
                  <a:pt x="14224" y="2666"/>
                </a:lnTo>
                <a:lnTo>
                  <a:pt x="25781" y="10287"/>
                </a:lnTo>
                <a:lnTo>
                  <a:pt x="33655" y="21462"/>
                </a:lnTo>
                <a:lnTo>
                  <a:pt x="36703" y="35178"/>
                </a:lnTo>
                <a:lnTo>
                  <a:pt x="34036" y="49529"/>
                </a:lnTo>
                <a:lnTo>
                  <a:pt x="26416" y="61087"/>
                </a:lnTo>
                <a:lnTo>
                  <a:pt x="15367" y="68960"/>
                </a:lnTo>
                <a:lnTo>
                  <a:pt x="1650" y="72135"/>
                </a:lnTo>
                <a:lnTo>
                  <a:pt x="63119" y="72135"/>
                </a:lnTo>
                <a:lnTo>
                  <a:pt x="66167" y="67055"/>
                </a:lnTo>
                <a:lnTo>
                  <a:pt x="68961" y="60705"/>
                </a:lnTo>
                <a:lnTo>
                  <a:pt x="70612" y="53975"/>
                </a:lnTo>
                <a:lnTo>
                  <a:pt x="95631" y="53975"/>
                </a:lnTo>
                <a:lnTo>
                  <a:pt x="99187" y="50291"/>
                </a:lnTo>
                <a:lnTo>
                  <a:pt x="99187" y="22097"/>
                </a:lnTo>
                <a:lnTo>
                  <a:pt x="95504" y="18287"/>
                </a:lnTo>
                <a:lnTo>
                  <a:pt x="70485" y="18287"/>
                </a:lnTo>
                <a:lnTo>
                  <a:pt x="68834" y="11556"/>
                </a:lnTo>
                <a:lnTo>
                  <a:pt x="66167" y="5206"/>
                </a:lnTo>
                <a:lnTo>
                  <a:pt x="6299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42"/>
          <p:cNvSpPr/>
          <p:nvPr/>
        </p:nvSpPr>
        <p:spPr>
          <a:xfrm>
            <a:off x="4711446" y="2958210"/>
            <a:ext cx="73660" cy="36830"/>
          </a:xfrm>
          <a:custGeom>
            <a:avLst/>
            <a:gdLst/>
            <a:ahLst/>
            <a:cxnLst/>
            <a:rect l="l" t="t" r="r" b="b"/>
            <a:pathLst>
              <a:path w="73660" h="36830">
                <a:moveTo>
                  <a:pt x="50926" y="0"/>
                </a:moveTo>
                <a:lnTo>
                  <a:pt x="22605" y="0"/>
                </a:lnTo>
                <a:lnTo>
                  <a:pt x="18923" y="3810"/>
                </a:lnTo>
                <a:lnTo>
                  <a:pt x="18923" y="28701"/>
                </a:lnTo>
                <a:lnTo>
                  <a:pt x="12191" y="30352"/>
                </a:lnTo>
                <a:lnTo>
                  <a:pt x="5714" y="33019"/>
                </a:lnTo>
                <a:lnTo>
                  <a:pt x="0" y="36575"/>
                </a:lnTo>
                <a:lnTo>
                  <a:pt x="73532" y="36575"/>
                </a:lnTo>
                <a:lnTo>
                  <a:pt x="67690" y="33147"/>
                </a:lnTo>
                <a:lnTo>
                  <a:pt x="61340" y="30352"/>
                </a:lnTo>
                <a:lnTo>
                  <a:pt x="54609" y="28701"/>
                </a:lnTo>
                <a:lnTo>
                  <a:pt x="54609" y="3810"/>
                </a:lnTo>
                <a:lnTo>
                  <a:pt x="50926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43"/>
          <p:cNvSpPr/>
          <p:nvPr/>
        </p:nvSpPr>
        <p:spPr>
          <a:xfrm>
            <a:off x="4784978" y="2977260"/>
            <a:ext cx="40640" cy="17780"/>
          </a:xfrm>
          <a:custGeom>
            <a:avLst/>
            <a:gdLst/>
            <a:ahLst/>
            <a:cxnLst/>
            <a:rect l="l" t="t" r="r" b="b"/>
            <a:pathLst>
              <a:path w="40639" h="17780">
                <a:moveTo>
                  <a:pt x="23113" y="0"/>
                </a:moveTo>
                <a:lnTo>
                  <a:pt x="17653" y="0"/>
                </a:lnTo>
                <a:lnTo>
                  <a:pt x="14350" y="3175"/>
                </a:lnTo>
                <a:lnTo>
                  <a:pt x="0" y="17525"/>
                </a:lnTo>
                <a:lnTo>
                  <a:pt x="40512" y="17525"/>
                </a:lnTo>
                <a:lnTo>
                  <a:pt x="23113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44"/>
          <p:cNvSpPr/>
          <p:nvPr/>
        </p:nvSpPr>
        <p:spPr>
          <a:xfrm>
            <a:off x="4308983" y="2615310"/>
            <a:ext cx="450215" cy="0"/>
          </a:xfrm>
          <a:custGeom>
            <a:avLst/>
            <a:gdLst/>
            <a:ahLst/>
            <a:cxnLst/>
            <a:rect l="l" t="t" r="r" b="b"/>
            <a:pathLst>
              <a:path w="450214">
                <a:moveTo>
                  <a:pt x="0" y="0"/>
                </a:moveTo>
                <a:lnTo>
                  <a:pt x="450088" y="0"/>
                </a:lnTo>
              </a:path>
            </a:pathLst>
          </a:custGeom>
          <a:ln w="21589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45"/>
          <p:cNvSpPr/>
          <p:nvPr/>
        </p:nvSpPr>
        <p:spPr>
          <a:xfrm>
            <a:off x="4218432" y="2655316"/>
            <a:ext cx="584835" cy="247650"/>
          </a:xfrm>
          <a:custGeom>
            <a:avLst/>
            <a:gdLst/>
            <a:ahLst/>
            <a:cxnLst/>
            <a:rect l="l" t="t" r="r" b="b"/>
            <a:pathLst>
              <a:path w="584835" h="247650">
                <a:moveTo>
                  <a:pt x="572262" y="0"/>
                </a:moveTo>
                <a:lnTo>
                  <a:pt x="59308" y="0"/>
                </a:lnTo>
                <a:lnTo>
                  <a:pt x="1015" y="151384"/>
                </a:lnTo>
                <a:lnTo>
                  <a:pt x="253" y="153797"/>
                </a:lnTo>
                <a:lnTo>
                  <a:pt x="0" y="156083"/>
                </a:lnTo>
                <a:lnTo>
                  <a:pt x="1142" y="170561"/>
                </a:lnTo>
                <a:lnTo>
                  <a:pt x="17144" y="209169"/>
                </a:lnTo>
                <a:lnTo>
                  <a:pt x="48005" y="236347"/>
                </a:lnTo>
                <a:lnTo>
                  <a:pt x="88900" y="247396"/>
                </a:lnTo>
                <a:lnTo>
                  <a:pt x="103250" y="246380"/>
                </a:lnTo>
                <a:lnTo>
                  <a:pt x="140588" y="232918"/>
                </a:lnTo>
                <a:lnTo>
                  <a:pt x="100456" y="214757"/>
                </a:lnTo>
                <a:lnTo>
                  <a:pt x="83819" y="213487"/>
                </a:lnTo>
                <a:lnTo>
                  <a:pt x="46862" y="194183"/>
                </a:lnTo>
                <a:lnTo>
                  <a:pt x="32257" y="159385"/>
                </a:lnTo>
                <a:lnTo>
                  <a:pt x="81279" y="32258"/>
                </a:lnTo>
                <a:lnTo>
                  <a:pt x="584707" y="32258"/>
                </a:lnTo>
                <a:lnTo>
                  <a:pt x="57226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46"/>
          <p:cNvSpPr/>
          <p:nvPr/>
        </p:nvSpPr>
        <p:spPr>
          <a:xfrm>
            <a:off x="4385436" y="2862960"/>
            <a:ext cx="145415" cy="39370"/>
          </a:xfrm>
          <a:custGeom>
            <a:avLst/>
            <a:gdLst/>
            <a:ahLst/>
            <a:cxnLst/>
            <a:rect l="l" t="t" r="r" b="b"/>
            <a:pathLst>
              <a:path w="145414" h="39369">
                <a:moveTo>
                  <a:pt x="49784" y="0"/>
                </a:moveTo>
                <a:lnTo>
                  <a:pt x="0" y="0"/>
                </a:lnTo>
                <a:lnTo>
                  <a:pt x="8000" y="10160"/>
                </a:lnTo>
                <a:lnTo>
                  <a:pt x="39750" y="32512"/>
                </a:lnTo>
                <a:lnTo>
                  <a:pt x="65659" y="39242"/>
                </a:lnTo>
                <a:lnTo>
                  <a:pt x="81534" y="38608"/>
                </a:lnTo>
                <a:lnTo>
                  <a:pt x="120650" y="27050"/>
                </a:lnTo>
                <a:lnTo>
                  <a:pt x="145034" y="7112"/>
                </a:lnTo>
                <a:lnTo>
                  <a:pt x="84200" y="7112"/>
                </a:lnTo>
                <a:lnTo>
                  <a:pt x="67690" y="5841"/>
                </a:lnTo>
                <a:lnTo>
                  <a:pt x="53086" y="1777"/>
                </a:lnTo>
                <a:lnTo>
                  <a:pt x="49784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47"/>
          <p:cNvSpPr/>
          <p:nvPr/>
        </p:nvSpPr>
        <p:spPr>
          <a:xfrm>
            <a:off x="4533391" y="2866898"/>
            <a:ext cx="147955" cy="35560"/>
          </a:xfrm>
          <a:custGeom>
            <a:avLst/>
            <a:gdLst/>
            <a:ahLst/>
            <a:cxnLst/>
            <a:rect l="l" t="t" r="r" b="b"/>
            <a:pathLst>
              <a:path w="147954" h="35560">
                <a:moveTo>
                  <a:pt x="63754" y="0"/>
                </a:moveTo>
                <a:lnTo>
                  <a:pt x="0" y="0"/>
                </a:lnTo>
                <a:lnTo>
                  <a:pt x="9017" y="8509"/>
                </a:lnTo>
                <a:lnTo>
                  <a:pt x="42037" y="28701"/>
                </a:lnTo>
                <a:lnTo>
                  <a:pt x="67691" y="35178"/>
                </a:lnTo>
                <a:lnTo>
                  <a:pt x="83693" y="34543"/>
                </a:lnTo>
                <a:lnTo>
                  <a:pt x="123062" y="23367"/>
                </a:lnTo>
                <a:lnTo>
                  <a:pt x="147955" y="3175"/>
                </a:lnTo>
                <a:lnTo>
                  <a:pt x="87122" y="3175"/>
                </a:lnTo>
                <a:lnTo>
                  <a:pt x="70485" y="1904"/>
                </a:lnTo>
                <a:lnTo>
                  <a:pt x="63754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48"/>
          <p:cNvSpPr/>
          <p:nvPr/>
        </p:nvSpPr>
        <p:spPr>
          <a:xfrm>
            <a:off x="4683759" y="2867405"/>
            <a:ext cx="146050" cy="34925"/>
          </a:xfrm>
          <a:custGeom>
            <a:avLst/>
            <a:gdLst/>
            <a:ahLst/>
            <a:cxnLst/>
            <a:rect l="l" t="t" r="r" b="b"/>
            <a:pathLst>
              <a:path w="146050" h="34925">
                <a:moveTo>
                  <a:pt x="65659" y="0"/>
                </a:moveTo>
                <a:lnTo>
                  <a:pt x="0" y="0"/>
                </a:lnTo>
                <a:lnTo>
                  <a:pt x="9270" y="8382"/>
                </a:lnTo>
                <a:lnTo>
                  <a:pt x="42290" y="28194"/>
                </a:lnTo>
                <a:lnTo>
                  <a:pt x="67944" y="34671"/>
                </a:lnTo>
                <a:lnTo>
                  <a:pt x="83947" y="34163"/>
                </a:lnTo>
                <a:lnTo>
                  <a:pt x="121792" y="23622"/>
                </a:lnTo>
                <a:lnTo>
                  <a:pt x="145795" y="2667"/>
                </a:lnTo>
                <a:lnTo>
                  <a:pt x="87122" y="2667"/>
                </a:lnTo>
                <a:lnTo>
                  <a:pt x="70738" y="1397"/>
                </a:lnTo>
                <a:lnTo>
                  <a:pt x="6565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49"/>
          <p:cNvSpPr/>
          <p:nvPr/>
        </p:nvSpPr>
        <p:spPr>
          <a:xfrm>
            <a:off x="4768596" y="2687573"/>
            <a:ext cx="81280" cy="182880"/>
          </a:xfrm>
          <a:custGeom>
            <a:avLst/>
            <a:gdLst/>
            <a:ahLst/>
            <a:cxnLst/>
            <a:rect l="l" t="t" r="r" b="b"/>
            <a:pathLst>
              <a:path w="81279" h="182880">
                <a:moveTo>
                  <a:pt x="34543" y="0"/>
                </a:moveTo>
                <a:lnTo>
                  <a:pt x="0" y="0"/>
                </a:lnTo>
                <a:lnTo>
                  <a:pt x="48894" y="126746"/>
                </a:lnTo>
                <a:lnTo>
                  <a:pt x="46989" y="140080"/>
                </a:lnTo>
                <a:lnTo>
                  <a:pt x="25273" y="172847"/>
                </a:lnTo>
                <a:lnTo>
                  <a:pt x="2286" y="182499"/>
                </a:lnTo>
                <a:lnTo>
                  <a:pt x="60959" y="182499"/>
                </a:lnTo>
                <a:lnTo>
                  <a:pt x="78993" y="143890"/>
                </a:lnTo>
                <a:lnTo>
                  <a:pt x="80771" y="131190"/>
                </a:lnTo>
                <a:lnTo>
                  <a:pt x="80390" y="119125"/>
                </a:lnTo>
                <a:lnTo>
                  <a:pt x="34543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50"/>
          <p:cNvSpPr/>
          <p:nvPr/>
        </p:nvSpPr>
        <p:spPr>
          <a:xfrm>
            <a:off x="4318889" y="2811398"/>
            <a:ext cx="116839" cy="59055"/>
          </a:xfrm>
          <a:custGeom>
            <a:avLst/>
            <a:gdLst/>
            <a:ahLst/>
            <a:cxnLst/>
            <a:rect l="l" t="t" r="r" b="b"/>
            <a:pathLst>
              <a:path w="116839" h="59055">
                <a:moveTo>
                  <a:pt x="50419" y="0"/>
                </a:moveTo>
                <a:lnTo>
                  <a:pt x="35940" y="38862"/>
                </a:lnTo>
                <a:lnTo>
                  <a:pt x="0" y="58674"/>
                </a:lnTo>
                <a:lnTo>
                  <a:pt x="60960" y="58674"/>
                </a:lnTo>
                <a:lnTo>
                  <a:pt x="66548" y="51562"/>
                </a:lnTo>
                <a:lnTo>
                  <a:pt x="116332" y="51562"/>
                </a:lnTo>
                <a:lnTo>
                  <a:pt x="107187" y="46736"/>
                </a:lnTo>
                <a:lnTo>
                  <a:pt x="97027" y="37846"/>
                </a:lnTo>
                <a:lnTo>
                  <a:pt x="89408" y="27304"/>
                </a:lnTo>
                <a:lnTo>
                  <a:pt x="84582" y="15239"/>
                </a:lnTo>
                <a:lnTo>
                  <a:pt x="82550" y="2031"/>
                </a:lnTo>
                <a:lnTo>
                  <a:pt x="5041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51"/>
          <p:cNvSpPr/>
          <p:nvPr/>
        </p:nvSpPr>
        <p:spPr>
          <a:xfrm>
            <a:off x="4469638" y="2811398"/>
            <a:ext cx="127635" cy="59055"/>
          </a:xfrm>
          <a:custGeom>
            <a:avLst/>
            <a:gdLst/>
            <a:ahLst/>
            <a:cxnLst/>
            <a:rect l="l" t="t" r="r" b="b"/>
            <a:pathLst>
              <a:path w="127635" h="59055">
                <a:moveTo>
                  <a:pt x="50546" y="0"/>
                </a:moveTo>
                <a:lnTo>
                  <a:pt x="35940" y="38862"/>
                </a:lnTo>
                <a:lnTo>
                  <a:pt x="0" y="58674"/>
                </a:lnTo>
                <a:lnTo>
                  <a:pt x="60833" y="58674"/>
                </a:lnTo>
                <a:lnTo>
                  <a:pt x="63753" y="55499"/>
                </a:lnTo>
                <a:lnTo>
                  <a:pt x="127508" y="55499"/>
                </a:lnTo>
                <a:lnTo>
                  <a:pt x="119634" y="53339"/>
                </a:lnTo>
                <a:lnTo>
                  <a:pt x="89535" y="27304"/>
                </a:lnTo>
                <a:lnTo>
                  <a:pt x="82676" y="2031"/>
                </a:lnTo>
                <a:lnTo>
                  <a:pt x="50546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52"/>
          <p:cNvSpPr/>
          <p:nvPr/>
        </p:nvSpPr>
        <p:spPr>
          <a:xfrm>
            <a:off x="4620514" y="2811398"/>
            <a:ext cx="128905" cy="59055"/>
          </a:xfrm>
          <a:custGeom>
            <a:avLst/>
            <a:gdLst/>
            <a:ahLst/>
            <a:cxnLst/>
            <a:rect l="l" t="t" r="r" b="b"/>
            <a:pathLst>
              <a:path w="128904" h="59055">
                <a:moveTo>
                  <a:pt x="50546" y="0"/>
                </a:moveTo>
                <a:lnTo>
                  <a:pt x="35940" y="38862"/>
                </a:lnTo>
                <a:lnTo>
                  <a:pt x="0" y="58674"/>
                </a:lnTo>
                <a:lnTo>
                  <a:pt x="60833" y="58674"/>
                </a:lnTo>
                <a:lnTo>
                  <a:pt x="63246" y="56006"/>
                </a:lnTo>
                <a:lnTo>
                  <a:pt x="128905" y="56006"/>
                </a:lnTo>
                <a:lnTo>
                  <a:pt x="119380" y="53339"/>
                </a:lnTo>
                <a:lnTo>
                  <a:pt x="89408" y="27050"/>
                </a:lnTo>
                <a:lnTo>
                  <a:pt x="82550" y="1777"/>
                </a:lnTo>
                <a:lnTo>
                  <a:pt x="50546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53"/>
          <p:cNvSpPr txBox="1"/>
          <p:nvPr/>
        </p:nvSpPr>
        <p:spPr>
          <a:xfrm>
            <a:off x="2319654" y="3239896"/>
            <a:ext cx="898525" cy="271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10" dirty="0">
                <a:solidFill>
                  <a:srgbClr val="00DBFF"/>
                </a:solidFill>
                <a:latin typeface="Microsoft YaHei"/>
                <a:cs typeface="Microsoft YaHei"/>
              </a:rPr>
              <a:t>订单管理</a:t>
            </a:r>
            <a:endParaRPr sz="1700">
              <a:latin typeface="Microsoft YaHei"/>
              <a:cs typeface="Microsoft YaHei"/>
            </a:endParaRPr>
          </a:p>
        </p:txBody>
      </p:sp>
      <p:sp>
        <p:nvSpPr>
          <p:cNvPr id="36" name="object 54"/>
          <p:cNvSpPr txBox="1"/>
          <p:nvPr/>
        </p:nvSpPr>
        <p:spPr>
          <a:xfrm>
            <a:off x="2319654" y="5027548"/>
            <a:ext cx="898525" cy="271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10" dirty="0">
                <a:solidFill>
                  <a:srgbClr val="00DBFF"/>
                </a:solidFill>
                <a:latin typeface="Microsoft YaHei"/>
                <a:cs typeface="Microsoft YaHei"/>
              </a:rPr>
              <a:t>商品管理</a:t>
            </a:r>
            <a:endParaRPr sz="1700">
              <a:latin typeface="Microsoft YaHei"/>
              <a:cs typeface="Microsoft YaHei"/>
            </a:endParaRPr>
          </a:p>
        </p:txBody>
      </p:sp>
      <p:sp>
        <p:nvSpPr>
          <p:cNvPr id="37" name="object 55"/>
          <p:cNvSpPr txBox="1"/>
          <p:nvPr/>
        </p:nvSpPr>
        <p:spPr>
          <a:xfrm>
            <a:off x="3992626" y="5027548"/>
            <a:ext cx="1115060" cy="271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10" dirty="0">
                <a:solidFill>
                  <a:srgbClr val="00DBFF"/>
                </a:solidFill>
                <a:latin typeface="Microsoft YaHei"/>
                <a:cs typeface="Microsoft YaHei"/>
              </a:rPr>
              <a:t>供应链管理</a:t>
            </a:r>
            <a:endParaRPr sz="1700">
              <a:latin typeface="Microsoft YaHei"/>
              <a:cs typeface="Microsoft YaHei"/>
            </a:endParaRPr>
          </a:p>
        </p:txBody>
      </p:sp>
      <p:sp>
        <p:nvSpPr>
          <p:cNvPr id="38" name="object 56"/>
          <p:cNvSpPr/>
          <p:nvPr/>
        </p:nvSpPr>
        <p:spPr>
          <a:xfrm>
            <a:off x="4312920" y="4431791"/>
            <a:ext cx="264160" cy="556260"/>
          </a:xfrm>
          <a:custGeom>
            <a:avLst/>
            <a:gdLst/>
            <a:ahLst/>
            <a:cxnLst/>
            <a:rect l="l" t="t" r="r" b="b"/>
            <a:pathLst>
              <a:path w="264160" h="556260">
                <a:moveTo>
                  <a:pt x="105282" y="0"/>
                </a:moveTo>
                <a:lnTo>
                  <a:pt x="62102" y="8762"/>
                </a:lnTo>
                <a:lnTo>
                  <a:pt x="28575" y="32765"/>
                </a:lnTo>
                <a:lnTo>
                  <a:pt x="8254" y="68071"/>
                </a:lnTo>
                <a:lnTo>
                  <a:pt x="3555" y="95884"/>
                </a:lnTo>
                <a:lnTo>
                  <a:pt x="4444" y="110743"/>
                </a:lnTo>
                <a:lnTo>
                  <a:pt x="18033" y="149986"/>
                </a:lnTo>
                <a:lnTo>
                  <a:pt x="44830" y="179196"/>
                </a:lnTo>
                <a:lnTo>
                  <a:pt x="76072" y="194055"/>
                </a:lnTo>
                <a:lnTo>
                  <a:pt x="73151" y="362076"/>
                </a:lnTo>
                <a:lnTo>
                  <a:pt x="37083" y="379856"/>
                </a:lnTo>
                <a:lnTo>
                  <a:pt x="11429" y="410717"/>
                </a:lnTo>
                <a:lnTo>
                  <a:pt x="0" y="450468"/>
                </a:lnTo>
                <a:lnTo>
                  <a:pt x="888" y="466343"/>
                </a:lnTo>
                <a:lnTo>
                  <a:pt x="14604" y="508126"/>
                </a:lnTo>
                <a:lnTo>
                  <a:pt x="41528" y="538479"/>
                </a:lnTo>
                <a:lnTo>
                  <a:pt x="78231" y="554608"/>
                </a:lnTo>
                <a:lnTo>
                  <a:pt x="91947" y="556259"/>
                </a:lnTo>
                <a:lnTo>
                  <a:pt x="107314" y="555243"/>
                </a:lnTo>
                <a:lnTo>
                  <a:pt x="147574" y="540892"/>
                </a:lnTo>
                <a:lnTo>
                  <a:pt x="177037" y="512698"/>
                </a:lnTo>
                <a:lnTo>
                  <a:pt x="184150" y="499998"/>
                </a:lnTo>
                <a:lnTo>
                  <a:pt x="108838" y="499998"/>
                </a:lnTo>
                <a:lnTo>
                  <a:pt x="91312" y="498982"/>
                </a:lnTo>
                <a:lnTo>
                  <a:pt x="77088" y="494537"/>
                </a:lnTo>
                <a:lnTo>
                  <a:pt x="66039" y="487171"/>
                </a:lnTo>
                <a:lnTo>
                  <a:pt x="58419" y="477519"/>
                </a:lnTo>
                <a:lnTo>
                  <a:pt x="54228" y="465962"/>
                </a:lnTo>
                <a:lnTo>
                  <a:pt x="55752" y="449198"/>
                </a:lnTo>
                <a:lnTo>
                  <a:pt x="60959" y="435355"/>
                </a:lnTo>
                <a:lnTo>
                  <a:pt x="68960" y="424814"/>
                </a:lnTo>
                <a:lnTo>
                  <a:pt x="79501" y="417575"/>
                </a:lnTo>
                <a:lnTo>
                  <a:pt x="91693" y="414019"/>
                </a:lnTo>
                <a:lnTo>
                  <a:pt x="224281" y="414019"/>
                </a:lnTo>
                <a:lnTo>
                  <a:pt x="263778" y="389508"/>
                </a:lnTo>
                <a:lnTo>
                  <a:pt x="166750" y="389508"/>
                </a:lnTo>
                <a:lnTo>
                  <a:pt x="157479" y="380872"/>
                </a:lnTo>
                <a:lnTo>
                  <a:pt x="147065" y="373379"/>
                </a:lnTo>
                <a:lnTo>
                  <a:pt x="135635" y="367410"/>
                </a:lnTo>
                <a:lnTo>
                  <a:pt x="123443" y="362965"/>
                </a:lnTo>
                <a:lnTo>
                  <a:pt x="123825" y="194309"/>
                </a:lnTo>
                <a:lnTo>
                  <a:pt x="159892" y="176402"/>
                </a:lnTo>
                <a:lnTo>
                  <a:pt x="185674" y="145795"/>
                </a:lnTo>
                <a:lnTo>
                  <a:pt x="187451" y="141604"/>
                </a:lnTo>
                <a:lnTo>
                  <a:pt x="108838" y="141604"/>
                </a:lnTo>
                <a:lnTo>
                  <a:pt x="92201" y="140080"/>
                </a:lnTo>
                <a:lnTo>
                  <a:pt x="78612" y="134873"/>
                </a:lnTo>
                <a:lnTo>
                  <a:pt x="68071" y="126745"/>
                </a:lnTo>
                <a:lnTo>
                  <a:pt x="60959" y="116077"/>
                </a:lnTo>
                <a:lnTo>
                  <a:pt x="57530" y="103631"/>
                </a:lnTo>
                <a:lnTo>
                  <a:pt x="59435" y="87756"/>
                </a:lnTo>
                <a:lnTo>
                  <a:pt x="85089" y="57403"/>
                </a:lnTo>
                <a:lnTo>
                  <a:pt x="100456" y="54482"/>
                </a:lnTo>
                <a:lnTo>
                  <a:pt x="185674" y="54482"/>
                </a:lnTo>
                <a:lnTo>
                  <a:pt x="182625" y="48259"/>
                </a:lnTo>
                <a:lnTo>
                  <a:pt x="155701" y="17779"/>
                </a:lnTo>
                <a:lnTo>
                  <a:pt x="118999" y="1650"/>
                </a:lnTo>
                <a:lnTo>
                  <a:pt x="10528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57"/>
          <p:cNvSpPr/>
          <p:nvPr/>
        </p:nvSpPr>
        <p:spPr>
          <a:xfrm>
            <a:off x="4404614" y="4845811"/>
            <a:ext cx="132715" cy="86360"/>
          </a:xfrm>
          <a:custGeom>
            <a:avLst/>
            <a:gdLst/>
            <a:ahLst/>
            <a:cxnLst/>
            <a:rect l="l" t="t" r="r" b="b"/>
            <a:pathLst>
              <a:path w="132714" h="86360">
                <a:moveTo>
                  <a:pt x="132587" y="0"/>
                </a:moveTo>
                <a:lnTo>
                  <a:pt x="0" y="0"/>
                </a:lnTo>
                <a:lnTo>
                  <a:pt x="15621" y="2031"/>
                </a:lnTo>
                <a:lnTo>
                  <a:pt x="28701" y="7746"/>
                </a:lnTo>
                <a:lnTo>
                  <a:pt x="38735" y="16763"/>
                </a:lnTo>
                <a:lnTo>
                  <a:pt x="45465" y="28193"/>
                </a:lnTo>
                <a:lnTo>
                  <a:pt x="48133" y="41529"/>
                </a:lnTo>
                <a:lnTo>
                  <a:pt x="48260" y="43687"/>
                </a:lnTo>
                <a:lnTo>
                  <a:pt x="45847" y="58038"/>
                </a:lnTo>
                <a:lnTo>
                  <a:pt x="39370" y="70357"/>
                </a:lnTo>
                <a:lnTo>
                  <a:pt x="29590" y="79882"/>
                </a:lnTo>
                <a:lnTo>
                  <a:pt x="17145" y="85979"/>
                </a:lnTo>
                <a:lnTo>
                  <a:pt x="92456" y="85979"/>
                </a:lnTo>
                <a:lnTo>
                  <a:pt x="97282" y="74040"/>
                </a:lnTo>
                <a:lnTo>
                  <a:pt x="100584" y="60451"/>
                </a:lnTo>
                <a:lnTo>
                  <a:pt x="101981" y="46227"/>
                </a:lnTo>
                <a:lnTo>
                  <a:pt x="101346" y="32385"/>
                </a:lnTo>
                <a:lnTo>
                  <a:pt x="99313" y="20574"/>
                </a:lnTo>
                <a:lnTo>
                  <a:pt x="13258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58"/>
          <p:cNvSpPr/>
          <p:nvPr/>
        </p:nvSpPr>
        <p:spPr>
          <a:xfrm>
            <a:off x="4479671" y="4605654"/>
            <a:ext cx="320675" cy="215900"/>
          </a:xfrm>
          <a:custGeom>
            <a:avLst/>
            <a:gdLst/>
            <a:ahLst/>
            <a:cxnLst/>
            <a:rect l="l" t="t" r="r" b="b"/>
            <a:pathLst>
              <a:path w="320675" h="215900">
                <a:moveTo>
                  <a:pt x="235457" y="0"/>
                </a:moveTo>
                <a:lnTo>
                  <a:pt x="193293" y="9144"/>
                </a:lnTo>
                <a:lnTo>
                  <a:pt x="160400" y="33782"/>
                </a:lnTo>
                <a:lnTo>
                  <a:pt x="140462" y="69850"/>
                </a:lnTo>
                <a:lnTo>
                  <a:pt x="136270" y="98298"/>
                </a:lnTo>
                <a:lnTo>
                  <a:pt x="137032" y="111379"/>
                </a:lnTo>
                <a:lnTo>
                  <a:pt x="139318" y="123698"/>
                </a:lnTo>
                <a:lnTo>
                  <a:pt x="0" y="215646"/>
                </a:lnTo>
                <a:lnTo>
                  <a:pt x="97027" y="215646"/>
                </a:lnTo>
                <a:lnTo>
                  <a:pt x="168020" y="171704"/>
                </a:lnTo>
                <a:lnTo>
                  <a:pt x="296925" y="171704"/>
                </a:lnTo>
                <a:lnTo>
                  <a:pt x="304164" y="164973"/>
                </a:lnTo>
                <a:lnTo>
                  <a:pt x="312674" y="154559"/>
                </a:lnTo>
                <a:lnTo>
                  <a:pt x="319658" y="143002"/>
                </a:lnTo>
                <a:lnTo>
                  <a:pt x="320166" y="141859"/>
                </a:lnTo>
                <a:lnTo>
                  <a:pt x="241553" y="141859"/>
                </a:lnTo>
                <a:lnTo>
                  <a:pt x="224916" y="140208"/>
                </a:lnTo>
                <a:lnTo>
                  <a:pt x="211327" y="135128"/>
                </a:lnTo>
                <a:lnTo>
                  <a:pt x="200787" y="126873"/>
                </a:lnTo>
                <a:lnTo>
                  <a:pt x="193675" y="116205"/>
                </a:lnTo>
                <a:lnTo>
                  <a:pt x="190373" y="104013"/>
                </a:lnTo>
                <a:lnTo>
                  <a:pt x="190373" y="102997"/>
                </a:lnTo>
                <a:lnTo>
                  <a:pt x="206628" y="64389"/>
                </a:lnTo>
                <a:lnTo>
                  <a:pt x="233171" y="54737"/>
                </a:lnTo>
                <a:lnTo>
                  <a:pt x="319024" y="54737"/>
                </a:lnTo>
                <a:lnTo>
                  <a:pt x="314959" y="46736"/>
                </a:lnTo>
                <a:lnTo>
                  <a:pt x="287146" y="16891"/>
                </a:lnTo>
                <a:lnTo>
                  <a:pt x="249427" y="1397"/>
                </a:lnTo>
                <a:lnTo>
                  <a:pt x="23545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59"/>
          <p:cNvSpPr/>
          <p:nvPr/>
        </p:nvSpPr>
        <p:spPr>
          <a:xfrm>
            <a:off x="4647691" y="4777359"/>
            <a:ext cx="128905" cy="25400"/>
          </a:xfrm>
          <a:custGeom>
            <a:avLst/>
            <a:gdLst/>
            <a:ahLst/>
            <a:cxnLst/>
            <a:rect l="l" t="t" r="r" b="b"/>
            <a:pathLst>
              <a:path w="128904" h="25400">
                <a:moveTo>
                  <a:pt x="128905" y="0"/>
                </a:moveTo>
                <a:lnTo>
                  <a:pt x="0" y="0"/>
                </a:lnTo>
                <a:lnTo>
                  <a:pt x="9906" y="8001"/>
                </a:lnTo>
                <a:lnTo>
                  <a:pt x="20828" y="14732"/>
                </a:lnTo>
                <a:lnTo>
                  <a:pt x="32512" y="19939"/>
                </a:lnTo>
                <a:lnTo>
                  <a:pt x="45085" y="23495"/>
                </a:lnTo>
                <a:lnTo>
                  <a:pt x="58166" y="25400"/>
                </a:lnTo>
                <a:lnTo>
                  <a:pt x="73913" y="24384"/>
                </a:lnTo>
                <a:lnTo>
                  <a:pt x="114808" y="10414"/>
                </a:lnTo>
                <a:lnTo>
                  <a:pt x="12890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60"/>
          <p:cNvSpPr/>
          <p:nvPr/>
        </p:nvSpPr>
        <p:spPr>
          <a:xfrm>
            <a:off x="4712842" y="4660391"/>
            <a:ext cx="97155" cy="87630"/>
          </a:xfrm>
          <a:custGeom>
            <a:avLst/>
            <a:gdLst/>
            <a:ahLst/>
            <a:cxnLst/>
            <a:rect l="l" t="t" r="r" b="b"/>
            <a:pathLst>
              <a:path w="97154" h="87629">
                <a:moveTo>
                  <a:pt x="85852" y="0"/>
                </a:moveTo>
                <a:lnTo>
                  <a:pt x="0" y="0"/>
                </a:lnTo>
                <a:lnTo>
                  <a:pt x="14097" y="2285"/>
                </a:lnTo>
                <a:lnTo>
                  <a:pt x="26162" y="8889"/>
                </a:lnTo>
                <a:lnTo>
                  <a:pt x="35560" y="18922"/>
                </a:lnTo>
                <a:lnTo>
                  <a:pt x="41529" y="31622"/>
                </a:lnTo>
                <a:lnTo>
                  <a:pt x="40512" y="49275"/>
                </a:lnTo>
                <a:lnTo>
                  <a:pt x="36195" y="63880"/>
                </a:lnTo>
                <a:lnTo>
                  <a:pt x="29083" y="75056"/>
                </a:lnTo>
                <a:lnTo>
                  <a:pt x="19558" y="82803"/>
                </a:lnTo>
                <a:lnTo>
                  <a:pt x="8382" y="87121"/>
                </a:lnTo>
                <a:lnTo>
                  <a:pt x="86995" y="87121"/>
                </a:lnTo>
                <a:lnTo>
                  <a:pt x="91821" y="75691"/>
                </a:lnTo>
                <a:lnTo>
                  <a:pt x="95250" y="62356"/>
                </a:lnTo>
                <a:lnTo>
                  <a:pt x="96901" y="48259"/>
                </a:lnTo>
                <a:lnTo>
                  <a:pt x="95885" y="32892"/>
                </a:lnTo>
                <a:lnTo>
                  <a:pt x="92964" y="18287"/>
                </a:lnTo>
                <a:lnTo>
                  <a:pt x="88137" y="4571"/>
                </a:lnTo>
                <a:lnTo>
                  <a:pt x="8585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61"/>
          <p:cNvSpPr/>
          <p:nvPr/>
        </p:nvSpPr>
        <p:spPr>
          <a:xfrm>
            <a:off x="4413377" y="4486275"/>
            <a:ext cx="97155" cy="87630"/>
          </a:xfrm>
          <a:custGeom>
            <a:avLst/>
            <a:gdLst/>
            <a:ahLst/>
            <a:cxnLst/>
            <a:rect l="l" t="t" r="r" b="b"/>
            <a:pathLst>
              <a:path w="97154" h="87629">
                <a:moveTo>
                  <a:pt x="85217" y="0"/>
                </a:moveTo>
                <a:lnTo>
                  <a:pt x="0" y="0"/>
                </a:lnTo>
                <a:lnTo>
                  <a:pt x="14097" y="2412"/>
                </a:lnTo>
                <a:lnTo>
                  <a:pt x="26162" y="9017"/>
                </a:lnTo>
                <a:lnTo>
                  <a:pt x="35560" y="19050"/>
                </a:lnTo>
                <a:lnTo>
                  <a:pt x="41528" y="31623"/>
                </a:lnTo>
                <a:lnTo>
                  <a:pt x="40512" y="49402"/>
                </a:lnTo>
                <a:lnTo>
                  <a:pt x="36195" y="63881"/>
                </a:lnTo>
                <a:lnTo>
                  <a:pt x="29083" y="75183"/>
                </a:lnTo>
                <a:lnTo>
                  <a:pt x="19558" y="82931"/>
                </a:lnTo>
                <a:lnTo>
                  <a:pt x="8382" y="87122"/>
                </a:lnTo>
                <a:lnTo>
                  <a:pt x="86995" y="87122"/>
                </a:lnTo>
                <a:lnTo>
                  <a:pt x="90805" y="78867"/>
                </a:lnTo>
                <a:lnTo>
                  <a:pt x="94614" y="65531"/>
                </a:lnTo>
                <a:lnTo>
                  <a:pt x="96647" y="51562"/>
                </a:lnTo>
                <a:lnTo>
                  <a:pt x="95758" y="35560"/>
                </a:lnTo>
                <a:lnTo>
                  <a:pt x="92963" y="20574"/>
                </a:lnTo>
                <a:lnTo>
                  <a:pt x="88392" y="6604"/>
                </a:lnTo>
                <a:lnTo>
                  <a:pt x="8521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62"/>
          <p:cNvSpPr/>
          <p:nvPr/>
        </p:nvSpPr>
        <p:spPr>
          <a:xfrm>
            <a:off x="2774442" y="4712970"/>
            <a:ext cx="241935" cy="241935"/>
          </a:xfrm>
          <a:custGeom>
            <a:avLst/>
            <a:gdLst/>
            <a:ahLst/>
            <a:cxnLst/>
            <a:rect l="l" t="t" r="r" b="b"/>
            <a:pathLst>
              <a:path w="241935" h="241935">
                <a:moveTo>
                  <a:pt x="170687" y="0"/>
                </a:moveTo>
                <a:lnTo>
                  <a:pt x="0" y="0"/>
                </a:lnTo>
                <a:lnTo>
                  <a:pt x="0" y="170433"/>
                </a:lnTo>
                <a:lnTo>
                  <a:pt x="12572" y="210311"/>
                </a:lnTo>
                <a:lnTo>
                  <a:pt x="44576" y="235965"/>
                </a:lnTo>
                <a:lnTo>
                  <a:pt x="72643" y="241553"/>
                </a:lnTo>
                <a:lnTo>
                  <a:pt x="170687" y="241553"/>
                </a:lnTo>
                <a:lnTo>
                  <a:pt x="210946" y="229234"/>
                </a:lnTo>
                <a:lnTo>
                  <a:pt x="236474" y="197357"/>
                </a:lnTo>
                <a:lnTo>
                  <a:pt x="241553" y="72389"/>
                </a:lnTo>
                <a:lnTo>
                  <a:pt x="240156" y="57784"/>
                </a:lnTo>
                <a:lnTo>
                  <a:pt x="220852" y="21208"/>
                </a:lnTo>
                <a:lnTo>
                  <a:pt x="184784" y="1523"/>
                </a:lnTo>
                <a:lnTo>
                  <a:pt x="17068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63"/>
          <p:cNvSpPr/>
          <p:nvPr/>
        </p:nvSpPr>
        <p:spPr>
          <a:xfrm>
            <a:off x="2499360" y="4712970"/>
            <a:ext cx="241935" cy="241935"/>
          </a:xfrm>
          <a:custGeom>
            <a:avLst/>
            <a:gdLst/>
            <a:ahLst/>
            <a:cxnLst/>
            <a:rect l="l" t="t" r="r" b="b"/>
            <a:pathLst>
              <a:path w="241935" h="241935">
                <a:moveTo>
                  <a:pt x="241553" y="0"/>
                </a:moveTo>
                <a:lnTo>
                  <a:pt x="72643" y="0"/>
                </a:lnTo>
                <a:lnTo>
                  <a:pt x="58292" y="1523"/>
                </a:lnTo>
                <a:lnTo>
                  <a:pt x="21843" y="20954"/>
                </a:lnTo>
                <a:lnTo>
                  <a:pt x="1650" y="57022"/>
                </a:lnTo>
                <a:lnTo>
                  <a:pt x="0" y="170433"/>
                </a:lnTo>
                <a:lnTo>
                  <a:pt x="1523" y="184784"/>
                </a:lnTo>
                <a:lnTo>
                  <a:pt x="21462" y="220725"/>
                </a:lnTo>
                <a:lnTo>
                  <a:pt x="58038" y="240156"/>
                </a:lnTo>
                <a:lnTo>
                  <a:pt x="72516" y="241553"/>
                </a:lnTo>
                <a:lnTo>
                  <a:pt x="170814" y="241553"/>
                </a:lnTo>
                <a:lnTo>
                  <a:pt x="210946" y="229234"/>
                </a:lnTo>
                <a:lnTo>
                  <a:pt x="72643" y="205485"/>
                </a:lnTo>
                <a:lnTo>
                  <a:pt x="58673" y="202818"/>
                </a:lnTo>
                <a:lnTo>
                  <a:pt x="46989" y="195325"/>
                </a:lnTo>
                <a:lnTo>
                  <a:pt x="38988" y="184276"/>
                </a:lnTo>
                <a:lnTo>
                  <a:pt x="36067" y="72389"/>
                </a:lnTo>
                <a:lnTo>
                  <a:pt x="38862" y="58546"/>
                </a:lnTo>
                <a:lnTo>
                  <a:pt x="46481" y="46989"/>
                </a:lnTo>
                <a:lnTo>
                  <a:pt x="57657" y="38861"/>
                </a:lnTo>
                <a:lnTo>
                  <a:pt x="71246" y="35559"/>
                </a:lnTo>
                <a:lnTo>
                  <a:pt x="241300" y="35432"/>
                </a:lnTo>
                <a:lnTo>
                  <a:pt x="241553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64"/>
          <p:cNvSpPr/>
          <p:nvPr/>
        </p:nvSpPr>
        <p:spPr>
          <a:xfrm>
            <a:off x="2572004" y="4748403"/>
            <a:ext cx="168910" cy="170180"/>
          </a:xfrm>
          <a:custGeom>
            <a:avLst/>
            <a:gdLst/>
            <a:ahLst/>
            <a:cxnLst/>
            <a:rect l="l" t="t" r="r" b="b"/>
            <a:pathLst>
              <a:path w="168910" h="170179">
                <a:moveTo>
                  <a:pt x="168656" y="0"/>
                </a:moveTo>
                <a:lnTo>
                  <a:pt x="133476" y="0"/>
                </a:lnTo>
                <a:lnTo>
                  <a:pt x="133476" y="135001"/>
                </a:lnTo>
                <a:lnTo>
                  <a:pt x="130556" y="149098"/>
                </a:lnTo>
                <a:lnTo>
                  <a:pt x="122808" y="160401"/>
                </a:lnTo>
                <a:lnTo>
                  <a:pt x="111251" y="167640"/>
                </a:lnTo>
                <a:lnTo>
                  <a:pt x="0" y="170053"/>
                </a:lnTo>
                <a:lnTo>
                  <a:pt x="159512" y="170053"/>
                </a:lnTo>
                <a:lnTo>
                  <a:pt x="163702" y="161798"/>
                </a:lnTo>
                <a:lnTo>
                  <a:pt x="167639" y="148209"/>
                </a:lnTo>
                <a:lnTo>
                  <a:pt x="168656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65"/>
          <p:cNvSpPr/>
          <p:nvPr/>
        </p:nvSpPr>
        <p:spPr>
          <a:xfrm>
            <a:off x="2774442" y="4437888"/>
            <a:ext cx="232410" cy="241935"/>
          </a:xfrm>
          <a:custGeom>
            <a:avLst/>
            <a:gdLst/>
            <a:ahLst/>
            <a:cxnLst/>
            <a:rect l="l" t="t" r="r" b="b"/>
            <a:pathLst>
              <a:path w="232410" h="241935">
                <a:moveTo>
                  <a:pt x="170687" y="0"/>
                </a:moveTo>
                <a:lnTo>
                  <a:pt x="72643" y="0"/>
                </a:lnTo>
                <a:lnTo>
                  <a:pt x="58293" y="1397"/>
                </a:lnTo>
                <a:lnTo>
                  <a:pt x="21843" y="20955"/>
                </a:lnTo>
                <a:lnTo>
                  <a:pt x="1777" y="57023"/>
                </a:lnTo>
                <a:lnTo>
                  <a:pt x="0" y="241554"/>
                </a:lnTo>
                <a:lnTo>
                  <a:pt x="170687" y="241554"/>
                </a:lnTo>
                <a:lnTo>
                  <a:pt x="210946" y="229107"/>
                </a:lnTo>
                <a:lnTo>
                  <a:pt x="231901" y="206120"/>
                </a:lnTo>
                <a:lnTo>
                  <a:pt x="35432" y="206120"/>
                </a:lnTo>
                <a:lnTo>
                  <a:pt x="35432" y="72389"/>
                </a:lnTo>
                <a:lnTo>
                  <a:pt x="57531" y="39369"/>
                </a:lnTo>
                <a:lnTo>
                  <a:pt x="231647" y="36068"/>
                </a:lnTo>
                <a:lnTo>
                  <a:pt x="229488" y="32004"/>
                </a:lnTo>
                <a:lnTo>
                  <a:pt x="220852" y="21209"/>
                </a:lnTo>
                <a:lnTo>
                  <a:pt x="210312" y="12318"/>
                </a:lnTo>
                <a:lnTo>
                  <a:pt x="198246" y="5587"/>
                </a:lnTo>
                <a:lnTo>
                  <a:pt x="184784" y="1397"/>
                </a:lnTo>
                <a:lnTo>
                  <a:pt x="17068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66"/>
          <p:cNvSpPr/>
          <p:nvPr/>
        </p:nvSpPr>
        <p:spPr>
          <a:xfrm>
            <a:off x="2945129" y="4473955"/>
            <a:ext cx="71120" cy="170180"/>
          </a:xfrm>
          <a:custGeom>
            <a:avLst/>
            <a:gdLst/>
            <a:ahLst/>
            <a:cxnLst/>
            <a:rect l="l" t="t" r="r" b="b"/>
            <a:pathLst>
              <a:path w="71119" h="170179">
                <a:moveTo>
                  <a:pt x="60959" y="0"/>
                </a:moveTo>
                <a:lnTo>
                  <a:pt x="0" y="0"/>
                </a:lnTo>
                <a:lnTo>
                  <a:pt x="13969" y="2921"/>
                </a:lnTo>
                <a:lnTo>
                  <a:pt x="25018" y="10922"/>
                </a:lnTo>
                <a:lnTo>
                  <a:pt x="32384" y="22606"/>
                </a:lnTo>
                <a:lnTo>
                  <a:pt x="34797" y="134366"/>
                </a:lnTo>
                <a:lnTo>
                  <a:pt x="32131" y="148590"/>
                </a:lnTo>
                <a:lnTo>
                  <a:pt x="24511" y="160020"/>
                </a:lnTo>
                <a:lnTo>
                  <a:pt x="13081" y="167513"/>
                </a:lnTo>
                <a:lnTo>
                  <a:pt x="0" y="170053"/>
                </a:lnTo>
                <a:lnTo>
                  <a:pt x="61213" y="170053"/>
                </a:lnTo>
                <a:lnTo>
                  <a:pt x="65786" y="161163"/>
                </a:lnTo>
                <a:lnTo>
                  <a:pt x="69722" y="147574"/>
                </a:lnTo>
                <a:lnTo>
                  <a:pt x="70865" y="36322"/>
                </a:lnTo>
                <a:lnTo>
                  <a:pt x="69468" y="21844"/>
                </a:lnTo>
                <a:lnTo>
                  <a:pt x="65277" y="8255"/>
                </a:lnTo>
                <a:lnTo>
                  <a:pt x="6095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67"/>
          <p:cNvSpPr/>
          <p:nvPr/>
        </p:nvSpPr>
        <p:spPr>
          <a:xfrm>
            <a:off x="2499360" y="4437888"/>
            <a:ext cx="241935" cy="241935"/>
          </a:xfrm>
          <a:custGeom>
            <a:avLst/>
            <a:gdLst/>
            <a:ahLst/>
            <a:cxnLst/>
            <a:rect l="l" t="t" r="r" b="b"/>
            <a:pathLst>
              <a:path w="241935" h="241935">
                <a:moveTo>
                  <a:pt x="170814" y="0"/>
                </a:moveTo>
                <a:lnTo>
                  <a:pt x="72643" y="0"/>
                </a:lnTo>
                <a:lnTo>
                  <a:pt x="58292" y="1397"/>
                </a:lnTo>
                <a:lnTo>
                  <a:pt x="21843" y="20955"/>
                </a:lnTo>
                <a:lnTo>
                  <a:pt x="1650" y="56895"/>
                </a:lnTo>
                <a:lnTo>
                  <a:pt x="0" y="71247"/>
                </a:lnTo>
                <a:lnTo>
                  <a:pt x="0" y="170814"/>
                </a:lnTo>
                <a:lnTo>
                  <a:pt x="12572" y="210312"/>
                </a:lnTo>
                <a:lnTo>
                  <a:pt x="44576" y="235966"/>
                </a:lnTo>
                <a:lnTo>
                  <a:pt x="241553" y="241554"/>
                </a:lnTo>
                <a:lnTo>
                  <a:pt x="241553" y="206120"/>
                </a:lnTo>
                <a:lnTo>
                  <a:pt x="72643" y="206120"/>
                </a:lnTo>
                <a:lnTo>
                  <a:pt x="58673" y="203326"/>
                </a:lnTo>
                <a:lnTo>
                  <a:pt x="47116" y="195834"/>
                </a:lnTo>
                <a:lnTo>
                  <a:pt x="39115" y="184657"/>
                </a:lnTo>
                <a:lnTo>
                  <a:pt x="36067" y="170814"/>
                </a:lnTo>
                <a:lnTo>
                  <a:pt x="36067" y="72389"/>
                </a:lnTo>
                <a:lnTo>
                  <a:pt x="38862" y="58547"/>
                </a:lnTo>
                <a:lnTo>
                  <a:pt x="46608" y="47117"/>
                </a:lnTo>
                <a:lnTo>
                  <a:pt x="57912" y="39243"/>
                </a:lnTo>
                <a:lnTo>
                  <a:pt x="71754" y="36068"/>
                </a:lnTo>
                <a:lnTo>
                  <a:pt x="231647" y="36068"/>
                </a:lnTo>
                <a:lnTo>
                  <a:pt x="229488" y="32004"/>
                </a:lnTo>
                <a:lnTo>
                  <a:pt x="220852" y="21209"/>
                </a:lnTo>
                <a:lnTo>
                  <a:pt x="210312" y="12318"/>
                </a:lnTo>
                <a:lnTo>
                  <a:pt x="198246" y="5587"/>
                </a:lnTo>
                <a:lnTo>
                  <a:pt x="184784" y="1397"/>
                </a:lnTo>
                <a:lnTo>
                  <a:pt x="170814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68"/>
          <p:cNvSpPr/>
          <p:nvPr/>
        </p:nvSpPr>
        <p:spPr>
          <a:xfrm>
            <a:off x="2670175" y="4473955"/>
            <a:ext cx="71120" cy="170180"/>
          </a:xfrm>
          <a:custGeom>
            <a:avLst/>
            <a:gdLst/>
            <a:ahLst/>
            <a:cxnLst/>
            <a:rect l="l" t="t" r="r" b="b"/>
            <a:pathLst>
              <a:path w="71119" h="170179">
                <a:moveTo>
                  <a:pt x="60832" y="0"/>
                </a:moveTo>
                <a:lnTo>
                  <a:pt x="0" y="0"/>
                </a:lnTo>
                <a:lnTo>
                  <a:pt x="13843" y="2794"/>
                </a:lnTo>
                <a:lnTo>
                  <a:pt x="25018" y="10795"/>
                </a:lnTo>
                <a:lnTo>
                  <a:pt x="32512" y="22352"/>
                </a:lnTo>
                <a:lnTo>
                  <a:pt x="35306" y="170053"/>
                </a:lnTo>
                <a:lnTo>
                  <a:pt x="70738" y="170053"/>
                </a:lnTo>
                <a:lnTo>
                  <a:pt x="70612" y="35179"/>
                </a:lnTo>
                <a:lnTo>
                  <a:pt x="69214" y="21844"/>
                </a:lnTo>
                <a:lnTo>
                  <a:pt x="65150" y="8255"/>
                </a:lnTo>
                <a:lnTo>
                  <a:pt x="6083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69"/>
          <p:cNvSpPr/>
          <p:nvPr/>
        </p:nvSpPr>
        <p:spPr>
          <a:xfrm>
            <a:off x="2558795" y="2638044"/>
            <a:ext cx="494030" cy="554990"/>
          </a:xfrm>
          <a:custGeom>
            <a:avLst/>
            <a:gdLst/>
            <a:ahLst/>
            <a:cxnLst/>
            <a:rect l="l" t="t" r="r" b="b"/>
            <a:pathLst>
              <a:path w="494030" h="554989">
                <a:moveTo>
                  <a:pt x="460375" y="0"/>
                </a:moveTo>
                <a:lnTo>
                  <a:pt x="37973" y="0"/>
                </a:lnTo>
                <a:lnTo>
                  <a:pt x="24003" y="2666"/>
                </a:lnTo>
                <a:lnTo>
                  <a:pt x="12318" y="10032"/>
                </a:lnTo>
                <a:lnTo>
                  <a:pt x="3937" y="20954"/>
                </a:lnTo>
                <a:lnTo>
                  <a:pt x="127" y="34543"/>
                </a:lnTo>
                <a:lnTo>
                  <a:pt x="0" y="501395"/>
                </a:lnTo>
                <a:lnTo>
                  <a:pt x="2667" y="515365"/>
                </a:lnTo>
                <a:lnTo>
                  <a:pt x="10033" y="527050"/>
                </a:lnTo>
                <a:lnTo>
                  <a:pt x="21081" y="535304"/>
                </a:lnTo>
                <a:lnTo>
                  <a:pt x="34671" y="539241"/>
                </a:lnTo>
                <a:lnTo>
                  <a:pt x="314071" y="539368"/>
                </a:lnTo>
                <a:lnTo>
                  <a:pt x="324104" y="540003"/>
                </a:lnTo>
                <a:lnTo>
                  <a:pt x="337566" y="541908"/>
                </a:lnTo>
                <a:lnTo>
                  <a:pt x="351790" y="545591"/>
                </a:lnTo>
                <a:lnTo>
                  <a:pt x="363728" y="551433"/>
                </a:lnTo>
                <a:lnTo>
                  <a:pt x="367030" y="553973"/>
                </a:lnTo>
                <a:lnTo>
                  <a:pt x="369316" y="554735"/>
                </a:lnTo>
                <a:lnTo>
                  <a:pt x="374650" y="554735"/>
                </a:lnTo>
                <a:lnTo>
                  <a:pt x="377698" y="553465"/>
                </a:lnTo>
                <a:lnTo>
                  <a:pt x="383413" y="546353"/>
                </a:lnTo>
                <a:lnTo>
                  <a:pt x="382651" y="539876"/>
                </a:lnTo>
                <a:lnTo>
                  <a:pt x="334518" y="520191"/>
                </a:lnTo>
                <a:lnTo>
                  <a:pt x="28575" y="518540"/>
                </a:lnTo>
                <a:lnTo>
                  <a:pt x="20828" y="510793"/>
                </a:lnTo>
                <a:lnTo>
                  <a:pt x="20828" y="28575"/>
                </a:lnTo>
                <a:lnTo>
                  <a:pt x="28575" y="20827"/>
                </a:lnTo>
                <a:lnTo>
                  <a:pt x="493649" y="20827"/>
                </a:lnTo>
                <a:lnTo>
                  <a:pt x="488315" y="12318"/>
                </a:lnTo>
                <a:lnTo>
                  <a:pt x="477266" y="3936"/>
                </a:lnTo>
                <a:lnTo>
                  <a:pt x="463677" y="126"/>
                </a:lnTo>
                <a:lnTo>
                  <a:pt x="46037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70"/>
          <p:cNvSpPr/>
          <p:nvPr/>
        </p:nvSpPr>
        <p:spPr>
          <a:xfrm>
            <a:off x="2957957" y="2658872"/>
            <a:ext cx="99695" cy="518795"/>
          </a:xfrm>
          <a:custGeom>
            <a:avLst/>
            <a:gdLst/>
            <a:ahLst/>
            <a:cxnLst/>
            <a:rect l="l" t="t" r="r" b="b"/>
            <a:pathLst>
              <a:path w="99694" h="518794">
                <a:moveTo>
                  <a:pt x="94487" y="0"/>
                </a:moveTo>
                <a:lnTo>
                  <a:pt x="70612" y="0"/>
                </a:lnTo>
                <a:lnTo>
                  <a:pt x="78359" y="7747"/>
                </a:lnTo>
                <a:lnTo>
                  <a:pt x="78359" y="489965"/>
                </a:lnTo>
                <a:lnTo>
                  <a:pt x="70612" y="497713"/>
                </a:lnTo>
                <a:lnTo>
                  <a:pt x="4699" y="497713"/>
                </a:lnTo>
                <a:lnTo>
                  <a:pt x="126" y="502285"/>
                </a:lnTo>
                <a:lnTo>
                  <a:pt x="0" y="513841"/>
                </a:lnTo>
                <a:lnTo>
                  <a:pt x="4699" y="518540"/>
                </a:lnTo>
                <a:lnTo>
                  <a:pt x="61213" y="518540"/>
                </a:lnTo>
                <a:lnTo>
                  <a:pt x="95250" y="497458"/>
                </a:lnTo>
                <a:lnTo>
                  <a:pt x="99187" y="17144"/>
                </a:lnTo>
                <a:lnTo>
                  <a:pt x="96519" y="3048"/>
                </a:lnTo>
                <a:lnTo>
                  <a:pt x="9448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71"/>
          <p:cNvSpPr/>
          <p:nvPr/>
        </p:nvSpPr>
        <p:spPr>
          <a:xfrm>
            <a:off x="2607564" y="2933445"/>
            <a:ext cx="345440" cy="0"/>
          </a:xfrm>
          <a:custGeom>
            <a:avLst/>
            <a:gdLst/>
            <a:ahLst/>
            <a:cxnLst/>
            <a:rect l="l" t="t" r="r" b="b"/>
            <a:pathLst>
              <a:path w="345439">
                <a:moveTo>
                  <a:pt x="0" y="0"/>
                </a:moveTo>
                <a:lnTo>
                  <a:pt x="344931" y="0"/>
                </a:lnTo>
              </a:path>
            </a:pathLst>
          </a:custGeom>
          <a:ln w="20827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72"/>
          <p:cNvSpPr/>
          <p:nvPr/>
        </p:nvSpPr>
        <p:spPr>
          <a:xfrm>
            <a:off x="2607564" y="2871470"/>
            <a:ext cx="236854" cy="0"/>
          </a:xfrm>
          <a:custGeom>
            <a:avLst/>
            <a:gdLst/>
            <a:ahLst/>
            <a:cxnLst/>
            <a:rect l="l" t="t" r="r" b="b"/>
            <a:pathLst>
              <a:path w="236855">
                <a:moveTo>
                  <a:pt x="0" y="0"/>
                </a:moveTo>
                <a:lnTo>
                  <a:pt x="236855" y="0"/>
                </a:lnTo>
              </a:path>
            </a:pathLst>
          </a:custGeom>
          <a:ln w="20828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73"/>
          <p:cNvSpPr/>
          <p:nvPr/>
        </p:nvSpPr>
        <p:spPr>
          <a:xfrm>
            <a:off x="2607564" y="2802635"/>
            <a:ext cx="345440" cy="0"/>
          </a:xfrm>
          <a:custGeom>
            <a:avLst/>
            <a:gdLst/>
            <a:ahLst/>
            <a:cxnLst/>
            <a:rect l="l" t="t" r="r" b="b"/>
            <a:pathLst>
              <a:path w="345439">
                <a:moveTo>
                  <a:pt x="0" y="0"/>
                </a:moveTo>
                <a:lnTo>
                  <a:pt x="344931" y="0"/>
                </a:lnTo>
              </a:path>
            </a:pathLst>
          </a:custGeom>
          <a:ln w="20827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74"/>
          <p:cNvSpPr/>
          <p:nvPr/>
        </p:nvSpPr>
        <p:spPr>
          <a:xfrm>
            <a:off x="2688717" y="2658872"/>
            <a:ext cx="193675" cy="52705"/>
          </a:xfrm>
          <a:custGeom>
            <a:avLst/>
            <a:gdLst/>
            <a:ahLst/>
            <a:cxnLst/>
            <a:rect l="l" t="t" r="r" b="b"/>
            <a:pathLst>
              <a:path w="193675" h="52705">
                <a:moveTo>
                  <a:pt x="39369" y="0"/>
                </a:moveTo>
                <a:lnTo>
                  <a:pt x="0" y="0"/>
                </a:lnTo>
                <a:lnTo>
                  <a:pt x="0" y="253"/>
                </a:lnTo>
                <a:lnTo>
                  <a:pt x="7112" y="1904"/>
                </a:lnTo>
                <a:lnTo>
                  <a:pt x="20193" y="9905"/>
                </a:lnTo>
                <a:lnTo>
                  <a:pt x="51688" y="49402"/>
                </a:lnTo>
                <a:lnTo>
                  <a:pt x="61975" y="52324"/>
                </a:lnTo>
                <a:lnTo>
                  <a:pt x="164591" y="52197"/>
                </a:lnTo>
                <a:lnTo>
                  <a:pt x="181482" y="45338"/>
                </a:lnTo>
                <a:lnTo>
                  <a:pt x="191896" y="34798"/>
                </a:lnTo>
                <a:lnTo>
                  <a:pt x="193675" y="31495"/>
                </a:lnTo>
                <a:lnTo>
                  <a:pt x="63881" y="31495"/>
                </a:lnTo>
                <a:lnTo>
                  <a:pt x="50418" y="28575"/>
                </a:lnTo>
                <a:lnTo>
                  <a:pt x="47116" y="15112"/>
                </a:lnTo>
                <a:lnTo>
                  <a:pt x="46735" y="13080"/>
                </a:lnTo>
                <a:lnTo>
                  <a:pt x="44322" y="7365"/>
                </a:lnTo>
                <a:lnTo>
                  <a:pt x="41909" y="3428"/>
                </a:lnTo>
                <a:lnTo>
                  <a:pt x="3936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75"/>
          <p:cNvSpPr/>
          <p:nvPr/>
        </p:nvSpPr>
        <p:spPr>
          <a:xfrm>
            <a:off x="2850514" y="2658872"/>
            <a:ext cx="64135" cy="31750"/>
          </a:xfrm>
          <a:custGeom>
            <a:avLst/>
            <a:gdLst/>
            <a:ahLst/>
            <a:cxnLst/>
            <a:rect l="l" t="t" r="r" b="b"/>
            <a:pathLst>
              <a:path w="64135" h="31750">
                <a:moveTo>
                  <a:pt x="63881" y="0"/>
                </a:moveTo>
                <a:lnTo>
                  <a:pt x="24511" y="0"/>
                </a:lnTo>
                <a:lnTo>
                  <a:pt x="21843" y="3428"/>
                </a:lnTo>
                <a:lnTo>
                  <a:pt x="19558" y="7365"/>
                </a:lnTo>
                <a:lnTo>
                  <a:pt x="17272" y="13080"/>
                </a:lnTo>
                <a:lnTo>
                  <a:pt x="14097" y="28448"/>
                </a:lnTo>
                <a:lnTo>
                  <a:pt x="0" y="31495"/>
                </a:lnTo>
                <a:lnTo>
                  <a:pt x="31877" y="31495"/>
                </a:lnTo>
                <a:lnTo>
                  <a:pt x="35560" y="24383"/>
                </a:lnTo>
                <a:lnTo>
                  <a:pt x="47117" y="8127"/>
                </a:lnTo>
                <a:lnTo>
                  <a:pt x="58674" y="1524"/>
                </a:lnTo>
                <a:lnTo>
                  <a:pt x="63881" y="253"/>
                </a:lnTo>
                <a:lnTo>
                  <a:pt x="63881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矩形 57"/>
          <p:cNvSpPr/>
          <p:nvPr/>
        </p:nvSpPr>
        <p:spPr>
          <a:xfrm>
            <a:off x="6387448" y="2098018"/>
            <a:ext cx="2957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>
              <a:lnSpc>
                <a:spcPct val="100000"/>
              </a:lnSpc>
            </a:pPr>
            <a:r>
              <a:rPr lang="zh-CN" altLang="en-US" spc="-25" dirty="0">
                <a:solidFill>
                  <a:srgbClr val="00DBFF"/>
                </a:solidFill>
                <a:latin typeface="Microsoft YaHei"/>
                <a:cs typeface="Microsoft YaHei"/>
              </a:rPr>
              <a:t>拥有行业领先的运营技术</a:t>
            </a:r>
            <a:endParaRPr lang="zh-CN" altLang="en-US" dirty="0">
              <a:latin typeface="Microsoft YaHei"/>
              <a:cs typeface="Microsoft YaHei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461731" y="3576917"/>
            <a:ext cx="2957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>
              <a:lnSpc>
                <a:spcPct val="100000"/>
              </a:lnSpc>
            </a:pPr>
            <a:r>
              <a:rPr lang="zh-CN" altLang="en-US" spc="-25" dirty="0">
                <a:solidFill>
                  <a:srgbClr val="00DBFF"/>
                </a:solidFill>
                <a:latin typeface="Microsoft YaHei"/>
                <a:cs typeface="Microsoft YaHei"/>
              </a:rPr>
              <a:t>拥有行业领先的运营能力</a:t>
            </a:r>
            <a:endParaRPr lang="zh-CN" altLang="en-US" dirty="0">
              <a:latin typeface="Microsoft YaHei"/>
              <a:cs typeface="Microsoft YaHei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461731" y="5076180"/>
            <a:ext cx="2957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>
              <a:lnSpc>
                <a:spcPct val="100000"/>
              </a:lnSpc>
            </a:pPr>
            <a:r>
              <a:rPr lang="zh-CN" altLang="en-US" spc="-25" dirty="0">
                <a:solidFill>
                  <a:srgbClr val="00DBFF"/>
                </a:solidFill>
                <a:latin typeface="Microsoft YaHei"/>
                <a:cs typeface="Microsoft YaHei"/>
              </a:rPr>
              <a:t>拥有经验丰富的运营团队</a:t>
            </a:r>
            <a:endParaRPr lang="zh-CN" altLang="en-US" dirty="0">
              <a:latin typeface="Microsoft YaHei"/>
              <a:cs typeface="Microsoft YaHei"/>
            </a:endParaRPr>
          </a:p>
        </p:txBody>
      </p:sp>
      <p:sp>
        <p:nvSpPr>
          <p:cNvPr id="61" name="标题 1"/>
          <p:cNvSpPr txBox="1">
            <a:spLocks/>
          </p:cNvSpPr>
          <p:nvPr/>
        </p:nvSpPr>
        <p:spPr>
          <a:xfrm>
            <a:off x="609600" y="480782"/>
            <a:ext cx="3432944" cy="6966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标</a:t>
            </a:r>
            <a:r>
              <a:rPr lang="zh-CN" altLang="en-US" dirty="0" smtClean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题在此</a:t>
            </a:r>
            <a:endParaRPr lang="zh-CN" altLang="en-US" dirty="0">
              <a:solidFill>
                <a:srgbClr val="0096FF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-43542" y="452431"/>
            <a:ext cx="507999" cy="647163"/>
            <a:chOff x="-43542" y="452431"/>
            <a:chExt cx="507999" cy="647163"/>
          </a:xfrm>
        </p:grpSpPr>
        <p:sp>
          <p:nvSpPr>
            <p:cNvPr id="63" name="矩形 62"/>
            <p:cNvSpPr/>
            <p:nvPr/>
          </p:nvSpPr>
          <p:spPr>
            <a:xfrm>
              <a:off x="-43542" y="452431"/>
              <a:ext cx="304800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335923" y="452431"/>
              <a:ext cx="128534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024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8130" y="5431316"/>
            <a:ext cx="266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</a:rPr>
              <a:t>THANKS.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32" y="5108751"/>
            <a:ext cx="947451" cy="32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2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5" name="Group 485"/>
          <p:cNvGrpSpPr/>
          <p:nvPr/>
        </p:nvGrpSpPr>
        <p:grpSpPr>
          <a:xfrm>
            <a:off x="2932419" y="2081101"/>
            <a:ext cx="6327163" cy="2980684"/>
            <a:chOff x="0" y="0"/>
            <a:chExt cx="6327161" cy="2980683"/>
          </a:xfrm>
        </p:grpSpPr>
        <p:grpSp>
          <p:nvGrpSpPr>
            <p:cNvPr id="481" name="Group 481"/>
            <p:cNvGrpSpPr/>
            <p:nvPr/>
          </p:nvGrpSpPr>
          <p:grpSpPr>
            <a:xfrm>
              <a:off x="0" y="0"/>
              <a:ext cx="2424409" cy="2941073"/>
              <a:chOff x="0" y="0"/>
              <a:chExt cx="2424408" cy="2941072"/>
            </a:xfrm>
          </p:grpSpPr>
          <p:pic>
            <p:nvPicPr>
              <p:cNvPr id="479" name="pasted-image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0"/>
                <a:ext cx="2424408" cy="241108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480" name="Shape 480"/>
              <p:cNvSpPr/>
              <p:nvPr/>
            </p:nvSpPr>
            <p:spPr>
              <a:xfrm>
                <a:off x="0" y="2571742"/>
                <a:ext cx="1888270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Helvetica"/>
                  </a:defRPr>
                </a:lvl1pPr>
              </a:lstStyle>
              <a:p>
                <a:r>
                  <a:rPr dirty="0" err="1"/>
                  <a:t>微信售后:</a:t>
                </a:r>
                <a:r>
                  <a:rPr dirty="0" err="1" smtClean="0"/>
                  <a:t>备注</a:t>
                </a:r>
                <a:r>
                  <a:rPr lang="en-US" dirty="0" err="1" smtClean="0"/>
                  <a:t>PPT</a:t>
                </a:r>
                <a:endParaRPr dirty="0"/>
              </a:p>
            </p:txBody>
          </p:sp>
        </p:grpSp>
        <p:grpSp>
          <p:nvGrpSpPr>
            <p:cNvPr id="484" name="Group 484"/>
            <p:cNvGrpSpPr/>
            <p:nvPr/>
          </p:nvGrpSpPr>
          <p:grpSpPr>
            <a:xfrm>
              <a:off x="3916074" y="11789"/>
              <a:ext cx="2411087" cy="2968894"/>
              <a:chOff x="0" y="0"/>
              <a:chExt cx="2411086" cy="2968893"/>
            </a:xfrm>
          </p:grpSpPr>
          <p:pic>
            <p:nvPicPr>
              <p:cNvPr id="482" name="pasted-image.png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0" y="0"/>
                <a:ext cx="2411087" cy="241108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483" name="Shape 483"/>
              <p:cNvSpPr/>
              <p:nvPr/>
            </p:nvSpPr>
            <p:spPr>
              <a:xfrm>
                <a:off x="0" y="2559953"/>
                <a:ext cx="2276399" cy="4089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Helvetica"/>
                  </a:defRPr>
                </a:lvl1pPr>
              </a:lstStyle>
              <a:p>
                <a:r>
                  <a:t>公众号：玩转keynote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9603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Shape 487"/>
          <p:cNvSpPr/>
          <p:nvPr/>
        </p:nvSpPr>
        <p:spPr>
          <a:xfrm>
            <a:off x="5300910" y="1878299"/>
            <a:ext cx="1590179" cy="42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p14="http://schemas.microsoft.com/office/powerpoint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 defTabSz="412750"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rPr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字      体</a:t>
            </a:r>
          </a:p>
        </p:txBody>
      </p:sp>
      <p:sp>
        <p:nvSpPr>
          <p:cNvPr id="489" name="Shape 489"/>
          <p:cNvSpPr/>
          <p:nvPr/>
        </p:nvSpPr>
        <p:spPr>
          <a:xfrm>
            <a:off x="4133849" y="4946114"/>
            <a:ext cx="3924301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p14="http://schemas.microsoft.com/office/powerpoint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 defTabSz="228600">
              <a:defRPr sz="16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【为保证演示效果，请预先安装上述字体】</a:t>
            </a:r>
          </a:p>
        </p:txBody>
      </p:sp>
      <p:sp>
        <p:nvSpPr>
          <p:cNvPr id="490" name="Shape 490"/>
          <p:cNvSpPr/>
          <p:nvPr/>
        </p:nvSpPr>
        <p:spPr>
          <a:xfrm>
            <a:off x="5118167" y="3755038"/>
            <a:ext cx="1955664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p14="http://schemas.microsoft.com/office/powerpoint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 defTabSz="228600">
              <a:defRPr sz="16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rPr lang="zh-CN" altLang="en-US" dirty="0" err="1" smtClean="0">
                <a:latin typeface="+mn-ea"/>
              </a:rPr>
              <a:t>正</a:t>
            </a:r>
            <a:r>
              <a:rPr dirty="0" smtClean="0">
                <a:latin typeface="+mn-ea"/>
              </a:rPr>
              <a:t>文</a:t>
            </a:r>
            <a:r>
              <a:rPr dirty="0">
                <a:latin typeface="+mn-ea"/>
              </a:rPr>
              <a:t>： </a:t>
            </a:r>
            <a:r>
              <a:rPr lang="zh-CN" altLang="en-US" dirty="0">
                <a:latin typeface="+mn-ea"/>
              </a:rPr>
              <a:t>方</a:t>
            </a:r>
            <a:r>
              <a:rPr lang="zh-CN" altLang="en-US" dirty="0" smtClean="0">
                <a:latin typeface="+mn-ea"/>
              </a:rPr>
              <a:t>正兰亭细黑</a:t>
            </a:r>
            <a:endParaRPr dirty="0">
              <a:latin typeface="+mn-ea"/>
            </a:endParaRPr>
          </a:p>
        </p:txBody>
      </p:sp>
      <p:sp>
        <p:nvSpPr>
          <p:cNvPr id="7" name="Shape 490"/>
          <p:cNvSpPr/>
          <p:nvPr/>
        </p:nvSpPr>
        <p:spPr>
          <a:xfrm>
            <a:off x="5118167" y="3277880"/>
            <a:ext cx="1955664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p14="http://schemas.microsoft.com/office/powerpoint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 defTabSz="228600">
              <a:defRPr sz="16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rPr lang="zh-CN" altLang="en-US" dirty="0" smtClean="0">
                <a:latin typeface="+mj-ea"/>
                <a:ea typeface="+mj-ea"/>
              </a:rPr>
              <a:t>标题</a:t>
            </a:r>
            <a:r>
              <a:rPr dirty="0" smtClean="0">
                <a:latin typeface="+mj-ea"/>
                <a:ea typeface="+mj-ea"/>
              </a:rPr>
              <a:t>： </a:t>
            </a:r>
            <a:r>
              <a:rPr lang="zh-CN" altLang="en-US" dirty="0">
                <a:latin typeface="+mj-ea"/>
                <a:ea typeface="+mj-ea"/>
              </a:rPr>
              <a:t>方</a:t>
            </a:r>
            <a:r>
              <a:rPr lang="zh-CN" altLang="en-US" dirty="0" smtClean="0">
                <a:latin typeface="+mj-ea"/>
                <a:ea typeface="+mj-ea"/>
              </a:rPr>
              <a:t>正兰亭粗黑</a:t>
            </a:r>
            <a:endParaRPr dirty="0">
              <a:latin typeface="+mj-ea"/>
              <a:ea typeface="+mj-ea"/>
            </a:endParaRPr>
          </a:p>
        </p:txBody>
      </p:sp>
      <p:sp>
        <p:nvSpPr>
          <p:cNvPr id="8" name="Shape 490"/>
          <p:cNvSpPr/>
          <p:nvPr/>
        </p:nvSpPr>
        <p:spPr>
          <a:xfrm>
            <a:off x="5095725" y="2800722"/>
            <a:ext cx="2000548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p14="http://schemas.microsoft.com/office/powerpoint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 defTabSz="228600">
              <a:defRPr sz="16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rPr lang="zh-CN" altLang="en-US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封</a:t>
            </a:r>
            <a:r>
              <a:rPr lang="zh-CN" altLang="en-US" dirty="0" smtClean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面字体</a:t>
            </a:r>
            <a:r>
              <a:rPr dirty="0" smtClean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： </a:t>
            </a:r>
            <a:r>
              <a:rPr lang="zh-CN" altLang="en-US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汉</a:t>
            </a:r>
            <a:r>
              <a:rPr lang="zh-CN" altLang="en-US" dirty="0" smtClean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真广标</a:t>
            </a:r>
            <a:endParaRPr dirty="0"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4943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@MJ Design</a:t>
            </a:r>
          </a:p>
          <a:p>
            <a:r>
              <a:rPr lang="zh-CN" altLang="en-US" dirty="0">
                <a:hlinkClick r:id="rId2"/>
              </a:rPr>
              <a:t>http://jayjiang.yanj.cn</a:t>
            </a:r>
            <a:r>
              <a:rPr lang="zh-CN" altLang="en-US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188417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715388" y="470436"/>
            <a:ext cx="1589662" cy="75629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0096FF"/>
                </a:solidFill>
              </a:rPr>
              <a:t>目 录</a:t>
            </a:r>
            <a:endParaRPr lang="zh-CN" altLang="en-US" dirty="0">
              <a:solidFill>
                <a:srgbClr val="0096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61783" y="1473319"/>
            <a:ext cx="2265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项目目的</a:t>
            </a:r>
            <a:endParaRPr lang="en-US" altLang="zh-CN" sz="24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1783" y="2185806"/>
            <a:ext cx="2265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背</a:t>
            </a:r>
            <a:r>
              <a:rPr lang="zh-CN" altLang="en-US" sz="24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景</a:t>
            </a:r>
            <a:r>
              <a:rPr lang="zh-CN" altLang="en-US" sz="24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介绍</a:t>
            </a:r>
          </a:p>
        </p:txBody>
      </p:sp>
      <p:sp>
        <p:nvSpPr>
          <p:cNvPr id="6" name="矩形 5"/>
          <p:cNvSpPr/>
          <p:nvPr/>
        </p:nvSpPr>
        <p:spPr>
          <a:xfrm>
            <a:off x="2061783" y="3557457"/>
            <a:ext cx="38763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PPT</a:t>
            </a:r>
            <a:r>
              <a:rPr lang="zh-CN" altLang="en-US" sz="24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核</a:t>
            </a:r>
            <a:r>
              <a:rPr lang="zh-CN" altLang="en-US" sz="24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心信息规划</a:t>
            </a:r>
          </a:p>
        </p:txBody>
      </p:sp>
      <p:sp>
        <p:nvSpPr>
          <p:cNvPr id="7" name="矩形 6"/>
          <p:cNvSpPr/>
          <p:nvPr/>
        </p:nvSpPr>
        <p:spPr>
          <a:xfrm>
            <a:off x="2061783" y="5008726"/>
            <a:ext cx="38763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Social Plan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42354" y="2727935"/>
            <a:ext cx="319420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云大咖看未来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风起云涌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-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云巨头的定位区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格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36556" y="2731682"/>
            <a:ext cx="349794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第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四次零售革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命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企业的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定位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99870" y="4130497"/>
            <a:ext cx="307702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使命召唤：国家供给侧改革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企业用户需求洞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察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42354" y="5491436"/>
            <a:ext cx="303454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Social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所担任的职责</a:t>
            </a: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2B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企业的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Social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方法论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Social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传播策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略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36556" y="5502244"/>
            <a:ext cx="349794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全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Social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活动具体规划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微信平台的全年规划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606193" y="3662473"/>
            <a:ext cx="349688" cy="308781"/>
          </a:xfrm>
          <a:prstGeom prst="roundRect">
            <a:avLst>
              <a:gd name="adj" fmla="val 20050"/>
            </a:avLst>
          </a:prstGeom>
          <a:noFill/>
          <a:ln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836556" y="4108136"/>
            <a:ext cx="251097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的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使命担当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Message House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1606193" y="1549760"/>
            <a:ext cx="349688" cy="308781"/>
          </a:xfrm>
          <a:prstGeom prst="roundRect">
            <a:avLst>
              <a:gd name="adj" fmla="val 20050"/>
            </a:avLst>
          </a:prstGeom>
          <a:noFill/>
          <a:ln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8" name="圆角矩形 37"/>
          <p:cNvSpPr/>
          <p:nvPr/>
        </p:nvSpPr>
        <p:spPr>
          <a:xfrm>
            <a:off x="1606193" y="2262247"/>
            <a:ext cx="349688" cy="308781"/>
          </a:xfrm>
          <a:prstGeom prst="roundRect">
            <a:avLst>
              <a:gd name="adj" fmla="val 20050"/>
            </a:avLst>
          </a:prstGeom>
          <a:noFill/>
          <a:ln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9" name="圆角矩形 38"/>
          <p:cNvSpPr/>
          <p:nvPr/>
        </p:nvSpPr>
        <p:spPr>
          <a:xfrm>
            <a:off x="1606193" y="5062699"/>
            <a:ext cx="349688" cy="308781"/>
          </a:xfrm>
          <a:prstGeom prst="roundRect">
            <a:avLst>
              <a:gd name="adj" fmla="val 20050"/>
            </a:avLst>
          </a:prstGeom>
          <a:noFill/>
          <a:ln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grpSp>
        <p:nvGrpSpPr>
          <p:cNvPr id="42" name="组合 41"/>
          <p:cNvGrpSpPr/>
          <p:nvPr/>
        </p:nvGrpSpPr>
        <p:grpSpPr>
          <a:xfrm>
            <a:off x="-43542" y="452431"/>
            <a:ext cx="507999" cy="647163"/>
            <a:chOff x="-43542" y="452431"/>
            <a:chExt cx="507999" cy="647163"/>
          </a:xfrm>
        </p:grpSpPr>
        <p:sp>
          <p:nvSpPr>
            <p:cNvPr id="40" name="矩形 39"/>
            <p:cNvSpPr/>
            <p:nvPr/>
          </p:nvSpPr>
          <p:spPr>
            <a:xfrm>
              <a:off x="-43542" y="452431"/>
              <a:ext cx="304800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35923" y="452431"/>
              <a:ext cx="128534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203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30340" y="2425929"/>
            <a:ext cx="3666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扩</a:t>
            </a: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大</a:t>
            </a:r>
            <a:r>
              <a:rPr lang="en-US" altLang="zh-CN" dirty="0" err="1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pptstore</a:t>
            </a: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</a:t>
            </a:r>
            <a:r>
              <a:rPr lang="en-US" altLang="zh-CN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Social</a:t>
            </a:r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media</a:t>
            </a:r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上的声量，强化京东云的行业影响力。</a:t>
            </a:r>
            <a:endParaRPr lang="en-US" altLang="zh-CN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609600" y="480782"/>
            <a:ext cx="3432944" cy="6966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本案目的</a:t>
            </a:r>
            <a:endParaRPr lang="zh-CN" altLang="en-US" dirty="0">
              <a:solidFill>
                <a:srgbClr val="0096FF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60707" y="2601745"/>
            <a:ext cx="52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1</a:t>
            </a:r>
            <a:endParaRPr lang="zh-CN" altLang="en-US" sz="3600" dirty="0">
              <a:solidFill>
                <a:srgbClr val="0096FF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44314" y="2590938"/>
            <a:ext cx="52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gradFill flip="none" rotWithShape="1">
                  <a:gsLst>
                    <a:gs pos="0">
                      <a:srgbClr val="1747B6"/>
                    </a:gs>
                    <a:gs pos="100000">
                      <a:srgbClr val="0EC088"/>
                    </a:gs>
                  </a:gsLst>
                  <a:lin ang="2700000" scaled="1"/>
                  <a:tileRect/>
                </a:gradFill>
                <a:latin typeface="方正兰亭粗黑_GBK" panose="02000000000000000000" pitchFamily="2" charset="-122"/>
                <a:ea typeface="方正兰亭粗黑_GBK" panose="02000000000000000000" pitchFamily="2" charset="-122"/>
              </a:defRPr>
            </a:lvl1pPr>
          </a:lstStyle>
          <a:p>
            <a:r>
              <a:rPr lang="en-US" altLang="zh-CN" b="0" dirty="0">
                <a:solidFill>
                  <a:srgbClr val="0096FF"/>
                </a:solidFill>
              </a:rPr>
              <a:t>2</a:t>
            </a:r>
            <a:endParaRPr lang="zh-CN" altLang="en-US" b="0" dirty="0">
              <a:solidFill>
                <a:srgbClr val="0096FF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60707" y="4844777"/>
            <a:ext cx="52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gradFill flip="none" rotWithShape="1">
                  <a:gsLst>
                    <a:gs pos="0">
                      <a:srgbClr val="1747B6"/>
                    </a:gs>
                    <a:gs pos="100000">
                      <a:srgbClr val="0EC088"/>
                    </a:gs>
                  </a:gsLst>
                  <a:lin ang="2700000" scaled="1"/>
                  <a:tileRect/>
                </a:gradFill>
                <a:latin typeface="方正兰亭粗黑_GBK" panose="02000000000000000000" pitchFamily="2" charset="-122"/>
                <a:ea typeface="方正兰亭粗黑_GBK" panose="02000000000000000000" pitchFamily="2" charset="-122"/>
              </a:defRPr>
            </a:lvl1pPr>
          </a:lstStyle>
          <a:p>
            <a:r>
              <a:rPr lang="en-US" altLang="zh-CN" b="0" dirty="0">
                <a:solidFill>
                  <a:srgbClr val="0096FF"/>
                </a:solidFill>
              </a:rPr>
              <a:t>3</a:t>
            </a:r>
            <a:endParaRPr lang="zh-CN" altLang="en-US" b="0" dirty="0">
              <a:solidFill>
                <a:srgbClr val="0096F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 rot="16200000">
            <a:off x="2618279" y="755207"/>
            <a:ext cx="1742068" cy="4265913"/>
            <a:chOff x="1426463" y="2196083"/>
            <a:chExt cx="2156968" cy="3609341"/>
          </a:xfrm>
        </p:grpSpPr>
        <p:sp>
          <p:nvSpPr>
            <p:cNvPr id="17" name="object 19"/>
            <p:cNvSpPr/>
            <p:nvPr/>
          </p:nvSpPr>
          <p:spPr>
            <a:xfrm>
              <a:off x="1847088" y="2196083"/>
              <a:ext cx="73660" cy="73660"/>
            </a:xfrm>
            <a:custGeom>
              <a:avLst/>
              <a:gdLst/>
              <a:ahLst/>
              <a:cxnLst/>
              <a:rect l="l" t="t" r="r" b="b"/>
              <a:pathLst>
                <a:path w="73660" h="73660">
                  <a:moveTo>
                    <a:pt x="0" y="73151"/>
                  </a:moveTo>
                  <a:lnTo>
                    <a:pt x="73151" y="7315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315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20"/>
            <p:cNvSpPr/>
            <p:nvPr/>
          </p:nvSpPr>
          <p:spPr>
            <a:xfrm>
              <a:off x="3057144" y="2196083"/>
              <a:ext cx="73660" cy="73660"/>
            </a:xfrm>
            <a:custGeom>
              <a:avLst/>
              <a:gdLst/>
              <a:ahLst/>
              <a:cxnLst/>
              <a:rect l="l" t="t" r="r" b="b"/>
              <a:pathLst>
                <a:path w="73660" h="73660">
                  <a:moveTo>
                    <a:pt x="0" y="73151"/>
                  </a:moveTo>
                  <a:lnTo>
                    <a:pt x="73151" y="7315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315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21"/>
            <p:cNvSpPr/>
            <p:nvPr/>
          </p:nvSpPr>
          <p:spPr>
            <a:xfrm>
              <a:off x="3509771" y="3209544"/>
              <a:ext cx="73660" cy="74930"/>
            </a:xfrm>
            <a:custGeom>
              <a:avLst/>
              <a:gdLst/>
              <a:ahLst/>
              <a:cxnLst/>
              <a:rect l="l" t="t" r="r" b="b"/>
              <a:pathLst>
                <a:path w="73660" h="74929">
                  <a:moveTo>
                    <a:pt x="0" y="74675"/>
                  </a:moveTo>
                  <a:lnTo>
                    <a:pt x="73151" y="74675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4675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2"/>
            <p:cNvSpPr/>
            <p:nvPr/>
          </p:nvSpPr>
          <p:spPr>
            <a:xfrm>
              <a:off x="1426463" y="4437888"/>
              <a:ext cx="74930" cy="74930"/>
            </a:xfrm>
            <a:custGeom>
              <a:avLst/>
              <a:gdLst/>
              <a:ahLst/>
              <a:cxnLst/>
              <a:rect l="l" t="t" r="r" b="b"/>
              <a:pathLst>
                <a:path w="74930" h="74929">
                  <a:moveTo>
                    <a:pt x="0" y="74675"/>
                  </a:moveTo>
                  <a:lnTo>
                    <a:pt x="74675" y="74675"/>
                  </a:lnTo>
                  <a:lnTo>
                    <a:pt x="74675" y="0"/>
                  </a:lnTo>
                  <a:lnTo>
                    <a:pt x="0" y="0"/>
                  </a:lnTo>
                  <a:lnTo>
                    <a:pt x="0" y="74675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3"/>
            <p:cNvSpPr/>
            <p:nvPr/>
          </p:nvSpPr>
          <p:spPr>
            <a:xfrm>
              <a:off x="1426463" y="3782567"/>
              <a:ext cx="74930" cy="74930"/>
            </a:xfrm>
            <a:custGeom>
              <a:avLst/>
              <a:gdLst/>
              <a:ahLst/>
              <a:cxnLst/>
              <a:rect l="l" t="t" r="r" b="b"/>
              <a:pathLst>
                <a:path w="74930" h="74929">
                  <a:moveTo>
                    <a:pt x="0" y="74676"/>
                  </a:moveTo>
                  <a:lnTo>
                    <a:pt x="74675" y="74676"/>
                  </a:lnTo>
                  <a:lnTo>
                    <a:pt x="74675" y="0"/>
                  </a:lnTo>
                  <a:lnTo>
                    <a:pt x="0" y="0"/>
                  </a:lnTo>
                  <a:lnTo>
                    <a:pt x="0" y="74676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24"/>
            <p:cNvSpPr/>
            <p:nvPr/>
          </p:nvSpPr>
          <p:spPr>
            <a:xfrm>
              <a:off x="3509771" y="3852671"/>
              <a:ext cx="73660" cy="500380"/>
            </a:xfrm>
            <a:custGeom>
              <a:avLst/>
              <a:gdLst/>
              <a:ahLst/>
              <a:cxnLst/>
              <a:rect l="l" t="t" r="r" b="b"/>
              <a:pathLst>
                <a:path w="73660" h="500379">
                  <a:moveTo>
                    <a:pt x="0" y="499871"/>
                  </a:moveTo>
                  <a:lnTo>
                    <a:pt x="73151" y="49987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49987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5"/>
            <p:cNvSpPr/>
            <p:nvPr/>
          </p:nvSpPr>
          <p:spPr>
            <a:xfrm>
              <a:off x="2727960" y="5731764"/>
              <a:ext cx="501650" cy="73660"/>
            </a:xfrm>
            <a:custGeom>
              <a:avLst/>
              <a:gdLst/>
              <a:ahLst/>
              <a:cxnLst/>
              <a:rect l="l" t="t" r="r" b="b"/>
              <a:pathLst>
                <a:path w="501650" h="73660">
                  <a:moveTo>
                    <a:pt x="0" y="73152"/>
                  </a:moveTo>
                  <a:lnTo>
                    <a:pt x="501395" y="73152"/>
                  </a:lnTo>
                  <a:lnTo>
                    <a:pt x="501395" y="0"/>
                  </a:lnTo>
                  <a:lnTo>
                    <a:pt x="0" y="0"/>
                  </a:lnTo>
                  <a:lnTo>
                    <a:pt x="0" y="73152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75"/>
            <p:cNvSpPr/>
            <p:nvPr/>
          </p:nvSpPr>
          <p:spPr>
            <a:xfrm>
              <a:off x="1463039" y="2225039"/>
              <a:ext cx="2077720" cy="3543300"/>
            </a:xfrm>
            <a:custGeom>
              <a:avLst/>
              <a:gdLst/>
              <a:ahLst/>
              <a:cxnLst/>
              <a:rect l="l" t="t" r="r" b="b"/>
              <a:pathLst>
                <a:path w="2077720" h="3543300">
                  <a:moveTo>
                    <a:pt x="1624076" y="0"/>
                  </a:moveTo>
                  <a:lnTo>
                    <a:pt x="2077212" y="0"/>
                  </a:lnTo>
                  <a:lnTo>
                    <a:pt x="2077212" y="3543300"/>
                  </a:lnTo>
                  <a:lnTo>
                    <a:pt x="0" y="3543300"/>
                  </a:lnTo>
                  <a:lnTo>
                    <a:pt x="0" y="0"/>
                  </a:lnTo>
                  <a:lnTo>
                    <a:pt x="412877" y="0"/>
                  </a:lnTo>
                </a:path>
              </a:pathLst>
            </a:custGeom>
            <a:ln w="12192">
              <a:solidFill>
                <a:srgbClr val="009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矩形 33"/>
          <p:cNvSpPr/>
          <p:nvPr/>
        </p:nvSpPr>
        <p:spPr>
          <a:xfrm>
            <a:off x="6993080" y="2239852"/>
            <a:ext cx="3666735" cy="1295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塑造“京东云为京东技术能力对外输出接口”的社会认知，提升品牌知名度。</a:t>
            </a:r>
            <a:endParaRPr lang="en-US" altLang="zh-CN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 rot="16200000">
            <a:off x="7899158" y="755207"/>
            <a:ext cx="1742068" cy="4265913"/>
            <a:chOff x="1426463" y="2196083"/>
            <a:chExt cx="2156968" cy="3609341"/>
          </a:xfrm>
        </p:grpSpPr>
        <p:sp>
          <p:nvSpPr>
            <p:cNvPr id="36" name="object 19"/>
            <p:cNvSpPr/>
            <p:nvPr/>
          </p:nvSpPr>
          <p:spPr>
            <a:xfrm>
              <a:off x="1847088" y="2196083"/>
              <a:ext cx="73660" cy="73660"/>
            </a:xfrm>
            <a:custGeom>
              <a:avLst/>
              <a:gdLst/>
              <a:ahLst/>
              <a:cxnLst/>
              <a:rect l="l" t="t" r="r" b="b"/>
              <a:pathLst>
                <a:path w="73660" h="73660">
                  <a:moveTo>
                    <a:pt x="0" y="73151"/>
                  </a:moveTo>
                  <a:lnTo>
                    <a:pt x="73151" y="7315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315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20"/>
            <p:cNvSpPr/>
            <p:nvPr/>
          </p:nvSpPr>
          <p:spPr>
            <a:xfrm>
              <a:off x="3057144" y="2196083"/>
              <a:ext cx="73660" cy="73660"/>
            </a:xfrm>
            <a:custGeom>
              <a:avLst/>
              <a:gdLst/>
              <a:ahLst/>
              <a:cxnLst/>
              <a:rect l="l" t="t" r="r" b="b"/>
              <a:pathLst>
                <a:path w="73660" h="73660">
                  <a:moveTo>
                    <a:pt x="0" y="73151"/>
                  </a:moveTo>
                  <a:lnTo>
                    <a:pt x="73151" y="7315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315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21"/>
            <p:cNvSpPr/>
            <p:nvPr/>
          </p:nvSpPr>
          <p:spPr>
            <a:xfrm>
              <a:off x="3509771" y="3209544"/>
              <a:ext cx="73660" cy="74930"/>
            </a:xfrm>
            <a:custGeom>
              <a:avLst/>
              <a:gdLst/>
              <a:ahLst/>
              <a:cxnLst/>
              <a:rect l="l" t="t" r="r" b="b"/>
              <a:pathLst>
                <a:path w="73660" h="74929">
                  <a:moveTo>
                    <a:pt x="0" y="74675"/>
                  </a:moveTo>
                  <a:lnTo>
                    <a:pt x="73151" y="74675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4675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2"/>
            <p:cNvSpPr/>
            <p:nvPr/>
          </p:nvSpPr>
          <p:spPr>
            <a:xfrm>
              <a:off x="1426463" y="4437888"/>
              <a:ext cx="74930" cy="74930"/>
            </a:xfrm>
            <a:custGeom>
              <a:avLst/>
              <a:gdLst/>
              <a:ahLst/>
              <a:cxnLst/>
              <a:rect l="l" t="t" r="r" b="b"/>
              <a:pathLst>
                <a:path w="74930" h="74929">
                  <a:moveTo>
                    <a:pt x="0" y="74675"/>
                  </a:moveTo>
                  <a:lnTo>
                    <a:pt x="74675" y="74675"/>
                  </a:lnTo>
                  <a:lnTo>
                    <a:pt x="74675" y="0"/>
                  </a:lnTo>
                  <a:lnTo>
                    <a:pt x="0" y="0"/>
                  </a:lnTo>
                  <a:lnTo>
                    <a:pt x="0" y="74675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3"/>
            <p:cNvSpPr/>
            <p:nvPr/>
          </p:nvSpPr>
          <p:spPr>
            <a:xfrm>
              <a:off x="1426463" y="3782567"/>
              <a:ext cx="74930" cy="74930"/>
            </a:xfrm>
            <a:custGeom>
              <a:avLst/>
              <a:gdLst/>
              <a:ahLst/>
              <a:cxnLst/>
              <a:rect l="l" t="t" r="r" b="b"/>
              <a:pathLst>
                <a:path w="74930" h="74929">
                  <a:moveTo>
                    <a:pt x="0" y="74676"/>
                  </a:moveTo>
                  <a:lnTo>
                    <a:pt x="74675" y="74676"/>
                  </a:lnTo>
                  <a:lnTo>
                    <a:pt x="74675" y="0"/>
                  </a:lnTo>
                  <a:lnTo>
                    <a:pt x="0" y="0"/>
                  </a:lnTo>
                  <a:lnTo>
                    <a:pt x="0" y="74676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24"/>
            <p:cNvSpPr/>
            <p:nvPr/>
          </p:nvSpPr>
          <p:spPr>
            <a:xfrm>
              <a:off x="3509771" y="3852671"/>
              <a:ext cx="73660" cy="500380"/>
            </a:xfrm>
            <a:custGeom>
              <a:avLst/>
              <a:gdLst/>
              <a:ahLst/>
              <a:cxnLst/>
              <a:rect l="l" t="t" r="r" b="b"/>
              <a:pathLst>
                <a:path w="73660" h="500379">
                  <a:moveTo>
                    <a:pt x="0" y="499871"/>
                  </a:moveTo>
                  <a:lnTo>
                    <a:pt x="73151" y="49987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49987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25"/>
            <p:cNvSpPr/>
            <p:nvPr/>
          </p:nvSpPr>
          <p:spPr>
            <a:xfrm>
              <a:off x="2727960" y="5731764"/>
              <a:ext cx="501650" cy="73660"/>
            </a:xfrm>
            <a:custGeom>
              <a:avLst/>
              <a:gdLst/>
              <a:ahLst/>
              <a:cxnLst/>
              <a:rect l="l" t="t" r="r" b="b"/>
              <a:pathLst>
                <a:path w="501650" h="73660">
                  <a:moveTo>
                    <a:pt x="0" y="73152"/>
                  </a:moveTo>
                  <a:lnTo>
                    <a:pt x="501395" y="73152"/>
                  </a:lnTo>
                  <a:lnTo>
                    <a:pt x="501395" y="0"/>
                  </a:lnTo>
                  <a:lnTo>
                    <a:pt x="0" y="0"/>
                  </a:lnTo>
                  <a:lnTo>
                    <a:pt x="0" y="73152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75"/>
            <p:cNvSpPr/>
            <p:nvPr/>
          </p:nvSpPr>
          <p:spPr>
            <a:xfrm>
              <a:off x="1463039" y="2225039"/>
              <a:ext cx="2077720" cy="3543300"/>
            </a:xfrm>
            <a:custGeom>
              <a:avLst/>
              <a:gdLst/>
              <a:ahLst/>
              <a:cxnLst/>
              <a:rect l="l" t="t" r="r" b="b"/>
              <a:pathLst>
                <a:path w="2077720" h="3543300">
                  <a:moveTo>
                    <a:pt x="1624076" y="0"/>
                  </a:moveTo>
                  <a:lnTo>
                    <a:pt x="2077212" y="0"/>
                  </a:lnTo>
                  <a:lnTo>
                    <a:pt x="2077212" y="3543300"/>
                  </a:lnTo>
                  <a:lnTo>
                    <a:pt x="0" y="3543300"/>
                  </a:lnTo>
                  <a:lnTo>
                    <a:pt x="0" y="0"/>
                  </a:lnTo>
                  <a:lnTo>
                    <a:pt x="412877" y="0"/>
                  </a:lnTo>
                </a:path>
              </a:pathLst>
            </a:custGeom>
            <a:ln w="12192">
              <a:solidFill>
                <a:srgbClr val="009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矩形 43"/>
          <p:cNvSpPr/>
          <p:nvPr/>
        </p:nvSpPr>
        <p:spPr>
          <a:xfrm>
            <a:off x="1687111" y="4712110"/>
            <a:ext cx="3666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联</a:t>
            </a: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动内</a:t>
            </a:r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部传播资源，进行话题营销、事件营销，促动口碑传播。</a:t>
            </a:r>
            <a:endParaRPr lang="en-US" altLang="zh-CN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 rot="16200000">
            <a:off x="2618279" y="3009046"/>
            <a:ext cx="1742068" cy="4265913"/>
            <a:chOff x="1426463" y="2196083"/>
            <a:chExt cx="2156968" cy="3609341"/>
          </a:xfrm>
        </p:grpSpPr>
        <p:sp>
          <p:nvSpPr>
            <p:cNvPr id="46" name="object 19"/>
            <p:cNvSpPr/>
            <p:nvPr/>
          </p:nvSpPr>
          <p:spPr>
            <a:xfrm>
              <a:off x="1847088" y="2196083"/>
              <a:ext cx="73660" cy="73660"/>
            </a:xfrm>
            <a:custGeom>
              <a:avLst/>
              <a:gdLst/>
              <a:ahLst/>
              <a:cxnLst/>
              <a:rect l="l" t="t" r="r" b="b"/>
              <a:pathLst>
                <a:path w="73660" h="73660">
                  <a:moveTo>
                    <a:pt x="0" y="73151"/>
                  </a:moveTo>
                  <a:lnTo>
                    <a:pt x="73151" y="7315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315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20"/>
            <p:cNvSpPr/>
            <p:nvPr/>
          </p:nvSpPr>
          <p:spPr>
            <a:xfrm>
              <a:off x="3057144" y="2196083"/>
              <a:ext cx="73660" cy="73660"/>
            </a:xfrm>
            <a:custGeom>
              <a:avLst/>
              <a:gdLst/>
              <a:ahLst/>
              <a:cxnLst/>
              <a:rect l="l" t="t" r="r" b="b"/>
              <a:pathLst>
                <a:path w="73660" h="73660">
                  <a:moveTo>
                    <a:pt x="0" y="73151"/>
                  </a:moveTo>
                  <a:lnTo>
                    <a:pt x="73151" y="7315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315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21"/>
            <p:cNvSpPr/>
            <p:nvPr/>
          </p:nvSpPr>
          <p:spPr>
            <a:xfrm>
              <a:off x="3509771" y="3209544"/>
              <a:ext cx="73660" cy="74930"/>
            </a:xfrm>
            <a:custGeom>
              <a:avLst/>
              <a:gdLst/>
              <a:ahLst/>
              <a:cxnLst/>
              <a:rect l="l" t="t" r="r" b="b"/>
              <a:pathLst>
                <a:path w="73660" h="74929">
                  <a:moveTo>
                    <a:pt x="0" y="74675"/>
                  </a:moveTo>
                  <a:lnTo>
                    <a:pt x="73151" y="74675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4675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22"/>
            <p:cNvSpPr/>
            <p:nvPr/>
          </p:nvSpPr>
          <p:spPr>
            <a:xfrm>
              <a:off x="1426463" y="4437888"/>
              <a:ext cx="74930" cy="74930"/>
            </a:xfrm>
            <a:custGeom>
              <a:avLst/>
              <a:gdLst/>
              <a:ahLst/>
              <a:cxnLst/>
              <a:rect l="l" t="t" r="r" b="b"/>
              <a:pathLst>
                <a:path w="74930" h="74929">
                  <a:moveTo>
                    <a:pt x="0" y="74675"/>
                  </a:moveTo>
                  <a:lnTo>
                    <a:pt x="74675" y="74675"/>
                  </a:lnTo>
                  <a:lnTo>
                    <a:pt x="74675" y="0"/>
                  </a:lnTo>
                  <a:lnTo>
                    <a:pt x="0" y="0"/>
                  </a:lnTo>
                  <a:lnTo>
                    <a:pt x="0" y="74675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23"/>
            <p:cNvSpPr/>
            <p:nvPr/>
          </p:nvSpPr>
          <p:spPr>
            <a:xfrm>
              <a:off x="1426463" y="3782567"/>
              <a:ext cx="74930" cy="74930"/>
            </a:xfrm>
            <a:custGeom>
              <a:avLst/>
              <a:gdLst/>
              <a:ahLst/>
              <a:cxnLst/>
              <a:rect l="l" t="t" r="r" b="b"/>
              <a:pathLst>
                <a:path w="74930" h="74929">
                  <a:moveTo>
                    <a:pt x="0" y="74676"/>
                  </a:moveTo>
                  <a:lnTo>
                    <a:pt x="74675" y="74676"/>
                  </a:lnTo>
                  <a:lnTo>
                    <a:pt x="74675" y="0"/>
                  </a:lnTo>
                  <a:lnTo>
                    <a:pt x="0" y="0"/>
                  </a:lnTo>
                  <a:lnTo>
                    <a:pt x="0" y="74676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24"/>
            <p:cNvSpPr/>
            <p:nvPr/>
          </p:nvSpPr>
          <p:spPr>
            <a:xfrm>
              <a:off x="3509771" y="3852671"/>
              <a:ext cx="73660" cy="500380"/>
            </a:xfrm>
            <a:custGeom>
              <a:avLst/>
              <a:gdLst/>
              <a:ahLst/>
              <a:cxnLst/>
              <a:rect l="l" t="t" r="r" b="b"/>
              <a:pathLst>
                <a:path w="73660" h="500379">
                  <a:moveTo>
                    <a:pt x="0" y="499871"/>
                  </a:moveTo>
                  <a:lnTo>
                    <a:pt x="73151" y="49987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49987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25"/>
            <p:cNvSpPr/>
            <p:nvPr/>
          </p:nvSpPr>
          <p:spPr>
            <a:xfrm>
              <a:off x="2727960" y="5731764"/>
              <a:ext cx="501650" cy="73660"/>
            </a:xfrm>
            <a:custGeom>
              <a:avLst/>
              <a:gdLst/>
              <a:ahLst/>
              <a:cxnLst/>
              <a:rect l="l" t="t" r="r" b="b"/>
              <a:pathLst>
                <a:path w="501650" h="73660">
                  <a:moveTo>
                    <a:pt x="0" y="73152"/>
                  </a:moveTo>
                  <a:lnTo>
                    <a:pt x="501395" y="73152"/>
                  </a:lnTo>
                  <a:lnTo>
                    <a:pt x="501395" y="0"/>
                  </a:lnTo>
                  <a:lnTo>
                    <a:pt x="0" y="0"/>
                  </a:lnTo>
                  <a:lnTo>
                    <a:pt x="0" y="73152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75"/>
            <p:cNvSpPr/>
            <p:nvPr/>
          </p:nvSpPr>
          <p:spPr>
            <a:xfrm>
              <a:off x="1463039" y="2225039"/>
              <a:ext cx="2077720" cy="3543300"/>
            </a:xfrm>
            <a:custGeom>
              <a:avLst/>
              <a:gdLst/>
              <a:ahLst/>
              <a:cxnLst/>
              <a:rect l="l" t="t" r="r" b="b"/>
              <a:pathLst>
                <a:path w="2077720" h="3543300">
                  <a:moveTo>
                    <a:pt x="1624076" y="0"/>
                  </a:moveTo>
                  <a:lnTo>
                    <a:pt x="2077212" y="0"/>
                  </a:lnTo>
                  <a:lnTo>
                    <a:pt x="2077212" y="3543300"/>
                  </a:lnTo>
                  <a:lnTo>
                    <a:pt x="0" y="3543300"/>
                  </a:lnTo>
                  <a:lnTo>
                    <a:pt x="0" y="0"/>
                  </a:lnTo>
                  <a:lnTo>
                    <a:pt x="412877" y="0"/>
                  </a:lnTo>
                </a:path>
              </a:pathLst>
            </a:custGeom>
            <a:ln w="12192">
              <a:solidFill>
                <a:srgbClr val="009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矩形 53"/>
          <p:cNvSpPr/>
          <p:nvPr/>
        </p:nvSpPr>
        <p:spPr>
          <a:xfrm>
            <a:off x="7011219" y="4679768"/>
            <a:ext cx="3666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制定活化粉丝社群的运营策略，吸引目标受众</a:t>
            </a:r>
            <a:r>
              <a:rPr lang="zh-CN" altLang="en-US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向</a:t>
            </a:r>
            <a:r>
              <a:rPr lang="en-US" altLang="zh-CN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Social</a:t>
            </a:r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平台转化。</a:t>
            </a:r>
            <a:endParaRPr lang="en-US" altLang="zh-CN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 rot="16200000">
            <a:off x="7899158" y="3009046"/>
            <a:ext cx="1742068" cy="4265913"/>
            <a:chOff x="1426463" y="2196083"/>
            <a:chExt cx="2156968" cy="3609341"/>
          </a:xfrm>
        </p:grpSpPr>
        <p:sp>
          <p:nvSpPr>
            <p:cNvPr id="56" name="object 19"/>
            <p:cNvSpPr/>
            <p:nvPr/>
          </p:nvSpPr>
          <p:spPr>
            <a:xfrm>
              <a:off x="1847088" y="2196083"/>
              <a:ext cx="73660" cy="73660"/>
            </a:xfrm>
            <a:custGeom>
              <a:avLst/>
              <a:gdLst/>
              <a:ahLst/>
              <a:cxnLst/>
              <a:rect l="l" t="t" r="r" b="b"/>
              <a:pathLst>
                <a:path w="73660" h="73660">
                  <a:moveTo>
                    <a:pt x="0" y="73151"/>
                  </a:moveTo>
                  <a:lnTo>
                    <a:pt x="73151" y="7315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315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20"/>
            <p:cNvSpPr/>
            <p:nvPr/>
          </p:nvSpPr>
          <p:spPr>
            <a:xfrm>
              <a:off x="3057144" y="2196083"/>
              <a:ext cx="73660" cy="73660"/>
            </a:xfrm>
            <a:custGeom>
              <a:avLst/>
              <a:gdLst/>
              <a:ahLst/>
              <a:cxnLst/>
              <a:rect l="l" t="t" r="r" b="b"/>
              <a:pathLst>
                <a:path w="73660" h="73660">
                  <a:moveTo>
                    <a:pt x="0" y="73151"/>
                  </a:moveTo>
                  <a:lnTo>
                    <a:pt x="73151" y="7315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315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21"/>
            <p:cNvSpPr/>
            <p:nvPr/>
          </p:nvSpPr>
          <p:spPr>
            <a:xfrm>
              <a:off x="3509771" y="3209544"/>
              <a:ext cx="73660" cy="74930"/>
            </a:xfrm>
            <a:custGeom>
              <a:avLst/>
              <a:gdLst/>
              <a:ahLst/>
              <a:cxnLst/>
              <a:rect l="l" t="t" r="r" b="b"/>
              <a:pathLst>
                <a:path w="73660" h="74929">
                  <a:moveTo>
                    <a:pt x="0" y="74675"/>
                  </a:moveTo>
                  <a:lnTo>
                    <a:pt x="73151" y="74675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74675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22"/>
            <p:cNvSpPr/>
            <p:nvPr/>
          </p:nvSpPr>
          <p:spPr>
            <a:xfrm>
              <a:off x="1426463" y="4437888"/>
              <a:ext cx="74930" cy="74930"/>
            </a:xfrm>
            <a:custGeom>
              <a:avLst/>
              <a:gdLst/>
              <a:ahLst/>
              <a:cxnLst/>
              <a:rect l="l" t="t" r="r" b="b"/>
              <a:pathLst>
                <a:path w="74930" h="74929">
                  <a:moveTo>
                    <a:pt x="0" y="74675"/>
                  </a:moveTo>
                  <a:lnTo>
                    <a:pt x="74675" y="74675"/>
                  </a:lnTo>
                  <a:lnTo>
                    <a:pt x="74675" y="0"/>
                  </a:lnTo>
                  <a:lnTo>
                    <a:pt x="0" y="0"/>
                  </a:lnTo>
                  <a:lnTo>
                    <a:pt x="0" y="74675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23"/>
            <p:cNvSpPr/>
            <p:nvPr/>
          </p:nvSpPr>
          <p:spPr>
            <a:xfrm>
              <a:off x="1426463" y="3782567"/>
              <a:ext cx="74930" cy="74930"/>
            </a:xfrm>
            <a:custGeom>
              <a:avLst/>
              <a:gdLst/>
              <a:ahLst/>
              <a:cxnLst/>
              <a:rect l="l" t="t" r="r" b="b"/>
              <a:pathLst>
                <a:path w="74930" h="74929">
                  <a:moveTo>
                    <a:pt x="0" y="74676"/>
                  </a:moveTo>
                  <a:lnTo>
                    <a:pt x="74675" y="74676"/>
                  </a:lnTo>
                  <a:lnTo>
                    <a:pt x="74675" y="0"/>
                  </a:lnTo>
                  <a:lnTo>
                    <a:pt x="0" y="0"/>
                  </a:lnTo>
                  <a:lnTo>
                    <a:pt x="0" y="74676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24"/>
            <p:cNvSpPr/>
            <p:nvPr/>
          </p:nvSpPr>
          <p:spPr>
            <a:xfrm>
              <a:off x="3509771" y="3852671"/>
              <a:ext cx="73660" cy="500380"/>
            </a:xfrm>
            <a:custGeom>
              <a:avLst/>
              <a:gdLst/>
              <a:ahLst/>
              <a:cxnLst/>
              <a:rect l="l" t="t" r="r" b="b"/>
              <a:pathLst>
                <a:path w="73660" h="500379">
                  <a:moveTo>
                    <a:pt x="0" y="499871"/>
                  </a:moveTo>
                  <a:lnTo>
                    <a:pt x="73151" y="499871"/>
                  </a:lnTo>
                  <a:lnTo>
                    <a:pt x="73151" y="0"/>
                  </a:lnTo>
                  <a:lnTo>
                    <a:pt x="0" y="0"/>
                  </a:lnTo>
                  <a:lnTo>
                    <a:pt x="0" y="499871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25"/>
            <p:cNvSpPr/>
            <p:nvPr/>
          </p:nvSpPr>
          <p:spPr>
            <a:xfrm>
              <a:off x="2727960" y="5731764"/>
              <a:ext cx="501650" cy="73660"/>
            </a:xfrm>
            <a:custGeom>
              <a:avLst/>
              <a:gdLst/>
              <a:ahLst/>
              <a:cxnLst/>
              <a:rect l="l" t="t" r="r" b="b"/>
              <a:pathLst>
                <a:path w="501650" h="73660">
                  <a:moveTo>
                    <a:pt x="0" y="73152"/>
                  </a:moveTo>
                  <a:lnTo>
                    <a:pt x="501395" y="73152"/>
                  </a:lnTo>
                  <a:lnTo>
                    <a:pt x="501395" y="0"/>
                  </a:lnTo>
                  <a:lnTo>
                    <a:pt x="0" y="0"/>
                  </a:lnTo>
                  <a:lnTo>
                    <a:pt x="0" y="73152"/>
                  </a:lnTo>
                  <a:close/>
                </a:path>
              </a:pathLst>
            </a:custGeom>
            <a:solidFill>
              <a:srgbClr val="0093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75"/>
            <p:cNvSpPr/>
            <p:nvPr/>
          </p:nvSpPr>
          <p:spPr>
            <a:xfrm>
              <a:off x="1463039" y="2225039"/>
              <a:ext cx="2077720" cy="3543300"/>
            </a:xfrm>
            <a:custGeom>
              <a:avLst/>
              <a:gdLst/>
              <a:ahLst/>
              <a:cxnLst/>
              <a:rect l="l" t="t" r="r" b="b"/>
              <a:pathLst>
                <a:path w="2077720" h="3543300">
                  <a:moveTo>
                    <a:pt x="1624076" y="0"/>
                  </a:moveTo>
                  <a:lnTo>
                    <a:pt x="2077212" y="0"/>
                  </a:lnTo>
                  <a:lnTo>
                    <a:pt x="2077212" y="3543300"/>
                  </a:lnTo>
                  <a:lnTo>
                    <a:pt x="0" y="3543300"/>
                  </a:lnTo>
                  <a:lnTo>
                    <a:pt x="0" y="0"/>
                  </a:lnTo>
                  <a:lnTo>
                    <a:pt x="412877" y="0"/>
                  </a:lnTo>
                </a:path>
              </a:pathLst>
            </a:custGeom>
            <a:ln w="12192">
              <a:solidFill>
                <a:srgbClr val="009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6444314" y="4844777"/>
            <a:ext cx="52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gradFill flip="none" rotWithShape="1">
                  <a:gsLst>
                    <a:gs pos="0">
                      <a:srgbClr val="1747B6"/>
                    </a:gs>
                    <a:gs pos="100000">
                      <a:srgbClr val="0EC088"/>
                    </a:gs>
                  </a:gsLst>
                  <a:lin ang="2700000" scaled="1"/>
                  <a:tileRect/>
                </a:gradFill>
                <a:latin typeface="方正兰亭粗黑_GBK" panose="02000000000000000000" pitchFamily="2" charset="-122"/>
                <a:ea typeface="方正兰亭粗黑_GBK" panose="02000000000000000000" pitchFamily="2" charset="-122"/>
              </a:defRPr>
            </a:lvl1pPr>
          </a:lstStyle>
          <a:p>
            <a:r>
              <a:rPr lang="en-US" altLang="zh-CN" b="0" dirty="0" smtClean="0">
                <a:solidFill>
                  <a:srgbClr val="0096FF"/>
                </a:solidFill>
              </a:rPr>
              <a:t>4</a:t>
            </a:r>
            <a:endParaRPr lang="zh-CN" altLang="en-US" b="0" dirty="0">
              <a:solidFill>
                <a:srgbClr val="0096FF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-43542" y="452431"/>
            <a:ext cx="507999" cy="647163"/>
            <a:chOff x="-43542" y="452431"/>
            <a:chExt cx="507999" cy="647163"/>
          </a:xfrm>
        </p:grpSpPr>
        <p:sp>
          <p:nvSpPr>
            <p:cNvPr id="66" name="矩形 65"/>
            <p:cNvSpPr/>
            <p:nvPr/>
          </p:nvSpPr>
          <p:spPr>
            <a:xfrm>
              <a:off x="-43542" y="452431"/>
              <a:ext cx="304800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335923" y="452431"/>
              <a:ext cx="128534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498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89850" cy="6858000"/>
          </a:xfrm>
          <a:prstGeom prst="rect">
            <a:avLst/>
          </a:prstGeom>
          <a:solidFill>
            <a:srgbClr val="00046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4748940" y="1999947"/>
            <a:ext cx="2642394" cy="2362200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1500" dirty="0" smtClean="0">
                <a:solidFill>
                  <a:schemeClr val="bg1"/>
                </a:solidFill>
                <a:effectLst/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1</a:t>
            </a:r>
            <a:endParaRPr lang="zh-CN" altLang="en-US" sz="11500" dirty="0">
              <a:solidFill>
                <a:schemeClr val="bg1"/>
              </a:solidFill>
              <a:effectLst/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89071" y="1104900"/>
            <a:ext cx="5213857" cy="3160228"/>
            <a:chOff x="223411" y="1081823"/>
            <a:chExt cx="4269973" cy="2588120"/>
          </a:xfrm>
          <a:solidFill>
            <a:srgbClr val="0096FF"/>
          </a:solidFill>
        </p:grpSpPr>
        <p:grpSp>
          <p:nvGrpSpPr>
            <p:cNvPr id="12" name="组合 11"/>
            <p:cNvGrpSpPr/>
            <p:nvPr/>
          </p:nvGrpSpPr>
          <p:grpSpPr>
            <a:xfrm rot="2700000">
              <a:off x="1883511" y="1060070"/>
              <a:ext cx="2588120" cy="2631626"/>
              <a:chOff x="-4776788" y="1414463"/>
              <a:chExt cx="4249738" cy="4321176"/>
            </a:xfrm>
            <a:grpFill/>
          </p:grpSpPr>
          <p:sp>
            <p:nvSpPr>
              <p:cNvPr id="356" name="Rectangle 5"/>
              <p:cNvSpPr>
                <a:spLocks noChangeArrowheads="1"/>
              </p:cNvSpPr>
              <p:nvPr/>
            </p:nvSpPr>
            <p:spPr bwMode="auto">
              <a:xfrm>
                <a:off x="-1887538" y="4570413"/>
                <a:ext cx="39688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Rectangle 6"/>
              <p:cNvSpPr>
                <a:spLocks noChangeArrowheads="1"/>
              </p:cNvSpPr>
              <p:nvPr/>
            </p:nvSpPr>
            <p:spPr bwMode="auto">
              <a:xfrm>
                <a:off x="-1847850" y="4570413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Rectangle 7"/>
              <p:cNvSpPr>
                <a:spLocks noChangeArrowheads="1"/>
              </p:cNvSpPr>
              <p:nvPr/>
            </p:nvSpPr>
            <p:spPr bwMode="auto">
              <a:xfrm>
                <a:off x="-1809750" y="4570413"/>
                <a:ext cx="39688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Rectangle 8"/>
              <p:cNvSpPr>
                <a:spLocks noChangeArrowheads="1"/>
              </p:cNvSpPr>
              <p:nvPr/>
            </p:nvSpPr>
            <p:spPr bwMode="auto">
              <a:xfrm>
                <a:off x="-1770063" y="4570413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Rectangle 9"/>
              <p:cNvSpPr>
                <a:spLocks noChangeArrowheads="1"/>
              </p:cNvSpPr>
              <p:nvPr/>
            </p:nvSpPr>
            <p:spPr bwMode="auto">
              <a:xfrm>
                <a:off x="-1731963" y="4570413"/>
                <a:ext cx="39688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Rectangle 10"/>
              <p:cNvSpPr>
                <a:spLocks noChangeArrowheads="1"/>
              </p:cNvSpPr>
              <p:nvPr/>
            </p:nvSpPr>
            <p:spPr bwMode="auto">
              <a:xfrm>
                <a:off x="-1692275" y="4570413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Rectangle 11"/>
              <p:cNvSpPr>
                <a:spLocks noChangeArrowheads="1"/>
              </p:cNvSpPr>
              <p:nvPr/>
            </p:nvSpPr>
            <p:spPr bwMode="auto">
              <a:xfrm>
                <a:off x="-1654175" y="4570413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Rectangle 12"/>
              <p:cNvSpPr>
                <a:spLocks noChangeArrowheads="1"/>
              </p:cNvSpPr>
              <p:nvPr/>
            </p:nvSpPr>
            <p:spPr bwMode="auto">
              <a:xfrm>
                <a:off x="-1616075" y="4570413"/>
                <a:ext cx="39688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3"/>
              <p:cNvSpPr>
                <a:spLocks/>
              </p:cNvSpPr>
              <p:nvPr/>
            </p:nvSpPr>
            <p:spPr bwMode="auto">
              <a:xfrm>
                <a:off x="-1576388" y="4556126"/>
                <a:ext cx="38100" cy="39688"/>
              </a:xfrm>
              <a:custGeom>
                <a:avLst/>
                <a:gdLst>
                  <a:gd name="T0" fmla="*/ 24 w 24"/>
                  <a:gd name="T1" fmla="*/ 9 h 25"/>
                  <a:gd name="T2" fmla="*/ 24 w 24"/>
                  <a:gd name="T3" fmla="*/ 25 h 25"/>
                  <a:gd name="T4" fmla="*/ 0 w 24"/>
                  <a:gd name="T5" fmla="*/ 25 h 25"/>
                  <a:gd name="T6" fmla="*/ 8 w 24"/>
                  <a:gd name="T7" fmla="*/ 0 h 25"/>
                  <a:gd name="T8" fmla="*/ 24 w 24"/>
                  <a:gd name="T9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4" y="9"/>
                    </a:moveTo>
                    <a:lnTo>
                      <a:pt x="24" y="25"/>
                    </a:lnTo>
                    <a:lnTo>
                      <a:pt x="0" y="25"/>
                    </a:lnTo>
                    <a:lnTo>
                      <a:pt x="8" y="0"/>
                    </a:lnTo>
                    <a:lnTo>
                      <a:pt x="24" y="9"/>
                    </a:ln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Rectangle 14"/>
              <p:cNvSpPr>
                <a:spLocks noChangeArrowheads="1"/>
              </p:cNvSpPr>
              <p:nvPr/>
            </p:nvSpPr>
            <p:spPr bwMode="auto">
              <a:xfrm>
                <a:off x="-1524000" y="4570413"/>
                <a:ext cx="254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Rectangle 15"/>
              <p:cNvSpPr>
                <a:spLocks noChangeArrowheads="1"/>
              </p:cNvSpPr>
              <p:nvPr/>
            </p:nvSpPr>
            <p:spPr bwMode="auto">
              <a:xfrm>
                <a:off x="-1485900" y="4570413"/>
                <a:ext cx="254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Rectangle 16"/>
              <p:cNvSpPr>
                <a:spLocks noChangeArrowheads="1"/>
              </p:cNvSpPr>
              <p:nvPr/>
            </p:nvSpPr>
            <p:spPr bwMode="auto">
              <a:xfrm>
                <a:off x="-4621213" y="3248026"/>
                <a:ext cx="38100" cy="381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Rectangle 17"/>
              <p:cNvSpPr>
                <a:spLocks noChangeArrowheads="1"/>
              </p:cNvSpPr>
              <p:nvPr/>
            </p:nvSpPr>
            <p:spPr bwMode="auto">
              <a:xfrm>
                <a:off x="-4621213" y="3208338"/>
                <a:ext cx="38100" cy="396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Rectangle 18"/>
              <p:cNvSpPr>
                <a:spLocks noChangeArrowheads="1"/>
              </p:cNvSpPr>
              <p:nvPr/>
            </p:nvSpPr>
            <p:spPr bwMode="auto">
              <a:xfrm>
                <a:off x="-4621213" y="3168651"/>
                <a:ext cx="38100" cy="396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Rectangle 19"/>
              <p:cNvSpPr>
                <a:spLocks noChangeArrowheads="1"/>
              </p:cNvSpPr>
              <p:nvPr/>
            </p:nvSpPr>
            <p:spPr bwMode="auto">
              <a:xfrm>
                <a:off x="-4621213" y="3128963"/>
                <a:ext cx="38100" cy="396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Rectangle 20"/>
              <p:cNvSpPr>
                <a:spLocks noChangeArrowheads="1"/>
              </p:cNvSpPr>
              <p:nvPr/>
            </p:nvSpPr>
            <p:spPr bwMode="auto">
              <a:xfrm>
                <a:off x="-4621213" y="3090863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Rectangle 21"/>
              <p:cNvSpPr>
                <a:spLocks noChangeArrowheads="1"/>
              </p:cNvSpPr>
              <p:nvPr/>
            </p:nvSpPr>
            <p:spPr bwMode="auto">
              <a:xfrm>
                <a:off x="-4621213" y="3051176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Rectangle 22"/>
              <p:cNvSpPr>
                <a:spLocks noChangeArrowheads="1"/>
              </p:cNvSpPr>
              <p:nvPr/>
            </p:nvSpPr>
            <p:spPr bwMode="auto">
              <a:xfrm>
                <a:off x="-4621213" y="3011488"/>
                <a:ext cx="38100" cy="269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Rectangle 23"/>
              <p:cNvSpPr>
                <a:spLocks noChangeArrowheads="1"/>
              </p:cNvSpPr>
              <p:nvPr/>
            </p:nvSpPr>
            <p:spPr bwMode="auto">
              <a:xfrm>
                <a:off x="-4621213" y="2971801"/>
                <a:ext cx="38100" cy="269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24"/>
              <p:cNvSpPr>
                <a:spLocks/>
              </p:cNvSpPr>
              <p:nvPr/>
            </p:nvSpPr>
            <p:spPr bwMode="auto">
              <a:xfrm>
                <a:off x="-4621213" y="2919413"/>
                <a:ext cx="38100" cy="39688"/>
              </a:xfrm>
              <a:custGeom>
                <a:avLst/>
                <a:gdLst>
                  <a:gd name="T0" fmla="*/ 0 w 24"/>
                  <a:gd name="T1" fmla="*/ 0 h 25"/>
                  <a:gd name="T2" fmla="*/ 24 w 24"/>
                  <a:gd name="T3" fmla="*/ 9 h 25"/>
                  <a:gd name="T4" fmla="*/ 16 w 24"/>
                  <a:gd name="T5" fmla="*/ 25 h 25"/>
                  <a:gd name="T6" fmla="*/ 0 w 24"/>
                  <a:gd name="T7" fmla="*/ 25 h 25"/>
                  <a:gd name="T8" fmla="*/ 0 w 2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0" y="0"/>
                    </a:moveTo>
                    <a:lnTo>
                      <a:pt x="24" y="9"/>
                    </a:lnTo>
                    <a:lnTo>
                      <a:pt x="16" y="25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Rectangle 25"/>
              <p:cNvSpPr>
                <a:spLocks noChangeArrowheads="1"/>
              </p:cNvSpPr>
              <p:nvPr/>
            </p:nvSpPr>
            <p:spPr bwMode="auto">
              <a:xfrm>
                <a:off x="-4621213" y="2881313"/>
                <a:ext cx="38100" cy="381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Rectangle 26"/>
              <p:cNvSpPr>
                <a:spLocks noChangeArrowheads="1"/>
              </p:cNvSpPr>
              <p:nvPr/>
            </p:nvSpPr>
            <p:spPr bwMode="auto">
              <a:xfrm>
                <a:off x="-4621213" y="2841626"/>
                <a:ext cx="38100" cy="396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27"/>
              <p:cNvSpPr>
                <a:spLocks/>
              </p:cNvSpPr>
              <p:nvPr/>
            </p:nvSpPr>
            <p:spPr bwMode="auto">
              <a:xfrm>
                <a:off x="-1965325" y="3575051"/>
                <a:ext cx="52388" cy="39688"/>
              </a:xfrm>
              <a:custGeom>
                <a:avLst/>
                <a:gdLst>
                  <a:gd name="T0" fmla="*/ 2 w 4"/>
                  <a:gd name="T1" fmla="*/ 1 h 3"/>
                  <a:gd name="T2" fmla="*/ 2 w 4"/>
                  <a:gd name="T3" fmla="*/ 3 h 3"/>
                  <a:gd name="T4" fmla="*/ 3 w 4"/>
                  <a:gd name="T5" fmla="*/ 2 h 3"/>
                  <a:gd name="T6" fmla="*/ 4 w 4"/>
                  <a:gd name="T7" fmla="*/ 0 h 3"/>
                  <a:gd name="T8" fmla="*/ 2 w 4"/>
                  <a:gd name="T9" fmla="*/ 0 h 3"/>
                  <a:gd name="T10" fmla="*/ 0 w 4"/>
                  <a:gd name="T11" fmla="*/ 0 h 3"/>
                  <a:gd name="T12" fmla="*/ 2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28"/>
              <p:cNvSpPr>
                <a:spLocks/>
              </p:cNvSpPr>
              <p:nvPr/>
            </p:nvSpPr>
            <p:spPr bwMode="auto">
              <a:xfrm>
                <a:off x="-2535238" y="3273426"/>
                <a:ext cx="376238" cy="458788"/>
              </a:xfrm>
              <a:custGeom>
                <a:avLst/>
                <a:gdLst>
                  <a:gd name="T0" fmla="*/ 0 w 29"/>
                  <a:gd name="T1" fmla="*/ 0 h 35"/>
                  <a:gd name="T2" fmla="*/ 0 w 29"/>
                  <a:gd name="T3" fmla="*/ 1 h 35"/>
                  <a:gd name="T4" fmla="*/ 29 w 29"/>
                  <a:gd name="T5" fmla="*/ 35 h 35"/>
                  <a:gd name="T6" fmla="*/ 29 w 29"/>
                  <a:gd name="T7" fmla="*/ 35 h 35"/>
                  <a:gd name="T8" fmla="*/ 0 w 29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2" y="10"/>
                      <a:pt x="21" y="22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2" y="22"/>
                      <a:pt x="12" y="1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29"/>
              <p:cNvSpPr>
                <a:spLocks/>
              </p:cNvSpPr>
              <p:nvPr/>
            </p:nvSpPr>
            <p:spPr bwMode="auto">
              <a:xfrm>
                <a:off x="-2159000" y="3587751"/>
                <a:ext cx="219075" cy="144463"/>
              </a:xfrm>
              <a:custGeom>
                <a:avLst/>
                <a:gdLst>
                  <a:gd name="T0" fmla="*/ 0 w 17"/>
                  <a:gd name="T1" fmla="*/ 10 h 11"/>
                  <a:gd name="T2" fmla="*/ 0 w 17"/>
                  <a:gd name="T3" fmla="*/ 11 h 11"/>
                  <a:gd name="T4" fmla="*/ 17 w 17"/>
                  <a:gd name="T5" fmla="*/ 1 h 11"/>
                  <a:gd name="T6" fmla="*/ 17 w 17"/>
                  <a:gd name="T7" fmla="*/ 0 h 11"/>
                  <a:gd name="T8" fmla="*/ 0 w 17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0" y="10"/>
                    </a:moveTo>
                    <a:cubicBezTo>
                      <a:pt x="0" y="10"/>
                      <a:pt x="0" y="11"/>
                      <a:pt x="0" y="11"/>
                    </a:cubicBezTo>
                    <a:cubicBezTo>
                      <a:pt x="6" y="7"/>
                      <a:pt x="11" y="4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  <a:cubicBezTo>
                      <a:pt x="11" y="3"/>
                      <a:pt x="5" y="7"/>
                      <a:pt x="0" y="1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0"/>
              <p:cNvSpPr>
                <a:spLocks/>
              </p:cNvSpPr>
              <p:nvPr/>
            </p:nvSpPr>
            <p:spPr bwMode="auto">
              <a:xfrm>
                <a:off x="-2341563" y="3614738"/>
                <a:ext cx="52388" cy="52388"/>
              </a:xfrm>
              <a:custGeom>
                <a:avLst/>
                <a:gdLst>
                  <a:gd name="T0" fmla="*/ 2 w 4"/>
                  <a:gd name="T1" fmla="*/ 2 h 4"/>
                  <a:gd name="T2" fmla="*/ 4 w 4"/>
                  <a:gd name="T3" fmla="*/ 3 h 4"/>
                  <a:gd name="T4" fmla="*/ 2 w 4"/>
                  <a:gd name="T5" fmla="*/ 4 h 4"/>
                  <a:gd name="T6" fmla="*/ 0 w 4"/>
                  <a:gd name="T7" fmla="*/ 4 h 4"/>
                  <a:gd name="T8" fmla="*/ 1 w 4"/>
                  <a:gd name="T9" fmla="*/ 2 h 4"/>
                  <a:gd name="T10" fmla="*/ 2 w 4"/>
                  <a:gd name="T11" fmla="*/ 0 h 4"/>
                  <a:gd name="T12" fmla="*/ 2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cubicBezTo>
                      <a:pt x="3" y="3"/>
                      <a:pt x="3" y="3"/>
                      <a:pt x="4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31"/>
              <p:cNvSpPr>
                <a:spLocks/>
              </p:cNvSpPr>
              <p:nvPr/>
            </p:nvSpPr>
            <p:spPr bwMode="auto">
              <a:xfrm>
                <a:off x="-2560638" y="3051176"/>
                <a:ext cx="465138" cy="444500"/>
              </a:xfrm>
              <a:custGeom>
                <a:avLst/>
                <a:gdLst>
                  <a:gd name="T0" fmla="*/ 0 w 36"/>
                  <a:gd name="T1" fmla="*/ 0 h 34"/>
                  <a:gd name="T2" fmla="*/ 0 w 36"/>
                  <a:gd name="T3" fmla="*/ 0 h 34"/>
                  <a:gd name="T4" fmla="*/ 36 w 36"/>
                  <a:gd name="T5" fmla="*/ 34 h 34"/>
                  <a:gd name="T6" fmla="*/ 35 w 36"/>
                  <a:gd name="T7" fmla="*/ 34 h 34"/>
                  <a:gd name="T8" fmla="*/ 0 w 3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9"/>
                      <a:pt x="26" y="21"/>
                      <a:pt x="36" y="34"/>
                    </a:cubicBezTo>
                    <a:cubicBezTo>
                      <a:pt x="36" y="34"/>
                      <a:pt x="35" y="34"/>
                      <a:pt x="35" y="34"/>
                    </a:cubicBezTo>
                    <a:cubicBezTo>
                      <a:pt x="26" y="21"/>
                      <a:pt x="14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32"/>
              <p:cNvSpPr>
                <a:spLocks/>
              </p:cNvSpPr>
              <p:nvPr/>
            </p:nvSpPr>
            <p:spPr bwMode="auto">
              <a:xfrm>
                <a:off x="-2314575" y="3495676"/>
                <a:ext cx="219075" cy="157163"/>
              </a:xfrm>
              <a:custGeom>
                <a:avLst/>
                <a:gdLst>
                  <a:gd name="T0" fmla="*/ 16 w 17"/>
                  <a:gd name="T1" fmla="*/ 0 h 12"/>
                  <a:gd name="T2" fmla="*/ 17 w 17"/>
                  <a:gd name="T3" fmla="*/ 0 h 12"/>
                  <a:gd name="T4" fmla="*/ 1 w 17"/>
                  <a:gd name="T5" fmla="*/ 12 h 12"/>
                  <a:gd name="T6" fmla="*/ 0 w 17"/>
                  <a:gd name="T7" fmla="*/ 11 h 12"/>
                  <a:gd name="T8" fmla="*/ 16 w 1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6" y="0"/>
                    </a:moveTo>
                    <a:cubicBezTo>
                      <a:pt x="16" y="0"/>
                      <a:pt x="16" y="0"/>
                      <a:pt x="17" y="0"/>
                    </a:cubicBezTo>
                    <a:cubicBezTo>
                      <a:pt x="11" y="4"/>
                      <a:pt x="6" y="8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5" y="7"/>
                      <a:pt x="11" y="3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33"/>
              <p:cNvSpPr>
                <a:spLocks/>
              </p:cNvSpPr>
              <p:nvPr/>
            </p:nvSpPr>
            <p:spPr bwMode="auto">
              <a:xfrm>
                <a:off x="-1862138" y="3286126"/>
                <a:ext cx="52388" cy="52388"/>
              </a:xfrm>
              <a:custGeom>
                <a:avLst/>
                <a:gdLst>
                  <a:gd name="T0" fmla="*/ 1 w 4"/>
                  <a:gd name="T1" fmla="*/ 1 h 4"/>
                  <a:gd name="T2" fmla="*/ 2 w 4"/>
                  <a:gd name="T3" fmla="*/ 4 h 4"/>
                  <a:gd name="T4" fmla="*/ 3 w 4"/>
                  <a:gd name="T5" fmla="*/ 2 h 4"/>
                  <a:gd name="T6" fmla="*/ 4 w 4"/>
                  <a:gd name="T7" fmla="*/ 0 h 4"/>
                  <a:gd name="T8" fmla="*/ 2 w 4"/>
                  <a:gd name="T9" fmla="*/ 0 h 4"/>
                  <a:gd name="T10" fmla="*/ 0 w 4"/>
                  <a:gd name="T11" fmla="*/ 0 h 4"/>
                  <a:gd name="T12" fmla="*/ 1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2" y="2"/>
                      <a:pt x="2" y="3"/>
                      <a:pt x="2" y="4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34"/>
              <p:cNvSpPr>
                <a:spLocks/>
              </p:cNvSpPr>
              <p:nvPr/>
            </p:nvSpPr>
            <p:spPr bwMode="auto">
              <a:xfrm>
                <a:off x="-2522538" y="2986088"/>
                <a:ext cx="479425" cy="471488"/>
              </a:xfrm>
              <a:custGeom>
                <a:avLst/>
                <a:gdLst>
                  <a:gd name="T0" fmla="*/ 0 w 37"/>
                  <a:gd name="T1" fmla="*/ 0 h 36"/>
                  <a:gd name="T2" fmla="*/ 0 w 37"/>
                  <a:gd name="T3" fmla="*/ 0 h 36"/>
                  <a:gd name="T4" fmla="*/ 37 w 37"/>
                  <a:gd name="T5" fmla="*/ 36 h 36"/>
                  <a:gd name="T6" fmla="*/ 37 w 37"/>
                  <a:gd name="T7" fmla="*/ 36 h 36"/>
                  <a:gd name="T8" fmla="*/ 0 w 37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10"/>
                      <a:pt x="27" y="2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27" y="22"/>
                      <a:pt x="15" y="1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35"/>
              <p:cNvSpPr>
                <a:spLocks/>
              </p:cNvSpPr>
              <p:nvPr/>
            </p:nvSpPr>
            <p:spPr bwMode="auto">
              <a:xfrm>
                <a:off x="-2055813" y="3300413"/>
                <a:ext cx="220663" cy="157163"/>
              </a:xfrm>
              <a:custGeom>
                <a:avLst/>
                <a:gdLst>
                  <a:gd name="T0" fmla="*/ 0 w 17"/>
                  <a:gd name="T1" fmla="*/ 11 h 12"/>
                  <a:gd name="T2" fmla="*/ 1 w 17"/>
                  <a:gd name="T3" fmla="*/ 12 h 12"/>
                  <a:gd name="T4" fmla="*/ 17 w 17"/>
                  <a:gd name="T5" fmla="*/ 1 h 12"/>
                  <a:gd name="T6" fmla="*/ 16 w 17"/>
                  <a:gd name="T7" fmla="*/ 0 h 12"/>
                  <a:gd name="T8" fmla="*/ 0 w 17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0" y="1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6" y="8"/>
                      <a:pt x="12" y="5"/>
                      <a:pt x="17" y="1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1" y="4"/>
                      <a:pt x="6" y="8"/>
                      <a:pt x="0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38"/>
              <p:cNvSpPr>
                <a:spLocks/>
              </p:cNvSpPr>
              <p:nvPr/>
            </p:nvSpPr>
            <p:spPr bwMode="auto">
              <a:xfrm>
                <a:off x="-2665413" y="3051176"/>
                <a:ext cx="311150" cy="249238"/>
              </a:xfrm>
              <a:custGeom>
                <a:avLst/>
                <a:gdLst>
                  <a:gd name="T0" fmla="*/ 0 w 24"/>
                  <a:gd name="T1" fmla="*/ 0 h 19"/>
                  <a:gd name="T2" fmla="*/ 0 w 24"/>
                  <a:gd name="T3" fmla="*/ 0 h 19"/>
                  <a:gd name="T4" fmla="*/ 24 w 24"/>
                  <a:gd name="T5" fmla="*/ 19 h 19"/>
                  <a:gd name="T6" fmla="*/ 24 w 24"/>
                  <a:gd name="T7" fmla="*/ 19 h 19"/>
                  <a:gd name="T8" fmla="*/ 0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5"/>
                      <a:pt x="17" y="12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17" y="12"/>
                      <a:pt x="8" y="5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39"/>
              <p:cNvSpPr>
                <a:spLocks/>
              </p:cNvSpPr>
              <p:nvPr/>
            </p:nvSpPr>
            <p:spPr bwMode="auto">
              <a:xfrm>
                <a:off x="-1071563" y="1885951"/>
                <a:ext cx="77788" cy="65088"/>
              </a:xfrm>
              <a:custGeom>
                <a:avLst/>
                <a:gdLst>
                  <a:gd name="T0" fmla="*/ 4 w 6"/>
                  <a:gd name="T1" fmla="*/ 2 h 5"/>
                  <a:gd name="T2" fmla="*/ 6 w 6"/>
                  <a:gd name="T3" fmla="*/ 5 h 5"/>
                  <a:gd name="T4" fmla="*/ 6 w 6"/>
                  <a:gd name="T5" fmla="*/ 3 h 5"/>
                  <a:gd name="T6" fmla="*/ 6 w 6"/>
                  <a:gd name="T7" fmla="*/ 0 h 5"/>
                  <a:gd name="T8" fmla="*/ 3 w 6"/>
                  <a:gd name="T9" fmla="*/ 0 h 5"/>
                  <a:gd name="T10" fmla="*/ 0 w 6"/>
                  <a:gd name="T11" fmla="*/ 0 h 5"/>
                  <a:gd name="T12" fmla="*/ 4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2"/>
                    </a:moveTo>
                    <a:cubicBezTo>
                      <a:pt x="5" y="3"/>
                      <a:pt x="6" y="4"/>
                      <a:pt x="6" y="5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2"/>
                      <a:pt x="6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40"/>
              <p:cNvSpPr>
                <a:spLocks/>
              </p:cNvSpPr>
              <p:nvPr/>
            </p:nvSpPr>
            <p:spPr bwMode="auto">
              <a:xfrm>
                <a:off x="-2224088" y="1898651"/>
                <a:ext cx="1217613" cy="1257300"/>
              </a:xfrm>
              <a:custGeom>
                <a:avLst/>
                <a:gdLst>
                  <a:gd name="T0" fmla="*/ 0 w 94"/>
                  <a:gd name="T1" fmla="*/ 96 h 96"/>
                  <a:gd name="T2" fmla="*/ 1 w 94"/>
                  <a:gd name="T3" fmla="*/ 96 h 96"/>
                  <a:gd name="T4" fmla="*/ 94 w 94"/>
                  <a:gd name="T5" fmla="*/ 1 h 96"/>
                  <a:gd name="T6" fmla="*/ 92 w 94"/>
                  <a:gd name="T7" fmla="*/ 0 h 96"/>
                  <a:gd name="T8" fmla="*/ 0 w 94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6">
                    <a:moveTo>
                      <a:pt x="0" y="96"/>
                    </a:moveTo>
                    <a:cubicBezTo>
                      <a:pt x="0" y="96"/>
                      <a:pt x="0" y="96"/>
                      <a:pt x="1" y="96"/>
                    </a:cubicBezTo>
                    <a:cubicBezTo>
                      <a:pt x="32" y="65"/>
                      <a:pt x="63" y="33"/>
                      <a:pt x="94" y="1"/>
                    </a:cubicBezTo>
                    <a:cubicBezTo>
                      <a:pt x="93" y="1"/>
                      <a:pt x="93" y="1"/>
                      <a:pt x="92" y="0"/>
                    </a:cubicBezTo>
                    <a:cubicBezTo>
                      <a:pt x="62" y="32"/>
                      <a:pt x="31" y="64"/>
                      <a:pt x="0" y="9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41"/>
              <p:cNvSpPr>
                <a:spLocks/>
              </p:cNvSpPr>
              <p:nvPr/>
            </p:nvSpPr>
            <p:spPr bwMode="auto">
              <a:xfrm>
                <a:off x="-2573338" y="2881313"/>
                <a:ext cx="361950" cy="274638"/>
              </a:xfrm>
              <a:custGeom>
                <a:avLst/>
                <a:gdLst>
                  <a:gd name="T0" fmla="*/ 1 w 28"/>
                  <a:gd name="T1" fmla="*/ 0 h 21"/>
                  <a:gd name="T2" fmla="*/ 0 w 28"/>
                  <a:gd name="T3" fmla="*/ 0 h 21"/>
                  <a:gd name="T4" fmla="*/ 28 w 28"/>
                  <a:gd name="T5" fmla="*/ 21 h 21"/>
                  <a:gd name="T6" fmla="*/ 28 w 28"/>
                  <a:gd name="T7" fmla="*/ 21 h 21"/>
                  <a:gd name="T8" fmla="*/ 1 w 2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6"/>
                      <a:pt x="19" y="13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0" y="13"/>
                      <a:pt x="10" y="6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42"/>
              <p:cNvSpPr>
                <a:spLocks/>
              </p:cNvSpPr>
              <p:nvPr/>
            </p:nvSpPr>
            <p:spPr bwMode="auto">
              <a:xfrm>
                <a:off x="-2068513" y="3116263"/>
                <a:ext cx="50800" cy="39688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2 w 4"/>
                  <a:gd name="T5" fmla="*/ 1 h 3"/>
                  <a:gd name="T6" fmla="*/ 4 w 4"/>
                  <a:gd name="T7" fmla="*/ 3 h 3"/>
                  <a:gd name="T8" fmla="*/ 2 w 4"/>
                  <a:gd name="T9" fmla="*/ 2 h 3"/>
                  <a:gd name="T10" fmla="*/ 0 w 4"/>
                  <a:gd name="T11" fmla="*/ 0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43"/>
              <p:cNvSpPr>
                <a:spLocks/>
              </p:cNvSpPr>
              <p:nvPr/>
            </p:nvSpPr>
            <p:spPr bwMode="auto">
              <a:xfrm>
                <a:off x="-2392363" y="2881313"/>
                <a:ext cx="77788" cy="104775"/>
              </a:xfrm>
              <a:custGeom>
                <a:avLst/>
                <a:gdLst>
                  <a:gd name="T0" fmla="*/ 1 w 6"/>
                  <a:gd name="T1" fmla="*/ 8 h 8"/>
                  <a:gd name="T2" fmla="*/ 0 w 6"/>
                  <a:gd name="T3" fmla="*/ 8 h 8"/>
                  <a:gd name="T4" fmla="*/ 6 w 6"/>
                  <a:gd name="T5" fmla="*/ 0 h 8"/>
                  <a:gd name="T6" fmla="*/ 6 w 6"/>
                  <a:gd name="T7" fmla="*/ 0 h 8"/>
                  <a:gd name="T8" fmla="*/ 1 w 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1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5"/>
                      <a:pt x="4" y="3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3"/>
                      <a:pt x="3" y="5"/>
                      <a:pt x="1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44"/>
              <p:cNvSpPr>
                <a:spLocks/>
              </p:cNvSpPr>
              <p:nvPr/>
            </p:nvSpPr>
            <p:spPr bwMode="auto">
              <a:xfrm>
                <a:off x="-2314575" y="2881313"/>
                <a:ext cx="258763" cy="247650"/>
              </a:xfrm>
              <a:custGeom>
                <a:avLst/>
                <a:gdLst>
                  <a:gd name="T0" fmla="*/ 0 w 20"/>
                  <a:gd name="T1" fmla="*/ 0 h 19"/>
                  <a:gd name="T2" fmla="*/ 0 w 20"/>
                  <a:gd name="T3" fmla="*/ 0 h 19"/>
                  <a:gd name="T4" fmla="*/ 20 w 20"/>
                  <a:gd name="T5" fmla="*/ 18 h 19"/>
                  <a:gd name="T6" fmla="*/ 20 w 20"/>
                  <a:gd name="T7" fmla="*/ 19 h 19"/>
                  <a:gd name="T8" fmla="*/ 0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6"/>
                      <a:pt x="14" y="12"/>
                      <a:pt x="20" y="18"/>
                    </a:cubicBezTo>
                    <a:cubicBezTo>
                      <a:pt x="20" y="18"/>
                      <a:pt x="20" y="19"/>
                      <a:pt x="20" y="19"/>
                    </a:cubicBezTo>
                    <a:cubicBezTo>
                      <a:pt x="14" y="12"/>
                      <a:pt x="7" y="6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45"/>
              <p:cNvSpPr>
                <a:spLocks/>
              </p:cNvSpPr>
              <p:nvPr/>
            </p:nvSpPr>
            <p:spPr bwMode="auto">
              <a:xfrm>
                <a:off x="-2743200" y="2632076"/>
                <a:ext cx="52388" cy="25400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1 h 2"/>
                  <a:gd name="T4" fmla="*/ 2 w 4"/>
                  <a:gd name="T5" fmla="*/ 1 h 2"/>
                  <a:gd name="T6" fmla="*/ 0 w 4"/>
                  <a:gd name="T7" fmla="*/ 0 h 2"/>
                  <a:gd name="T8" fmla="*/ 2 w 4"/>
                  <a:gd name="T9" fmla="*/ 1 h 2"/>
                  <a:gd name="T10" fmla="*/ 4 w 4"/>
                  <a:gd name="T11" fmla="*/ 2 h 2"/>
                  <a:gd name="T12" fmla="*/ 3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46"/>
              <p:cNvSpPr>
                <a:spLocks/>
              </p:cNvSpPr>
              <p:nvPr/>
            </p:nvSpPr>
            <p:spPr bwMode="auto">
              <a:xfrm>
                <a:off x="-2470150" y="2828926"/>
                <a:ext cx="77788" cy="104775"/>
              </a:xfrm>
              <a:custGeom>
                <a:avLst/>
                <a:gdLst>
                  <a:gd name="T0" fmla="*/ 0 w 6"/>
                  <a:gd name="T1" fmla="*/ 7 h 8"/>
                  <a:gd name="T2" fmla="*/ 1 w 6"/>
                  <a:gd name="T3" fmla="*/ 8 h 8"/>
                  <a:gd name="T4" fmla="*/ 6 w 6"/>
                  <a:gd name="T5" fmla="*/ 0 h 8"/>
                  <a:gd name="T6" fmla="*/ 6 w 6"/>
                  <a:gd name="T7" fmla="*/ 0 h 8"/>
                  <a:gd name="T8" fmla="*/ 0 w 6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7"/>
                    </a:moveTo>
                    <a:cubicBezTo>
                      <a:pt x="0" y="7"/>
                      <a:pt x="1" y="8"/>
                      <a:pt x="1" y="8"/>
                    </a:cubicBezTo>
                    <a:cubicBezTo>
                      <a:pt x="2" y="5"/>
                      <a:pt x="4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5"/>
                      <a:pt x="0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47"/>
              <p:cNvSpPr>
                <a:spLocks/>
              </p:cNvSpPr>
              <p:nvPr/>
            </p:nvSpPr>
            <p:spPr bwMode="auto">
              <a:xfrm>
                <a:off x="-2703513" y="2644776"/>
                <a:ext cx="311150" cy="184150"/>
              </a:xfrm>
              <a:custGeom>
                <a:avLst/>
                <a:gdLst>
                  <a:gd name="T0" fmla="*/ 24 w 24"/>
                  <a:gd name="T1" fmla="*/ 14 h 14"/>
                  <a:gd name="T2" fmla="*/ 24 w 24"/>
                  <a:gd name="T3" fmla="*/ 14 h 14"/>
                  <a:gd name="T4" fmla="*/ 0 w 24"/>
                  <a:gd name="T5" fmla="*/ 0 h 14"/>
                  <a:gd name="T6" fmla="*/ 0 w 24"/>
                  <a:gd name="T7" fmla="*/ 1 h 14"/>
                  <a:gd name="T8" fmla="*/ 24 w 24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4" y="14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16" y="9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8" y="4"/>
                      <a:pt x="16" y="9"/>
                      <a:pt x="24" y="1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48"/>
              <p:cNvSpPr>
                <a:spLocks/>
              </p:cNvSpPr>
              <p:nvPr/>
            </p:nvSpPr>
            <p:spPr bwMode="auto">
              <a:xfrm>
                <a:off x="-2289175" y="2986088"/>
                <a:ext cx="868363" cy="2106613"/>
              </a:xfrm>
              <a:custGeom>
                <a:avLst/>
                <a:gdLst>
                  <a:gd name="T0" fmla="*/ 0 w 67"/>
                  <a:gd name="T1" fmla="*/ 0 h 161"/>
                  <a:gd name="T2" fmla="*/ 0 w 67"/>
                  <a:gd name="T3" fmla="*/ 0 h 161"/>
                  <a:gd name="T4" fmla="*/ 52 w 67"/>
                  <a:gd name="T5" fmla="*/ 161 h 161"/>
                  <a:gd name="T6" fmla="*/ 52 w 67"/>
                  <a:gd name="T7" fmla="*/ 161 h 161"/>
                  <a:gd name="T8" fmla="*/ 0 w 67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6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6" y="37"/>
                      <a:pt x="67" y="104"/>
                      <a:pt x="52" y="161"/>
                    </a:cubicBezTo>
                    <a:cubicBezTo>
                      <a:pt x="52" y="161"/>
                      <a:pt x="52" y="161"/>
                      <a:pt x="52" y="161"/>
                    </a:cubicBezTo>
                    <a:cubicBezTo>
                      <a:pt x="67" y="104"/>
                      <a:pt x="46" y="3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49"/>
              <p:cNvSpPr>
                <a:spLocks/>
              </p:cNvSpPr>
              <p:nvPr/>
            </p:nvSpPr>
            <p:spPr bwMode="auto">
              <a:xfrm>
                <a:off x="-2341563" y="2986088"/>
                <a:ext cx="52388" cy="65088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4 h 5"/>
                  <a:gd name="T4" fmla="*/ 4 w 4"/>
                  <a:gd name="T5" fmla="*/ 0 h 5"/>
                  <a:gd name="T6" fmla="*/ 4 w 4"/>
                  <a:gd name="T7" fmla="*/ 0 h 5"/>
                  <a:gd name="T8" fmla="*/ 0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0" y="4"/>
                      <a:pt x="0" y="4"/>
                    </a:cubicBezTo>
                    <a:cubicBezTo>
                      <a:pt x="1" y="3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3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50"/>
              <p:cNvSpPr>
                <a:spLocks/>
              </p:cNvSpPr>
              <p:nvPr/>
            </p:nvSpPr>
            <p:spPr bwMode="auto">
              <a:xfrm>
                <a:off x="-4699000" y="2409826"/>
                <a:ext cx="2201863" cy="444500"/>
              </a:xfrm>
              <a:custGeom>
                <a:avLst/>
                <a:gdLst>
                  <a:gd name="T0" fmla="*/ 170 w 170"/>
                  <a:gd name="T1" fmla="*/ 32 h 34"/>
                  <a:gd name="T2" fmla="*/ 170 w 170"/>
                  <a:gd name="T3" fmla="*/ 32 h 34"/>
                  <a:gd name="T4" fmla="*/ 0 w 170"/>
                  <a:gd name="T5" fmla="*/ 34 h 34"/>
                  <a:gd name="T6" fmla="*/ 0 w 170"/>
                  <a:gd name="T7" fmla="*/ 34 h 34"/>
                  <a:gd name="T8" fmla="*/ 170 w 170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34">
                    <a:moveTo>
                      <a:pt x="170" y="32"/>
                    </a:moveTo>
                    <a:cubicBezTo>
                      <a:pt x="170" y="32"/>
                      <a:pt x="170" y="32"/>
                      <a:pt x="170" y="32"/>
                    </a:cubicBezTo>
                    <a:cubicBezTo>
                      <a:pt x="119" y="0"/>
                      <a:pt x="50" y="1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0" y="2"/>
                      <a:pt x="119" y="1"/>
                      <a:pt x="170" y="3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51"/>
              <p:cNvSpPr>
                <a:spLocks/>
              </p:cNvSpPr>
              <p:nvPr/>
            </p:nvSpPr>
            <p:spPr bwMode="auto">
              <a:xfrm>
                <a:off x="-2547938" y="2828926"/>
                <a:ext cx="50800" cy="65088"/>
              </a:xfrm>
              <a:custGeom>
                <a:avLst/>
                <a:gdLst>
                  <a:gd name="T0" fmla="*/ 0 w 4"/>
                  <a:gd name="T1" fmla="*/ 5 h 5"/>
                  <a:gd name="T2" fmla="*/ 1 w 4"/>
                  <a:gd name="T3" fmla="*/ 5 h 5"/>
                  <a:gd name="T4" fmla="*/ 4 w 4"/>
                  <a:gd name="T5" fmla="*/ 0 h 5"/>
                  <a:gd name="T6" fmla="*/ 3 w 4"/>
                  <a:gd name="T7" fmla="*/ 0 h 5"/>
                  <a:gd name="T8" fmla="*/ 0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2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52"/>
              <p:cNvSpPr>
                <a:spLocks/>
              </p:cNvSpPr>
              <p:nvPr/>
            </p:nvSpPr>
            <p:spPr bwMode="auto">
              <a:xfrm>
                <a:off x="-2301875" y="3705226"/>
                <a:ext cx="52388" cy="66675"/>
              </a:xfrm>
              <a:custGeom>
                <a:avLst/>
                <a:gdLst>
                  <a:gd name="T0" fmla="*/ 3 w 4"/>
                  <a:gd name="T1" fmla="*/ 4 h 5"/>
                  <a:gd name="T2" fmla="*/ 3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2 w 4"/>
                  <a:gd name="T9" fmla="*/ 2 h 5"/>
                  <a:gd name="T10" fmla="*/ 4 w 4"/>
                  <a:gd name="T11" fmla="*/ 4 h 5"/>
                  <a:gd name="T12" fmla="*/ 3 w 4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4"/>
                      <a:pt x="3" y="4"/>
                      <a:pt x="3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53"/>
              <p:cNvSpPr>
                <a:spLocks/>
              </p:cNvSpPr>
              <p:nvPr/>
            </p:nvSpPr>
            <p:spPr bwMode="auto">
              <a:xfrm>
                <a:off x="-2120900" y="4032251"/>
                <a:ext cx="168275" cy="52388"/>
              </a:xfrm>
              <a:custGeom>
                <a:avLst/>
                <a:gdLst>
                  <a:gd name="T0" fmla="*/ 12 w 13"/>
                  <a:gd name="T1" fmla="*/ 0 h 4"/>
                  <a:gd name="T2" fmla="*/ 13 w 13"/>
                  <a:gd name="T3" fmla="*/ 0 h 4"/>
                  <a:gd name="T4" fmla="*/ 0 w 13"/>
                  <a:gd name="T5" fmla="*/ 4 h 4"/>
                  <a:gd name="T6" fmla="*/ 0 w 13"/>
                  <a:gd name="T7" fmla="*/ 4 h 4"/>
                  <a:gd name="T8" fmla="*/ 12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2" y="0"/>
                    </a:moveTo>
                    <a:cubicBezTo>
                      <a:pt x="12" y="0"/>
                      <a:pt x="13" y="0"/>
                      <a:pt x="13" y="0"/>
                    </a:cubicBezTo>
                    <a:cubicBezTo>
                      <a:pt x="8" y="1"/>
                      <a:pt x="4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8" y="1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54"/>
              <p:cNvSpPr>
                <a:spLocks/>
              </p:cNvSpPr>
              <p:nvPr/>
            </p:nvSpPr>
            <p:spPr bwMode="auto">
              <a:xfrm>
                <a:off x="-2276475" y="3757613"/>
                <a:ext cx="155575" cy="327025"/>
              </a:xfrm>
              <a:custGeom>
                <a:avLst/>
                <a:gdLst>
                  <a:gd name="T0" fmla="*/ 12 w 12"/>
                  <a:gd name="T1" fmla="*/ 25 h 25"/>
                  <a:gd name="T2" fmla="*/ 12 w 12"/>
                  <a:gd name="T3" fmla="*/ 25 h 25"/>
                  <a:gd name="T4" fmla="*/ 0 w 12"/>
                  <a:gd name="T5" fmla="*/ 0 h 25"/>
                  <a:gd name="T6" fmla="*/ 1 w 12"/>
                  <a:gd name="T7" fmla="*/ 0 h 25"/>
                  <a:gd name="T8" fmla="*/ 12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2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9" y="16"/>
                      <a:pt x="5" y="8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6" y="8"/>
                      <a:pt x="10" y="16"/>
                      <a:pt x="12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55"/>
              <p:cNvSpPr>
                <a:spLocks/>
              </p:cNvSpPr>
              <p:nvPr/>
            </p:nvSpPr>
            <p:spPr bwMode="auto">
              <a:xfrm>
                <a:off x="-2043113" y="4530726"/>
                <a:ext cx="12700" cy="65088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0 h 5"/>
                  <a:gd name="T4" fmla="*/ 0 w 1"/>
                  <a:gd name="T5" fmla="*/ 3 h 5"/>
                  <a:gd name="T6" fmla="*/ 0 w 1"/>
                  <a:gd name="T7" fmla="*/ 5 h 5"/>
                  <a:gd name="T8" fmla="*/ 0 w 1"/>
                  <a:gd name="T9" fmla="*/ 3 h 5"/>
                  <a:gd name="T10" fmla="*/ 1 w 1"/>
                  <a:gd name="T11" fmla="*/ 0 h 5"/>
                  <a:gd name="T12" fmla="*/ 0 w 1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56"/>
              <p:cNvSpPr>
                <a:spLocks/>
              </p:cNvSpPr>
              <p:nvPr/>
            </p:nvSpPr>
            <p:spPr bwMode="auto">
              <a:xfrm>
                <a:off x="-2095500" y="4137026"/>
                <a:ext cx="169863" cy="52388"/>
              </a:xfrm>
              <a:custGeom>
                <a:avLst/>
                <a:gdLst>
                  <a:gd name="T0" fmla="*/ 13 w 13"/>
                  <a:gd name="T1" fmla="*/ 1 h 4"/>
                  <a:gd name="T2" fmla="*/ 13 w 13"/>
                  <a:gd name="T3" fmla="*/ 0 h 4"/>
                  <a:gd name="T4" fmla="*/ 0 w 13"/>
                  <a:gd name="T5" fmla="*/ 3 h 4"/>
                  <a:gd name="T6" fmla="*/ 0 w 13"/>
                  <a:gd name="T7" fmla="*/ 4 h 4"/>
                  <a:gd name="T8" fmla="*/ 13 w 1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3" y="1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1"/>
                      <a:pt x="4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5" y="3"/>
                      <a:pt x="9" y="2"/>
                      <a:pt x="13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57"/>
              <p:cNvSpPr>
                <a:spLocks/>
              </p:cNvSpPr>
              <p:nvPr/>
            </p:nvSpPr>
            <p:spPr bwMode="auto">
              <a:xfrm>
                <a:off x="-2095500" y="4176713"/>
                <a:ext cx="52388" cy="366713"/>
              </a:xfrm>
              <a:custGeom>
                <a:avLst/>
                <a:gdLst>
                  <a:gd name="T0" fmla="*/ 1 w 4"/>
                  <a:gd name="T1" fmla="*/ 0 h 28"/>
                  <a:gd name="T2" fmla="*/ 0 w 4"/>
                  <a:gd name="T3" fmla="*/ 0 h 28"/>
                  <a:gd name="T4" fmla="*/ 4 w 4"/>
                  <a:gd name="T5" fmla="*/ 28 h 28"/>
                  <a:gd name="T6" fmla="*/ 4 w 4"/>
                  <a:gd name="T7" fmla="*/ 28 h 28"/>
                  <a:gd name="T8" fmla="*/ 1 w 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8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9"/>
                      <a:pt x="4" y="19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19"/>
                      <a:pt x="3" y="9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58"/>
              <p:cNvSpPr>
                <a:spLocks/>
              </p:cNvSpPr>
              <p:nvPr/>
            </p:nvSpPr>
            <p:spPr bwMode="auto">
              <a:xfrm>
                <a:off x="-4244975" y="3038476"/>
                <a:ext cx="63500" cy="38100"/>
              </a:xfrm>
              <a:custGeom>
                <a:avLst/>
                <a:gdLst>
                  <a:gd name="T0" fmla="*/ 4 w 5"/>
                  <a:gd name="T1" fmla="*/ 1 h 3"/>
                  <a:gd name="T2" fmla="*/ 5 w 5"/>
                  <a:gd name="T3" fmla="*/ 1 h 3"/>
                  <a:gd name="T4" fmla="*/ 2 w 5"/>
                  <a:gd name="T5" fmla="*/ 2 h 3"/>
                  <a:gd name="T6" fmla="*/ 0 w 5"/>
                  <a:gd name="T7" fmla="*/ 3 h 3"/>
                  <a:gd name="T8" fmla="*/ 2 w 5"/>
                  <a:gd name="T9" fmla="*/ 2 h 3"/>
                  <a:gd name="T10" fmla="*/ 5 w 5"/>
                  <a:gd name="T11" fmla="*/ 0 h 3"/>
                  <a:gd name="T12" fmla="*/ 4 w 5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4" y="1"/>
                      <a:pt x="5" y="1"/>
                      <a:pt x="5" y="1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3" y="1"/>
                      <a:pt x="4" y="1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59"/>
              <p:cNvSpPr>
                <a:spLocks/>
              </p:cNvSpPr>
              <p:nvPr/>
            </p:nvSpPr>
            <p:spPr bwMode="auto">
              <a:xfrm>
                <a:off x="-4194175" y="2894013"/>
                <a:ext cx="2125663" cy="1085850"/>
              </a:xfrm>
              <a:custGeom>
                <a:avLst/>
                <a:gdLst>
                  <a:gd name="T0" fmla="*/ 164 w 164"/>
                  <a:gd name="T1" fmla="*/ 83 h 83"/>
                  <a:gd name="T2" fmla="*/ 164 w 164"/>
                  <a:gd name="T3" fmla="*/ 83 h 83"/>
                  <a:gd name="T4" fmla="*/ 97 w 164"/>
                  <a:gd name="T5" fmla="*/ 13 h 83"/>
                  <a:gd name="T6" fmla="*/ 0 w 164"/>
                  <a:gd name="T7" fmla="*/ 13 h 83"/>
                  <a:gd name="T8" fmla="*/ 0 w 164"/>
                  <a:gd name="T9" fmla="*/ 12 h 83"/>
                  <a:gd name="T10" fmla="*/ 97 w 164"/>
                  <a:gd name="T11" fmla="*/ 13 h 83"/>
                  <a:gd name="T12" fmla="*/ 164 w 164"/>
                  <a:gd name="T1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83">
                    <a:moveTo>
                      <a:pt x="164" y="83"/>
                    </a:moveTo>
                    <a:cubicBezTo>
                      <a:pt x="164" y="83"/>
                      <a:pt x="164" y="83"/>
                      <a:pt x="164" y="83"/>
                    </a:cubicBezTo>
                    <a:cubicBezTo>
                      <a:pt x="152" y="52"/>
                      <a:pt x="127" y="26"/>
                      <a:pt x="97" y="13"/>
                    </a:cubicBezTo>
                    <a:cubicBezTo>
                      <a:pt x="66" y="0"/>
                      <a:pt x="30" y="0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0" y="0"/>
                      <a:pt x="66" y="0"/>
                      <a:pt x="97" y="13"/>
                    </a:cubicBezTo>
                    <a:cubicBezTo>
                      <a:pt x="127" y="26"/>
                      <a:pt x="152" y="52"/>
                      <a:pt x="164" y="8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60"/>
              <p:cNvSpPr>
                <a:spLocks/>
              </p:cNvSpPr>
              <p:nvPr/>
            </p:nvSpPr>
            <p:spPr bwMode="auto">
              <a:xfrm>
                <a:off x="-2068513" y="3927476"/>
                <a:ext cx="103188" cy="52388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1 h 4"/>
                  <a:gd name="T4" fmla="*/ 0 w 8"/>
                  <a:gd name="T5" fmla="*/ 4 h 4"/>
                  <a:gd name="T6" fmla="*/ 0 w 8"/>
                  <a:gd name="T7" fmla="*/ 3 h 4"/>
                  <a:gd name="T8" fmla="*/ 8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8" y="0"/>
                      <a:pt x="8" y="0"/>
                      <a:pt x="8" y="1"/>
                    </a:cubicBezTo>
                    <a:cubicBezTo>
                      <a:pt x="5" y="2"/>
                      <a:pt x="3" y="3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2" y="2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61"/>
              <p:cNvSpPr>
                <a:spLocks/>
              </p:cNvSpPr>
              <p:nvPr/>
            </p:nvSpPr>
            <p:spPr bwMode="auto">
              <a:xfrm>
                <a:off x="-2457450" y="4256088"/>
                <a:ext cx="557213" cy="1479550"/>
              </a:xfrm>
              <a:custGeom>
                <a:avLst/>
                <a:gdLst>
                  <a:gd name="T0" fmla="*/ 0 w 43"/>
                  <a:gd name="T1" fmla="*/ 113 h 113"/>
                  <a:gd name="T2" fmla="*/ 1 w 43"/>
                  <a:gd name="T3" fmla="*/ 113 h 113"/>
                  <a:gd name="T4" fmla="*/ 16 w 43"/>
                  <a:gd name="T5" fmla="*/ 95 h 113"/>
                  <a:gd name="T6" fmla="*/ 36 w 43"/>
                  <a:gd name="T7" fmla="*/ 0 h 113"/>
                  <a:gd name="T8" fmla="*/ 36 w 43"/>
                  <a:gd name="T9" fmla="*/ 0 h 113"/>
                  <a:gd name="T10" fmla="*/ 16 w 43"/>
                  <a:gd name="T11" fmla="*/ 95 h 113"/>
                  <a:gd name="T12" fmla="*/ 0 w 43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13">
                    <a:moveTo>
                      <a:pt x="0" y="113"/>
                    </a:moveTo>
                    <a:cubicBezTo>
                      <a:pt x="1" y="113"/>
                      <a:pt x="1" y="113"/>
                      <a:pt x="1" y="113"/>
                    </a:cubicBezTo>
                    <a:cubicBezTo>
                      <a:pt x="7" y="108"/>
                      <a:pt x="12" y="102"/>
                      <a:pt x="16" y="95"/>
                    </a:cubicBezTo>
                    <a:cubicBezTo>
                      <a:pt x="35" y="68"/>
                      <a:pt x="43" y="32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2" y="32"/>
                      <a:pt x="35" y="67"/>
                      <a:pt x="16" y="95"/>
                    </a:cubicBezTo>
                    <a:cubicBezTo>
                      <a:pt x="12" y="101"/>
                      <a:pt x="6" y="108"/>
                      <a:pt x="0" y="11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62"/>
              <p:cNvSpPr>
                <a:spLocks/>
              </p:cNvSpPr>
              <p:nvPr/>
            </p:nvSpPr>
            <p:spPr bwMode="auto">
              <a:xfrm>
                <a:off x="-1990725" y="4229101"/>
                <a:ext cx="115888" cy="26988"/>
              </a:xfrm>
              <a:custGeom>
                <a:avLst/>
                <a:gdLst>
                  <a:gd name="T0" fmla="*/ 9 w 9"/>
                  <a:gd name="T1" fmla="*/ 1 h 2"/>
                  <a:gd name="T2" fmla="*/ 8 w 9"/>
                  <a:gd name="T3" fmla="*/ 0 h 2"/>
                  <a:gd name="T4" fmla="*/ 0 w 9"/>
                  <a:gd name="T5" fmla="*/ 2 h 2"/>
                  <a:gd name="T6" fmla="*/ 0 w 9"/>
                  <a:gd name="T7" fmla="*/ 2 h 2"/>
                  <a:gd name="T8" fmla="*/ 9 w 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9" y="1"/>
                    </a:moveTo>
                    <a:cubicBezTo>
                      <a:pt x="9" y="1"/>
                      <a:pt x="8" y="0"/>
                      <a:pt x="8" y="0"/>
                    </a:cubicBezTo>
                    <a:cubicBezTo>
                      <a:pt x="6" y="1"/>
                      <a:pt x="3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2"/>
                      <a:pt x="6" y="1"/>
                      <a:pt x="9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63"/>
              <p:cNvSpPr>
                <a:spLocks/>
              </p:cNvSpPr>
              <p:nvPr/>
            </p:nvSpPr>
            <p:spPr bwMode="auto">
              <a:xfrm>
                <a:off x="-2723169" y="2417158"/>
                <a:ext cx="26988" cy="12699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0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64"/>
              <p:cNvSpPr>
                <a:spLocks/>
              </p:cNvSpPr>
              <p:nvPr/>
            </p:nvSpPr>
            <p:spPr bwMode="auto">
              <a:xfrm>
                <a:off x="-2587625" y="2030413"/>
                <a:ext cx="1658938" cy="1989138"/>
              </a:xfrm>
              <a:custGeom>
                <a:avLst/>
                <a:gdLst>
                  <a:gd name="T0" fmla="*/ 128 w 128"/>
                  <a:gd name="T1" fmla="*/ 152 h 152"/>
                  <a:gd name="T2" fmla="*/ 128 w 128"/>
                  <a:gd name="T3" fmla="*/ 152 h 152"/>
                  <a:gd name="T4" fmla="*/ 0 w 128"/>
                  <a:gd name="T5" fmla="*/ 0 h 152"/>
                  <a:gd name="T6" fmla="*/ 0 w 128"/>
                  <a:gd name="T7" fmla="*/ 0 h 152"/>
                  <a:gd name="T8" fmla="*/ 128 w 128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52">
                    <a:moveTo>
                      <a:pt x="128" y="152"/>
                    </a:move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4" y="85"/>
                      <a:pt x="64" y="2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4" y="25"/>
                      <a:pt x="114" y="85"/>
                      <a:pt x="128" y="15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65"/>
              <p:cNvSpPr>
                <a:spLocks/>
              </p:cNvSpPr>
              <p:nvPr/>
            </p:nvSpPr>
            <p:spPr bwMode="auto">
              <a:xfrm>
                <a:off x="-1538288" y="4019551"/>
                <a:ext cx="609600" cy="131763"/>
              </a:xfrm>
              <a:custGeom>
                <a:avLst/>
                <a:gdLst>
                  <a:gd name="T0" fmla="*/ 0 w 47"/>
                  <a:gd name="T1" fmla="*/ 9 h 10"/>
                  <a:gd name="T2" fmla="*/ 0 w 47"/>
                  <a:gd name="T3" fmla="*/ 10 h 10"/>
                  <a:gd name="T4" fmla="*/ 47 w 47"/>
                  <a:gd name="T5" fmla="*/ 0 h 10"/>
                  <a:gd name="T6" fmla="*/ 47 w 47"/>
                  <a:gd name="T7" fmla="*/ 0 h 10"/>
                  <a:gd name="T8" fmla="*/ 0 w 4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0">
                    <a:moveTo>
                      <a:pt x="0" y="9"/>
                    </a:moveTo>
                    <a:cubicBezTo>
                      <a:pt x="0" y="9"/>
                      <a:pt x="0" y="10"/>
                      <a:pt x="0" y="10"/>
                    </a:cubicBezTo>
                    <a:cubicBezTo>
                      <a:pt x="16" y="7"/>
                      <a:pt x="31" y="3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1" y="3"/>
                      <a:pt x="16" y="6"/>
                      <a:pt x="0" y="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66"/>
              <p:cNvSpPr>
                <a:spLocks/>
              </p:cNvSpPr>
              <p:nvPr/>
            </p:nvSpPr>
            <p:spPr bwMode="auto">
              <a:xfrm>
                <a:off x="-2728913" y="2030413"/>
                <a:ext cx="155575" cy="366713"/>
              </a:xfrm>
              <a:custGeom>
                <a:avLst/>
                <a:gdLst>
                  <a:gd name="T0" fmla="*/ 0 w 12"/>
                  <a:gd name="T1" fmla="*/ 28 h 28"/>
                  <a:gd name="T2" fmla="*/ 0 w 12"/>
                  <a:gd name="T3" fmla="*/ 28 h 28"/>
                  <a:gd name="T4" fmla="*/ 12 w 12"/>
                  <a:gd name="T5" fmla="*/ 0 h 28"/>
                  <a:gd name="T6" fmla="*/ 11 w 12"/>
                  <a:gd name="T7" fmla="*/ 0 h 28"/>
                  <a:gd name="T8" fmla="*/ 0 w 1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8">
                    <a:moveTo>
                      <a:pt x="0" y="28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4" y="19"/>
                      <a:pt x="8" y="9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7" y="9"/>
                      <a:pt x="4" y="19"/>
                      <a:pt x="0" y="2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67"/>
              <p:cNvSpPr>
                <a:spLocks/>
              </p:cNvSpPr>
              <p:nvPr/>
            </p:nvSpPr>
            <p:spPr bwMode="auto">
              <a:xfrm>
                <a:off x="-2924175" y="2867026"/>
                <a:ext cx="25400" cy="2698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1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68"/>
              <p:cNvSpPr>
                <a:spLocks/>
              </p:cNvSpPr>
              <p:nvPr/>
            </p:nvSpPr>
            <p:spPr bwMode="auto">
              <a:xfrm>
                <a:off x="-2911475" y="2736851"/>
                <a:ext cx="52388" cy="144463"/>
              </a:xfrm>
              <a:custGeom>
                <a:avLst/>
                <a:gdLst>
                  <a:gd name="T0" fmla="*/ 0 w 4"/>
                  <a:gd name="T1" fmla="*/ 11 h 11"/>
                  <a:gd name="T2" fmla="*/ 0 w 4"/>
                  <a:gd name="T3" fmla="*/ 11 h 11"/>
                  <a:gd name="T4" fmla="*/ 4 w 4"/>
                  <a:gd name="T5" fmla="*/ 0 h 11"/>
                  <a:gd name="T6" fmla="*/ 4 w 4"/>
                  <a:gd name="T7" fmla="*/ 0 h 11"/>
                  <a:gd name="T8" fmla="*/ 0 w 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7"/>
                      <a:pt x="3" y="3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3"/>
                      <a:pt x="1" y="7"/>
                      <a:pt x="0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69"/>
              <p:cNvSpPr>
                <a:spLocks/>
              </p:cNvSpPr>
              <p:nvPr/>
            </p:nvSpPr>
            <p:spPr bwMode="auto">
              <a:xfrm>
                <a:off x="-3843338" y="2684463"/>
                <a:ext cx="115888" cy="25400"/>
              </a:xfrm>
              <a:custGeom>
                <a:avLst/>
                <a:gdLst>
                  <a:gd name="T0" fmla="*/ 7 w 9"/>
                  <a:gd name="T1" fmla="*/ 1 h 2"/>
                  <a:gd name="T2" fmla="*/ 9 w 9"/>
                  <a:gd name="T3" fmla="*/ 0 h 2"/>
                  <a:gd name="T4" fmla="*/ 4 w 9"/>
                  <a:gd name="T5" fmla="*/ 1 h 2"/>
                  <a:gd name="T6" fmla="*/ 0 w 9"/>
                  <a:gd name="T7" fmla="*/ 2 h 2"/>
                  <a:gd name="T8" fmla="*/ 4 w 9"/>
                  <a:gd name="T9" fmla="*/ 2 h 2"/>
                  <a:gd name="T10" fmla="*/ 9 w 9"/>
                  <a:gd name="T11" fmla="*/ 2 h 2"/>
                  <a:gd name="T12" fmla="*/ 7 w 9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">
                    <a:moveTo>
                      <a:pt x="7" y="1"/>
                    </a:moveTo>
                    <a:cubicBezTo>
                      <a:pt x="8" y="1"/>
                      <a:pt x="8" y="1"/>
                      <a:pt x="9" y="0"/>
                    </a:cubicBezTo>
                    <a:cubicBezTo>
                      <a:pt x="7" y="1"/>
                      <a:pt x="6" y="1"/>
                      <a:pt x="4" y="1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7" y="2"/>
                      <a:pt x="9" y="2"/>
                    </a:cubicBezTo>
                    <a:cubicBezTo>
                      <a:pt x="8" y="2"/>
                      <a:pt x="8" y="2"/>
                      <a:pt x="7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70"/>
              <p:cNvSpPr>
                <a:spLocks/>
              </p:cNvSpPr>
              <p:nvPr/>
            </p:nvSpPr>
            <p:spPr bwMode="auto">
              <a:xfrm>
                <a:off x="-3170238" y="2749551"/>
                <a:ext cx="77788" cy="249238"/>
              </a:xfrm>
              <a:custGeom>
                <a:avLst/>
                <a:gdLst>
                  <a:gd name="T0" fmla="*/ 0 w 6"/>
                  <a:gd name="T1" fmla="*/ 19 h 19"/>
                  <a:gd name="T2" fmla="*/ 1 w 6"/>
                  <a:gd name="T3" fmla="*/ 19 h 19"/>
                  <a:gd name="T4" fmla="*/ 6 w 6"/>
                  <a:gd name="T5" fmla="*/ 0 h 19"/>
                  <a:gd name="T6" fmla="*/ 5 w 6"/>
                  <a:gd name="T7" fmla="*/ 0 h 19"/>
                  <a:gd name="T8" fmla="*/ 0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0" y="19"/>
                    </a:moveTo>
                    <a:cubicBezTo>
                      <a:pt x="0" y="19"/>
                      <a:pt x="0" y="19"/>
                      <a:pt x="1" y="19"/>
                    </a:cubicBezTo>
                    <a:cubicBezTo>
                      <a:pt x="2" y="13"/>
                      <a:pt x="4" y="7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6"/>
                      <a:pt x="1" y="13"/>
                      <a:pt x="0" y="1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71"/>
              <p:cNvSpPr>
                <a:spLocks/>
              </p:cNvSpPr>
              <p:nvPr/>
            </p:nvSpPr>
            <p:spPr bwMode="auto">
              <a:xfrm>
                <a:off x="-3752850" y="2684463"/>
                <a:ext cx="660400" cy="77788"/>
              </a:xfrm>
              <a:custGeom>
                <a:avLst/>
                <a:gdLst>
                  <a:gd name="T0" fmla="*/ 50 w 51"/>
                  <a:gd name="T1" fmla="*/ 6 h 6"/>
                  <a:gd name="T2" fmla="*/ 51 w 51"/>
                  <a:gd name="T3" fmla="*/ 5 h 6"/>
                  <a:gd name="T4" fmla="*/ 0 w 51"/>
                  <a:gd name="T5" fmla="*/ 1 h 6"/>
                  <a:gd name="T6" fmla="*/ 0 w 51"/>
                  <a:gd name="T7" fmla="*/ 1 h 6"/>
                  <a:gd name="T8" fmla="*/ 50 w 5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">
                    <a:moveTo>
                      <a:pt x="50" y="6"/>
                    </a:moveTo>
                    <a:cubicBezTo>
                      <a:pt x="51" y="6"/>
                      <a:pt x="51" y="5"/>
                      <a:pt x="51" y="5"/>
                    </a:cubicBezTo>
                    <a:cubicBezTo>
                      <a:pt x="34" y="1"/>
                      <a:pt x="17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0"/>
                      <a:pt x="34" y="1"/>
                      <a:pt x="50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1" name="Freeform 72"/>
              <p:cNvSpPr>
                <a:spLocks/>
              </p:cNvSpPr>
              <p:nvPr/>
            </p:nvSpPr>
            <p:spPr bwMode="auto">
              <a:xfrm>
                <a:off x="-2949575" y="2867026"/>
                <a:ext cx="115888" cy="52388"/>
              </a:xfrm>
              <a:custGeom>
                <a:avLst/>
                <a:gdLst>
                  <a:gd name="T0" fmla="*/ 2 w 9"/>
                  <a:gd name="T1" fmla="*/ 1 h 4"/>
                  <a:gd name="T2" fmla="*/ 1 w 9"/>
                  <a:gd name="T3" fmla="*/ 0 h 4"/>
                  <a:gd name="T4" fmla="*/ 5 w 9"/>
                  <a:gd name="T5" fmla="*/ 2 h 4"/>
                  <a:gd name="T6" fmla="*/ 9 w 9"/>
                  <a:gd name="T7" fmla="*/ 4 h 4"/>
                  <a:gd name="T8" fmla="*/ 5 w 9"/>
                  <a:gd name="T9" fmla="*/ 3 h 4"/>
                  <a:gd name="T10" fmla="*/ 0 w 9"/>
                  <a:gd name="T11" fmla="*/ 2 h 4"/>
                  <a:gd name="T12" fmla="*/ 2 w 9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">
                    <a:moveTo>
                      <a:pt x="2" y="1"/>
                    </a:moveTo>
                    <a:cubicBezTo>
                      <a:pt x="2" y="1"/>
                      <a:pt x="1" y="0"/>
                      <a:pt x="1" y="0"/>
                    </a:cubicBezTo>
                    <a:cubicBezTo>
                      <a:pt x="2" y="1"/>
                      <a:pt x="4" y="1"/>
                      <a:pt x="5" y="2"/>
                    </a:cubicBezTo>
                    <a:cubicBezTo>
                      <a:pt x="6" y="3"/>
                      <a:pt x="8" y="3"/>
                      <a:pt x="9" y="4"/>
                    </a:cubicBezTo>
                    <a:cubicBezTo>
                      <a:pt x="8" y="4"/>
                      <a:pt x="6" y="3"/>
                      <a:pt x="5" y="3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73"/>
              <p:cNvSpPr>
                <a:spLocks/>
              </p:cNvSpPr>
              <p:nvPr/>
            </p:nvSpPr>
            <p:spPr bwMode="auto">
              <a:xfrm>
                <a:off x="-3546475" y="2762251"/>
                <a:ext cx="14288" cy="249238"/>
              </a:xfrm>
              <a:custGeom>
                <a:avLst/>
                <a:gdLst>
                  <a:gd name="T0" fmla="*/ 1 w 1"/>
                  <a:gd name="T1" fmla="*/ 19 h 19"/>
                  <a:gd name="T2" fmla="*/ 0 w 1"/>
                  <a:gd name="T3" fmla="*/ 19 h 19"/>
                  <a:gd name="T4" fmla="*/ 0 w 1"/>
                  <a:gd name="T5" fmla="*/ 0 h 19"/>
                  <a:gd name="T6" fmla="*/ 1 w 1"/>
                  <a:gd name="T7" fmla="*/ 0 h 19"/>
                  <a:gd name="T8" fmla="*/ 1 w 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9">
                    <a:moveTo>
                      <a:pt x="1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3"/>
                      <a:pt x="0" y="6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13"/>
                      <a:pt x="1" y="1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74"/>
              <p:cNvSpPr>
                <a:spLocks/>
              </p:cNvSpPr>
              <p:nvPr/>
            </p:nvSpPr>
            <p:spPr bwMode="auto">
              <a:xfrm>
                <a:off x="-3546475" y="2762251"/>
                <a:ext cx="622300" cy="131763"/>
              </a:xfrm>
              <a:custGeom>
                <a:avLst/>
                <a:gdLst>
                  <a:gd name="T0" fmla="*/ 0 w 48"/>
                  <a:gd name="T1" fmla="*/ 0 h 10"/>
                  <a:gd name="T2" fmla="*/ 0 w 48"/>
                  <a:gd name="T3" fmla="*/ 0 h 10"/>
                  <a:gd name="T4" fmla="*/ 48 w 48"/>
                  <a:gd name="T5" fmla="*/ 9 h 10"/>
                  <a:gd name="T6" fmla="*/ 48 w 48"/>
                  <a:gd name="T7" fmla="*/ 10 h 10"/>
                  <a:gd name="T8" fmla="*/ 0 w 4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33" y="3"/>
                      <a:pt x="48" y="9"/>
                    </a:cubicBezTo>
                    <a:cubicBezTo>
                      <a:pt x="48" y="9"/>
                      <a:pt x="48" y="9"/>
                      <a:pt x="48" y="10"/>
                    </a:cubicBezTo>
                    <a:cubicBezTo>
                      <a:pt x="33" y="4"/>
                      <a:pt x="17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75"/>
              <p:cNvSpPr>
                <a:spLocks/>
              </p:cNvSpPr>
              <p:nvPr/>
            </p:nvSpPr>
            <p:spPr bwMode="auto">
              <a:xfrm>
                <a:off x="-4413250" y="2906713"/>
                <a:ext cx="115888" cy="65088"/>
              </a:xfrm>
              <a:custGeom>
                <a:avLst/>
                <a:gdLst>
                  <a:gd name="T0" fmla="*/ 7 w 9"/>
                  <a:gd name="T1" fmla="*/ 1 h 5"/>
                  <a:gd name="T2" fmla="*/ 8 w 9"/>
                  <a:gd name="T3" fmla="*/ 0 h 5"/>
                  <a:gd name="T4" fmla="*/ 4 w 9"/>
                  <a:gd name="T5" fmla="*/ 2 h 5"/>
                  <a:gd name="T6" fmla="*/ 0 w 9"/>
                  <a:gd name="T7" fmla="*/ 5 h 5"/>
                  <a:gd name="T8" fmla="*/ 5 w 9"/>
                  <a:gd name="T9" fmla="*/ 3 h 5"/>
                  <a:gd name="T10" fmla="*/ 9 w 9"/>
                  <a:gd name="T11" fmla="*/ 1 h 5"/>
                  <a:gd name="T12" fmla="*/ 7 w 9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">
                    <a:moveTo>
                      <a:pt x="7" y="1"/>
                    </a:moveTo>
                    <a:cubicBezTo>
                      <a:pt x="7" y="1"/>
                      <a:pt x="8" y="0"/>
                      <a:pt x="8" y="0"/>
                    </a:cubicBezTo>
                    <a:cubicBezTo>
                      <a:pt x="7" y="1"/>
                      <a:pt x="6" y="1"/>
                      <a:pt x="4" y="2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6" y="2"/>
                      <a:pt x="7" y="2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76"/>
              <p:cNvSpPr>
                <a:spLocks/>
              </p:cNvSpPr>
              <p:nvPr/>
            </p:nvSpPr>
            <p:spPr bwMode="auto">
              <a:xfrm>
                <a:off x="-3727450" y="2762251"/>
                <a:ext cx="39688" cy="261938"/>
              </a:xfrm>
              <a:custGeom>
                <a:avLst/>
                <a:gdLst>
                  <a:gd name="T0" fmla="*/ 2 w 3"/>
                  <a:gd name="T1" fmla="*/ 20 h 20"/>
                  <a:gd name="T2" fmla="*/ 3 w 3"/>
                  <a:gd name="T3" fmla="*/ 20 h 20"/>
                  <a:gd name="T4" fmla="*/ 1 w 3"/>
                  <a:gd name="T5" fmla="*/ 0 h 20"/>
                  <a:gd name="T6" fmla="*/ 0 w 3"/>
                  <a:gd name="T7" fmla="*/ 0 h 20"/>
                  <a:gd name="T8" fmla="*/ 2 w 3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2" y="20"/>
                    </a:moveTo>
                    <a:cubicBezTo>
                      <a:pt x="2" y="20"/>
                      <a:pt x="2" y="20"/>
                      <a:pt x="3" y="20"/>
                    </a:cubicBezTo>
                    <a:cubicBezTo>
                      <a:pt x="2" y="13"/>
                      <a:pt x="2" y="6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7"/>
                      <a:pt x="1" y="13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77"/>
              <p:cNvSpPr>
                <a:spLocks/>
              </p:cNvSpPr>
              <p:nvPr/>
            </p:nvSpPr>
            <p:spPr bwMode="auto">
              <a:xfrm>
                <a:off x="-4322763" y="2762251"/>
                <a:ext cx="608013" cy="157163"/>
              </a:xfrm>
              <a:custGeom>
                <a:avLst/>
                <a:gdLst>
                  <a:gd name="T0" fmla="*/ 47 w 47"/>
                  <a:gd name="T1" fmla="*/ 0 h 12"/>
                  <a:gd name="T2" fmla="*/ 47 w 47"/>
                  <a:gd name="T3" fmla="*/ 0 h 12"/>
                  <a:gd name="T4" fmla="*/ 0 w 47"/>
                  <a:gd name="T5" fmla="*/ 12 h 12"/>
                  <a:gd name="T6" fmla="*/ 0 w 47"/>
                  <a:gd name="T7" fmla="*/ 12 h 12"/>
                  <a:gd name="T8" fmla="*/ 47 w 4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2"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31" y="1"/>
                      <a:pt x="15" y="5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5" y="6"/>
                      <a:pt x="31" y="2"/>
                      <a:pt x="47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78"/>
              <p:cNvSpPr>
                <a:spLocks/>
              </p:cNvSpPr>
              <p:nvPr/>
            </p:nvSpPr>
            <p:spPr bwMode="auto">
              <a:xfrm>
                <a:off x="-3403600" y="2894013"/>
                <a:ext cx="1581150" cy="2841625"/>
              </a:xfrm>
              <a:custGeom>
                <a:avLst/>
                <a:gdLst>
                  <a:gd name="T0" fmla="*/ 110 w 122"/>
                  <a:gd name="T1" fmla="*/ 94 h 217"/>
                  <a:gd name="T2" fmla="*/ 78 w 122"/>
                  <a:gd name="T3" fmla="*/ 217 h 217"/>
                  <a:gd name="T4" fmla="*/ 78 w 122"/>
                  <a:gd name="T5" fmla="*/ 217 h 217"/>
                  <a:gd name="T6" fmla="*/ 111 w 122"/>
                  <a:gd name="T7" fmla="*/ 94 h 217"/>
                  <a:gd name="T8" fmla="*/ 0 w 122"/>
                  <a:gd name="T9" fmla="*/ 0 h 217"/>
                  <a:gd name="T10" fmla="*/ 0 w 122"/>
                  <a:gd name="T11" fmla="*/ 0 h 217"/>
                  <a:gd name="T12" fmla="*/ 110 w 122"/>
                  <a:gd name="T13" fmla="*/ 94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217">
                    <a:moveTo>
                      <a:pt x="110" y="94"/>
                    </a:moveTo>
                    <a:cubicBezTo>
                      <a:pt x="122" y="137"/>
                      <a:pt x="108" y="185"/>
                      <a:pt x="78" y="217"/>
                    </a:cubicBezTo>
                    <a:cubicBezTo>
                      <a:pt x="78" y="217"/>
                      <a:pt x="78" y="217"/>
                      <a:pt x="78" y="217"/>
                    </a:cubicBezTo>
                    <a:cubicBezTo>
                      <a:pt x="109" y="185"/>
                      <a:pt x="122" y="137"/>
                      <a:pt x="111" y="94"/>
                    </a:cubicBezTo>
                    <a:cubicBezTo>
                      <a:pt x="97" y="45"/>
                      <a:pt x="51" y="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0" y="5"/>
                      <a:pt x="97" y="45"/>
                      <a:pt x="110" y="9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79"/>
              <p:cNvSpPr>
                <a:spLocks/>
              </p:cNvSpPr>
              <p:nvPr/>
            </p:nvSpPr>
            <p:spPr bwMode="auto">
              <a:xfrm>
                <a:off x="-3429000" y="2894013"/>
                <a:ext cx="38100" cy="169863"/>
              </a:xfrm>
              <a:custGeom>
                <a:avLst/>
                <a:gdLst>
                  <a:gd name="T0" fmla="*/ 1 w 3"/>
                  <a:gd name="T1" fmla="*/ 13 h 13"/>
                  <a:gd name="T2" fmla="*/ 0 w 3"/>
                  <a:gd name="T3" fmla="*/ 13 h 13"/>
                  <a:gd name="T4" fmla="*/ 2 w 3"/>
                  <a:gd name="T5" fmla="*/ 0 h 13"/>
                  <a:gd name="T6" fmla="*/ 3 w 3"/>
                  <a:gd name="T7" fmla="*/ 0 h 13"/>
                  <a:gd name="T8" fmla="*/ 1 w 3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3">
                    <a:moveTo>
                      <a:pt x="1" y="13"/>
                    </a:moveTo>
                    <a:cubicBezTo>
                      <a:pt x="1" y="13"/>
                      <a:pt x="1" y="13"/>
                      <a:pt x="0" y="13"/>
                    </a:cubicBezTo>
                    <a:cubicBezTo>
                      <a:pt x="1" y="8"/>
                      <a:pt x="1" y="4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2" y="4"/>
                      <a:pt x="2" y="8"/>
                      <a:pt x="1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80"/>
              <p:cNvSpPr>
                <a:spLocks/>
              </p:cNvSpPr>
              <p:nvPr/>
            </p:nvSpPr>
            <p:spPr bwMode="auto">
              <a:xfrm>
                <a:off x="-4776788" y="2906713"/>
                <a:ext cx="933450" cy="511175"/>
              </a:xfrm>
              <a:custGeom>
                <a:avLst/>
                <a:gdLst>
                  <a:gd name="T0" fmla="*/ 0 w 72"/>
                  <a:gd name="T1" fmla="*/ 39 h 39"/>
                  <a:gd name="T2" fmla="*/ 72 w 72"/>
                  <a:gd name="T3" fmla="*/ 0 h 39"/>
                  <a:gd name="T4" fmla="*/ 72 w 72"/>
                  <a:gd name="T5" fmla="*/ 0 h 39"/>
                  <a:gd name="T6" fmla="*/ 0 w 72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39">
                    <a:moveTo>
                      <a:pt x="0" y="39"/>
                    </a:moveTo>
                    <a:cubicBezTo>
                      <a:pt x="19" y="19"/>
                      <a:pt x="45" y="5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5" y="4"/>
                      <a:pt x="19" y="19"/>
                      <a:pt x="0" y="3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81"/>
              <p:cNvSpPr>
                <a:spLocks/>
              </p:cNvSpPr>
              <p:nvPr/>
            </p:nvSpPr>
            <p:spPr bwMode="auto">
              <a:xfrm>
                <a:off x="-3857625" y="2906713"/>
                <a:ext cx="39688" cy="169863"/>
              </a:xfrm>
              <a:custGeom>
                <a:avLst/>
                <a:gdLst>
                  <a:gd name="T0" fmla="*/ 2 w 3"/>
                  <a:gd name="T1" fmla="*/ 13 h 13"/>
                  <a:gd name="T2" fmla="*/ 3 w 3"/>
                  <a:gd name="T3" fmla="*/ 13 h 13"/>
                  <a:gd name="T4" fmla="*/ 1 w 3"/>
                  <a:gd name="T5" fmla="*/ 0 h 13"/>
                  <a:gd name="T6" fmla="*/ 0 w 3"/>
                  <a:gd name="T7" fmla="*/ 0 h 13"/>
                  <a:gd name="T8" fmla="*/ 2 w 3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3">
                    <a:moveTo>
                      <a:pt x="2" y="13"/>
                    </a:moveTo>
                    <a:cubicBezTo>
                      <a:pt x="2" y="13"/>
                      <a:pt x="3" y="13"/>
                      <a:pt x="3" y="13"/>
                    </a:cubicBezTo>
                    <a:cubicBezTo>
                      <a:pt x="2" y="8"/>
                      <a:pt x="1" y="4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1" y="8"/>
                      <a:pt x="2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82"/>
              <p:cNvSpPr>
                <a:spLocks/>
              </p:cNvSpPr>
              <p:nvPr/>
            </p:nvSpPr>
            <p:spPr bwMode="auto">
              <a:xfrm>
                <a:off x="-4141788" y="2998788"/>
                <a:ext cx="258763" cy="77788"/>
              </a:xfrm>
              <a:custGeom>
                <a:avLst/>
                <a:gdLst>
                  <a:gd name="T0" fmla="*/ 20 w 20"/>
                  <a:gd name="T1" fmla="*/ 0 h 6"/>
                  <a:gd name="T2" fmla="*/ 20 w 20"/>
                  <a:gd name="T3" fmla="*/ 1 h 6"/>
                  <a:gd name="T4" fmla="*/ 1 w 20"/>
                  <a:gd name="T5" fmla="*/ 6 h 6"/>
                  <a:gd name="T6" fmla="*/ 0 w 20"/>
                  <a:gd name="T7" fmla="*/ 6 h 6"/>
                  <a:gd name="T8" fmla="*/ 20 w 2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20" y="0"/>
                    </a:moveTo>
                    <a:cubicBezTo>
                      <a:pt x="20" y="0"/>
                      <a:pt x="20" y="0"/>
                      <a:pt x="20" y="1"/>
                    </a:cubicBezTo>
                    <a:cubicBezTo>
                      <a:pt x="14" y="2"/>
                      <a:pt x="7" y="4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7" y="4"/>
                      <a:pt x="14" y="2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83"/>
              <p:cNvSpPr>
                <a:spLocks/>
              </p:cNvSpPr>
              <p:nvPr/>
            </p:nvSpPr>
            <p:spPr bwMode="auto">
              <a:xfrm>
                <a:off x="-4181475" y="2959101"/>
                <a:ext cx="52388" cy="117475"/>
              </a:xfrm>
              <a:custGeom>
                <a:avLst/>
                <a:gdLst>
                  <a:gd name="T0" fmla="*/ 4 w 4"/>
                  <a:gd name="T1" fmla="*/ 9 h 9"/>
                  <a:gd name="T2" fmla="*/ 4 w 4"/>
                  <a:gd name="T3" fmla="*/ 9 h 9"/>
                  <a:gd name="T4" fmla="*/ 0 w 4"/>
                  <a:gd name="T5" fmla="*/ 0 h 9"/>
                  <a:gd name="T6" fmla="*/ 1 w 4"/>
                  <a:gd name="T7" fmla="*/ 0 h 9"/>
                  <a:gd name="T8" fmla="*/ 4 w 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6"/>
                      <a:pt x="1" y="3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3"/>
                      <a:pt x="3" y="6"/>
                      <a:pt x="4" y="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84"/>
              <p:cNvSpPr>
                <a:spLocks/>
              </p:cNvSpPr>
              <p:nvPr/>
            </p:nvSpPr>
            <p:spPr bwMode="auto">
              <a:xfrm>
                <a:off x="-4129088" y="3038476"/>
                <a:ext cx="258763" cy="77788"/>
              </a:xfrm>
              <a:custGeom>
                <a:avLst/>
                <a:gdLst>
                  <a:gd name="T0" fmla="*/ 20 w 20"/>
                  <a:gd name="T1" fmla="*/ 0 h 6"/>
                  <a:gd name="T2" fmla="*/ 20 w 20"/>
                  <a:gd name="T3" fmla="*/ 0 h 6"/>
                  <a:gd name="T4" fmla="*/ 0 w 20"/>
                  <a:gd name="T5" fmla="*/ 5 h 6"/>
                  <a:gd name="T6" fmla="*/ 0 w 20"/>
                  <a:gd name="T7" fmla="*/ 6 h 6"/>
                  <a:gd name="T8" fmla="*/ 20 w 2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3" y="1"/>
                      <a:pt x="7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" y="3"/>
                      <a:pt x="13" y="1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85"/>
              <p:cNvSpPr>
                <a:spLocks/>
              </p:cNvSpPr>
              <p:nvPr/>
            </p:nvSpPr>
            <p:spPr bwMode="auto">
              <a:xfrm>
                <a:off x="-4129088" y="3103563"/>
                <a:ext cx="52388" cy="117475"/>
              </a:xfrm>
              <a:custGeom>
                <a:avLst/>
                <a:gdLst>
                  <a:gd name="T0" fmla="*/ 1 w 4"/>
                  <a:gd name="T1" fmla="*/ 0 h 9"/>
                  <a:gd name="T2" fmla="*/ 0 w 4"/>
                  <a:gd name="T3" fmla="*/ 0 h 9"/>
                  <a:gd name="T4" fmla="*/ 4 w 4"/>
                  <a:gd name="T5" fmla="*/ 9 h 9"/>
                  <a:gd name="T6" fmla="*/ 4 w 4"/>
                  <a:gd name="T7" fmla="*/ 9 h 9"/>
                  <a:gd name="T8" fmla="*/ 1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3"/>
                      <a:pt x="3" y="6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6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86"/>
              <p:cNvSpPr>
                <a:spLocks/>
              </p:cNvSpPr>
              <p:nvPr/>
            </p:nvSpPr>
            <p:spPr bwMode="auto">
              <a:xfrm>
                <a:off x="-4244975" y="2212976"/>
                <a:ext cx="233363" cy="798513"/>
              </a:xfrm>
              <a:custGeom>
                <a:avLst/>
                <a:gdLst>
                  <a:gd name="T0" fmla="*/ 18 w 18"/>
                  <a:gd name="T1" fmla="*/ 61 h 61"/>
                  <a:gd name="T2" fmla="*/ 18 w 18"/>
                  <a:gd name="T3" fmla="*/ 61 h 61"/>
                  <a:gd name="T4" fmla="*/ 0 w 18"/>
                  <a:gd name="T5" fmla="*/ 0 h 61"/>
                  <a:gd name="T6" fmla="*/ 1 w 18"/>
                  <a:gd name="T7" fmla="*/ 0 h 61"/>
                  <a:gd name="T8" fmla="*/ 18 w 18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1">
                    <a:moveTo>
                      <a:pt x="18" y="61"/>
                    </a:moveTo>
                    <a:cubicBezTo>
                      <a:pt x="18" y="61"/>
                      <a:pt x="18" y="61"/>
                      <a:pt x="18" y="61"/>
                    </a:cubicBezTo>
                    <a:cubicBezTo>
                      <a:pt x="12" y="41"/>
                      <a:pt x="6" y="2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20"/>
                      <a:pt x="12" y="40"/>
                      <a:pt x="18" y="6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87"/>
              <p:cNvSpPr>
                <a:spLocks/>
              </p:cNvSpPr>
              <p:nvPr/>
            </p:nvSpPr>
            <p:spPr bwMode="auto">
              <a:xfrm>
                <a:off x="-4011613" y="2971801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0 h 3"/>
                  <a:gd name="T4" fmla="*/ 0 w 13"/>
                  <a:gd name="T5" fmla="*/ 3 h 3"/>
                  <a:gd name="T6" fmla="*/ 0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1"/>
                      <a:pt x="4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1"/>
                      <a:pt x="8" y="0"/>
                      <a:pt x="13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88"/>
              <p:cNvSpPr>
                <a:spLocks/>
              </p:cNvSpPr>
              <p:nvPr/>
            </p:nvSpPr>
            <p:spPr bwMode="auto">
              <a:xfrm>
                <a:off x="-3765550" y="3889376"/>
                <a:ext cx="0" cy="25400"/>
              </a:xfrm>
              <a:custGeom>
                <a:avLst/>
                <a:gdLst>
                  <a:gd name="T0" fmla="*/ 0 h 2"/>
                  <a:gd name="T1" fmla="*/ 0 h 2"/>
                  <a:gd name="T2" fmla="*/ 1 h 2"/>
                  <a:gd name="T3" fmla="*/ 2 h 2"/>
                  <a:gd name="T4" fmla="*/ 1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89"/>
              <p:cNvSpPr>
                <a:spLocks/>
              </p:cNvSpPr>
              <p:nvPr/>
            </p:nvSpPr>
            <p:spPr bwMode="auto">
              <a:xfrm>
                <a:off x="-3998913" y="3090863"/>
                <a:ext cx="233363" cy="798513"/>
              </a:xfrm>
              <a:custGeom>
                <a:avLst/>
                <a:gdLst>
                  <a:gd name="T0" fmla="*/ 1 w 18"/>
                  <a:gd name="T1" fmla="*/ 0 h 61"/>
                  <a:gd name="T2" fmla="*/ 0 w 18"/>
                  <a:gd name="T3" fmla="*/ 1 h 61"/>
                  <a:gd name="T4" fmla="*/ 18 w 18"/>
                  <a:gd name="T5" fmla="*/ 61 h 61"/>
                  <a:gd name="T6" fmla="*/ 18 w 18"/>
                  <a:gd name="T7" fmla="*/ 61 h 61"/>
                  <a:gd name="T8" fmla="*/ 1 w 18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6" y="21"/>
                      <a:pt x="12" y="41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2" y="41"/>
                      <a:pt x="7" y="2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90"/>
              <p:cNvSpPr>
                <a:spLocks/>
              </p:cNvSpPr>
              <p:nvPr/>
            </p:nvSpPr>
            <p:spPr bwMode="auto">
              <a:xfrm>
                <a:off x="-3998913" y="3063876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0 h 3"/>
                  <a:gd name="T4" fmla="*/ 0 w 13"/>
                  <a:gd name="T5" fmla="*/ 3 h 3"/>
                  <a:gd name="T6" fmla="*/ 1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1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2"/>
                      <a:pt x="9" y="1"/>
                      <a:pt x="13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91"/>
              <p:cNvSpPr>
                <a:spLocks/>
              </p:cNvSpPr>
              <p:nvPr/>
            </p:nvSpPr>
            <p:spPr bwMode="auto">
              <a:xfrm>
                <a:off x="-2859088" y="2854326"/>
                <a:ext cx="38100" cy="26988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1 h 2"/>
                  <a:gd name="T4" fmla="*/ 2 w 3"/>
                  <a:gd name="T5" fmla="*/ 1 h 2"/>
                  <a:gd name="T6" fmla="*/ 1 w 3"/>
                  <a:gd name="T7" fmla="*/ 2 h 2"/>
                  <a:gd name="T8" fmla="*/ 0 w 3"/>
                  <a:gd name="T9" fmla="*/ 1 h 2"/>
                  <a:gd name="T10" fmla="*/ 0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92"/>
              <p:cNvSpPr>
                <a:spLocks/>
              </p:cNvSpPr>
              <p:nvPr/>
            </p:nvSpPr>
            <p:spPr bwMode="auto">
              <a:xfrm>
                <a:off x="-3222625" y="2566988"/>
                <a:ext cx="454025" cy="142875"/>
              </a:xfrm>
              <a:custGeom>
                <a:avLst/>
                <a:gdLst>
                  <a:gd name="T0" fmla="*/ 0 w 35"/>
                  <a:gd name="T1" fmla="*/ 0 h 11"/>
                  <a:gd name="T2" fmla="*/ 0 w 35"/>
                  <a:gd name="T3" fmla="*/ 0 h 11"/>
                  <a:gd name="T4" fmla="*/ 35 w 35"/>
                  <a:gd name="T5" fmla="*/ 11 h 11"/>
                  <a:gd name="T6" fmla="*/ 35 w 35"/>
                  <a:gd name="T7" fmla="*/ 11 h 11"/>
                  <a:gd name="T8" fmla="*/ 0 w 3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2"/>
                      <a:pt x="24" y="6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4" y="6"/>
                      <a:pt x="12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93"/>
              <p:cNvSpPr>
                <a:spLocks/>
              </p:cNvSpPr>
              <p:nvPr/>
            </p:nvSpPr>
            <p:spPr bwMode="auto">
              <a:xfrm>
                <a:off x="-2846388" y="2697163"/>
                <a:ext cx="77788" cy="169863"/>
              </a:xfrm>
              <a:custGeom>
                <a:avLst/>
                <a:gdLst>
                  <a:gd name="T0" fmla="*/ 5 w 6"/>
                  <a:gd name="T1" fmla="*/ 0 h 13"/>
                  <a:gd name="T2" fmla="*/ 6 w 6"/>
                  <a:gd name="T3" fmla="*/ 1 h 13"/>
                  <a:gd name="T4" fmla="*/ 1 w 6"/>
                  <a:gd name="T5" fmla="*/ 13 h 13"/>
                  <a:gd name="T6" fmla="*/ 0 w 6"/>
                  <a:gd name="T7" fmla="*/ 12 h 13"/>
                  <a:gd name="T8" fmla="*/ 5 w 6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">
                    <a:moveTo>
                      <a:pt x="5" y="0"/>
                    </a:moveTo>
                    <a:cubicBezTo>
                      <a:pt x="5" y="1"/>
                      <a:pt x="6" y="1"/>
                      <a:pt x="6" y="1"/>
                    </a:cubicBezTo>
                    <a:cubicBezTo>
                      <a:pt x="4" y="5"/>
                      <a:pt x="2" y="9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2" y="8"/>
                      <a:pt x="4" y="4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94"/>
              <p:cNvSpPr>
                <a:spLocks/>
              </p:cNvSpPr>
              <p:nvPr/>
            </p:nvSpPr>
            <p:spPr bwMode="auto">
              <a:xfrm>
                <a:off x="-2716213" y="2487613"/>
                <a:ext cx="38100" cy="26988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95"/>
              <p:cNvSpPr>
                <a:spLocks/>
              </p:cNvSpPr>
              <p:nvPr/>
            </p:nvSpPr>
            <p:spPr bwMode="auto">
              <a:xfrm>
                <a:off x="-3208338" y="2514601"/>
                <a:ext cx="452438" cy="142875"/>
              </a:xfrm>
              <a:custGeom>
                <a:avLst/>
                <a:gdLst>
                  <a:gd name="T0" fmla="*/ 0 w 35"/>
                  <a:gd name="T1" fmla="*/ 0 h 11"/>
                  <a:gd name="T2" fmla="*/ 0 w 35"/>
                  <a:gd name="T3" fmla="*/ 1 h 11"/>
                  <a:gd name="T4" fmla="*/ 35 w 35"/>
                  <a:gd name="T5" fmla="*/ 11 h 11"/>
                  <a:gd name="T6" fmla="*/ 35 w 35"/>
                  <a:gd name="T7" fmla="*/ 11 h 11"/>
                  <a:gd name="T8" fmla="*/ 0 w 3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2" y="3"/>
                      <a:pt x="24" y="6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4" y="6"/>
                      <a:pt x="12" y="3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96"/>
              <p:cNvSpPr>
                <a:spLocks/>
              </p:cNvSpPr>
              <p:nvPr/>
            </p:nvSpPr>
            <p:spPr bwMode="auto">
              <a:xfrm>
                <a:off x="-2755900" y="2501901"/>
                <a:ext cx="77788" cy="155575"/>
              </a:xfrm>
              <a:custGeom>
                <a:avLst/>
                <a:gdLst>
                  <a:gd name="T0" fmla="*/ 0 w 6"/>
                  <a:gd name="T1" fmla="*/ 12 h 12"/>
                  <a:gd name="T2" fmla="*/ 0 w 6"/>
                  <a:gd name="T3" fmla="*/ 12 h 12"/>
                  <a:gd name="T4" fmla="*/ 6 w 6"/>
                  <a:gd name="T5" fmla="*/ 1 h 12"/>
                  <a:gd name="T6" fmla="*/ 5 w 6"/>
                  <a:gd name="T7" fmla="*/ 0 h 12"/>
                  <a:gd name="T8" fmla="*/ 0 w 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" y="9"/>
                      <a:pt x="4" y="5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1" y="8"/>
                      <a:pt x="0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99"/>
              <p:cNvSpPr>
                <a:spLocks/>
              </p:cNvSpPr>
              <p:nvPr/>
            </p:nvSpPr>
            <p:spPr bwMode="auto">
              <a:xfrm>
                <a:off x="-3300413" y="2592388"/>
                <a:ext cx="298450" cy="79375"/>
              </a:xfrm>
              <a:custGeom>
                <a:avLst/>
                <a:gdLst>
                  <a:gd name="T0" fmla="*/ 0 w 23"/>
                  <a:gd name="T1" fmla="*/ 0 h 6"/>
                  <a:gd name="T2" fmla="*/ 0 w 23"/>
                  <a:gd name="T3" fmla="*/ 0 h 6"/>
                  <a:gd name="T4" fmla="*/ 23 w 23"/>
                  <a:gd name="T5" fmla="*/ 5 h 6"/>
                  <a:gd name="T6" fmla="*/ 23 w 23"/>
                  <a:gd name="T7" fmla="*/ 6 h 6"/>
                  <a:gd name="T8" fmla="*/ 0 w 2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1"/>
                      <a:pt x="16" y="3"/>
                      <a:pt x="23" y="5"/>
                    </a:cubicBezTo>
                    <a:cubicBezTo>
                      <a:pt x="23" y="5"/>
                      <a:pt x="23" y="5"/>
                      <a:pt x="23" y="6"/>
                    </a:cubicBezTo>
                    <a:cubicBezTo>
                      <a:pt x="16" y="3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00"/>
              <p:cNvSpPr>
                <a:spLocks/>
              </p:cNvSpPr>
              <p:nvPr/>
            </p:nvSpPr>
            <p:spPr bwMode="auto">
              <a:xfrm>
                <a:off x="-2665413" y="1414463"/>
                <a:ext cx="52388" cy="39688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3 h 3"/>
                  <a:gd name="T4" fmla="*/ 4 w 4"/>
                  <a:gd name="T5" fmla="*/ 1 h 3"/>
                  <a:gd name="T6" fmla="*/ 3 w 4"/>
                  <a:gd name="T7" fmla="*/ 0 h 3"/>
                  <a:gd name="T8" fmla="*/ 1 w 4"/>
                  <a:gd name="T9" fmla="*/ 1 h 3"/>
                  <a:gd name="T10" fmla="*/ 0 w 4"/>
                  <a:gd name="T11" fmla="*/ 1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cubicBezTo>
                      <a:pt x="3" y="2"/>
                      <a:pt x="4" y="2"/>
                      <a:pt x="4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01"/>
              <p:cNvSpPr>
                <a:spLocks/>
              </p:cNvSpPr>
              <p:nvPr/>
            </p:nvSpPr>
            <p:spPr bwMode="auto">
              <a:xfrm>
                <a:off x="-2976563" y="1427163"/>
                <a:ext cx="350838" cy="1112838"/>
              </a:xfrm>
              <a:custGeom>
                <a:avLst/>
                <a:gdLst>
                  <a:gd name="T0" fmla="*/ 0 w 27"/>
                  <a:gd name="T1" fmla="*/ 85 h 85"/>
                  <a:gd name="T2" fmla="*/ 1 w 27"/>
                  <a:gd name="T3" fmla="*/ 85 h 85"/>
                  <a:gd name="T4" fmla="*/ 27 w 27"/>
                  <a:gd name="T5" fmla="*/ 1 h 85"/>
                  <a:gd name="T6" fmla="*/ 26 w 27"/>
                  <a:gd name="T7" fmla="*/ 0 h 85"/>
                  <a:gd name="T8" fmla="*/ 0 w 27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5">
                    <a:moveTo>
                      <a:pt x="0" y="85"/>
                    </a:moveTo>
                    <a:cubicBezTo>
                      <a:pt x="1" y="85"/>
                      <a:pt x="1" y="85"/>
                      <a:pt x="1" y="85"/>
                    </a:cubicBezTo>
                    <a:cubicBezTo>
                      <a:pt x="10" y="57"/>
                      <a:pt x="18" y="29"/>
                      <a:pt x="27" y="1"/>
                    </a:cubicBezTo>
                    <a:cubicBezTo>
                      <a:pt x="26" y="1"/>
                      <a:pt x="26" y="0"/>
                      <a:pt x="26" y="0"/>
                    </a:cubicBezTo>
                    <a:cubicBezTo>
                      <a:pt x="17" y="28"/>
                      <a:pt x="9" y="57"/>
                      <a:pt x="0" y="8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02"/>
              <p:cNvSpPr>
                <a:spLocks/>
              </p:cNvSpPr>
              <p:nvPr/>
            </p:nvSpPr>
            <p:spPr bwMode="auto">
              <a:xfrm>
                <a:off x="-3273425" y="2462213"/>
                <a:ext cx="311150" cy="77788"/>
              </a:xfrm>
              <a:custGeom>
                <a:avLst/>
                <a:gdLst>
                  <a:gd name="T0" fmla="*/ 0 w 24"/>
                  <a:gd name="T1" fmla="*/ 0 h 6"/>
                  <a:gd name="T2" fmla="*/ 0 w 24"/>
                  <a:gd name="T3" fmla="*/ 1 h 6"/>
                  <a:gd name="T4" fmla="*/ 24 w 24"/>
                  <a:gd name="T5" fmla="*/ 6 h 6"/>
                  <a:gd name="T6" fmla="*/ 24 w 24"/>
                  <a:gd name="T7" fmla="*/ 6 h 6"/>
                  <a:gd name="T8" fmla="*/ 0 w 2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8" y="2"/>
                      <a:pt x="16" y="4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16" y="3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03"/>
              <p:cNvSpPr>
                <a:spLocks/>
              </p:cNvSpPr>
              <p:nvPr/>
            </p:nvSpPr>
            <p:spPr bwMode="auto">
              <a:xfrm>
                <a:off x="-4375150" y="2605088"/>
                <a:ext cx="271463" cy="668338"/>
              </a:xfrm>
              <a:custGeom>
                <a:avLst/>
                <a:gdLst>
                  <a:gd name="T0" fmla="*/ 0 w 21"/>
                  <a:gd name="T1" fmla="*/ 0 h 51"/>
                  <a:gd name="T2" fmla="*/ 0 w 21"/>
                  <a:gd name="T3" fmla="*/ 1 h 51"/>
                  <a:gd name="T4" fmla="*/ 21 w 21"/>
                  <a:gd name="T5" fmla="*/ 51 h 51"/>
                  <a:gd name="T6" fmla="*/ 21 w 21"/>
                  <a:gd name="T7" fmla="*/ 51 h 51"/>
                  <a:gd name="T8" fmla="*/ 0 w 2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7" y="18"/>
                      <a:pt x="14" y="34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14" y="34"/>
                      <a:pt x="7" y="1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04"/>
              <p:cNvSpPr>
                <a:spLocks/>
              </p:cNvSpPr>
              <p:nvPr/>
            </p:nvSpPr>
            <p:spPr bwMode="auto">
              <a:xfrm>
                <a:off x="-4375150" y="2382838"/>
                <a:ext cx="1736725" cy="301625"/>
              </a:xfrm>
              <a:custGeom>
                <a:avLst/>
                <a:gdLst>
                  <a:gd name="T0" fmla="*/ 134 w 134"/>
                  <a:gd name="T1" fmla="*/ 23 h 23"/>
                  <a:gd name="T2" fmla="*/ 134 w 134"/>
                  <a:gd name="T3" fmla="*/ 23 h 23"/>
                  <a:gd name="T4" fmla="*/ 0 w 134"/>
                  <a:gd name="T5" fmla="*/ 18 h 23"/>
                  <a:gd name="T6" fmla="*/ 0 w 134"/>
                  <a:gd name="T7" fmla="*/ 18 h 23"/>
                  <a:gd name="T8" fmla="*/ 134 w 134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">
                    <a:moveTo>
                      <a:pt x="134" y="23"/>
                    </a:moveTo>
                    <a:cubicBezTo>
                      <a:pt x="134" y="23"/>
                      <a:pt x="134" y="23"/>
                      <a:pt x="134" y="23"/>
                    </a:cubicBezTo>
                    <a:cubicBezTo>
                      <a:pt x="93" y="2"/>
                      <a:pt x="42" y="0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2" y="0"/>
                      <a:pt x="93" y="2"/>
                      <a:pt x="134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05"/>
              <p:cNvSpPr>
                <a:spLocks/>
              </p:cNvSpPr>
              <p:nvPr/>
            </p:nvSpPr>
            <p:spPr bwMode="auto">
              <a:xfrm>
                <a:off x="-4103688" y="3143251"/>
                <a:ext cx="752475" cy="130175"/>
              </a:xfrm>
              <a:custGeom>
                <a:avLst/>
                <a:gdLst>
                  <a:gd name="T0" fmla="*/ 58 w 58"/>
                  <a:gd name="T1" fmla="*/ 4 h 10"/>
                  <a:gd name="T2" fmla="*/ 58 w 58"/>
                  <a:gd name="T3" fmla="*/ 3 h 10"/>
                  <a:gd name="T4" fmla="*/ 0 w 58"/>
                  <a:gd name="T5" fmla="*/ 10 h 10"/>
                  <a:gd name="T6" fmla="*/ 0 w 58"/>
                  <a:gd name="T7" fmla="*/ 10 h 10"/>
                  <a:gd name="T8" fmla="*/ 58 w 58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0">
                    <a:moveTo>
                      <a:pt x="58" y="4"/>
                    </a:moveTo>
                    <a:cubicBezTo>
                      <a:pt x="58" y="4"/>
                      <a:pt x="58" y="4"/>
                      <a:pt x="58" y="3"/>
                    </a:cubicBezTo>
                    <a:cubicBezTo>
                      <a:pt x="38" y="0"/>
                      <a:pt x="18" y="3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8" y="3"/>
                      <a:pt x="38" y="0"/>
                      <a:pt x="58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06"/>
              <p:cNvSpPr>
                <a:spLocks/>
              </p:cNvSpPr>
              <p:nvPr/>
            </p:nvSpPr>
            <p:spPr bwMode="auto">
              <a:xfrm>
                <a:off x="-3519488" y="3168651"/>
                <a:ext cx="38100" cy="12700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0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07"/>
              <p:cNvSpPr>
                <a:spLocks/>
              </p:cNvSpPr>
              <p:nvPr/>
            </p:nvSpPr>
            <p:spPr bwMode="auto">
              <a:xfrm>
                <a:off x="-3817938" y="3168651"/>
                <a:ext cx="311150" cy="26988"/>
              </a:xfrm>
              <a:custGeom>
                <a:avLst/>
                <a:gdLst>
                  <a:gd name="T0" fmla="*/ 24 w 24"/>
                  <a:gd name="T1" fmla="*/ 0 h 2"/>
                  <a:gd name="T2" fmla="*/ 24 w 24"/>
                  <a:gd name="T3" fmla="*/ 0 h 2"/>
                  <a:gd name="T4" fmla="*/ 0 w 24"/>
                  <a:gd name="T5" fmla="*/ 2 h 2"/>
                  <a:gd name="T6" fmla="*/ 0 w 24"/>
                  <a:gd name="T7" fmla="*/ 2 h 2"/>
                  <a:gd name="T8" fmla="*/ 24 w 2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8" y="0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16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08"/>
              <p:cNvSpPr>
                <a:spLocks/>
              </p:cNvSpPr>
              <p:nvPr/>
            </p:nvSpPr>
            <p:spPr bwMode="auto">
              <a:xfrm>
                <a:off x="-2263775" y="3338513"/>
                <a:ext cx="77788" cy="92075"/>
              </a:xfrm>
              <a:custGeom>
                <a:avLst/>
                <a:gdLst>
                  <a:gd name="T0" fmla="*/ 5 w 6"/>
                  <a:gd name="T1" fmla="*/ 6 h 7"/>
                  <a:gd name="T2" fmla="*/ 6 w 6"/>
                  <a:gd name="T3" fmla="*/ 6 h 7"/>
                  <a:gd name="T4" fmla="*/ 3 w 6"/>
                  <a:gd name="T5" fmla="*/ 3 h 7"/>
                  <a:gd name="T6" fmla="*/ 0 w 6"/>
                  <a:gd name="T7" fmla="*/ 0 h 7"/>
                  <a:gd name="T8" fmla="*/ 2 w 6"/>
                  <a:gd name="T9" fmla="*/ 4 h 7"/>
                  <a:gd name="T10" fmla="*/ 5 w 6"/>
                  <a:gd name="T11" fmla="*/ 7 h 7"/>
                  <a:gd name="T12" fmla="*/ 5 w 6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5" y="6"/>
                    </a:moveTo>
                    <a:cubicBezTo>
                      <a:pt x="5" y="6"/>
                      <a:pt x="6" y="6"/>
                      <a:pt x="6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1"/>
                      <a:pt x="2" y="2"/>
                      <a:pt x="2" y="4"/>
                    </a:cubicBezTo>
                    <a:cubicBezTo>
                      <a:pt x="3" y="5"/>
                      <a:pt x="4" y="6"/>
                      <a:pt x="5" y="7"/>
                    </a:cubicBezTo>
                    <a:cubicBezTo>
                      <a:pt x="5" y="7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09"/>
              <p:cNvSpPr>
                <a:spLocks/>
              </p:cNvSpPr>
              <p:nvPr/>
            </p:nvSpPr>
            <p:spPr bwMode="auto">
              <a:xfrm>
                <a:off x="-2133600" y="3954463"/>
                <a:ext cx="246063" cy="92075"/>
              </a:xfrm>
              <a:custGeom>
                <a:avLst/>
                <a:gdLst>
                  <a:gd name="T0" fmla="*/ 0 w 19"/>
                  <a:gd name="T1" fmla="*/ 7 h 7"/>
                  <a:gd name="T2" fmla="*/ 0 w 19"/>
                  <a:gd name="T3" fmla="*/ 7 h 7"/>
                  <a:gd name="T4" fmla="*/ 19 w 19"/>
                  <a:gd name="T5" fmla="*/ 1 h 7"/>
                  <a:gd name="T6" fmla="*/ 19 w 19"/>
                  <a:gd name="T7" fmla="*/ 0 h 7"/>
                  <a:gd name="T8" fmla="*/ 0 w 1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7" y="5"/>
                      <a:pt x="13" y="3"/>
                      <a:pt x="19" y="1"/>
                    </a:cubicBezTo>
                    <a:cubicBezTo>
                      <a:pt x="19" y="1"/>
                      <a:pt x="19" y="0"/>
                      <a:pt x="19" y="0"/>
                    </a:cubicBezTo>
                    <a:cubicBezTo>
                      <a:pt x="12" y="2"/>
                      <a:pt x="6" y="5"/>
                      <a:pt x="0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10"/>
              <p:cNvSpPr>
                <a:spLocks/>
              </p:cNvSpPr>
              <p:nvPr/>
            </p:nvSpPr>
            <p:spPr bwMode="auto">
              <a:xfrm>
                <a:off x="-2211388" y="3405188"/>
                <a:ext cx="323850" cy="561975"/>
              </a:xfrm>
              <a:custGeom>
                <a:avLst/>
                <a:gdLst>
                  <a:gd name="T0" fmla="*/ 25 w 25"/>
                  <a:gd name="T1" fmla="*/ 43 h 43"/>
                  <a:gd name="T2" fmla="*/ 25 w 25"/>
                  <a:gd name="T3" fmla="*/ 43 h 43"/>
                  <a:gd name="T4" fmla="*/ 1 w 25"/>
                  <a:gd name="T5" fmla="*/ 0 h 43"/>
                  <a:gd name="T6" fmla="*/ 0 w 25"/>
                  <a:gd name="T7" fmla="*/ 1 h 43"/>
                  <a:gd name="T8" fmla="*/ 25 w 2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3">
                    <a:moveTo>
                      <a:pt x="25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19" y="27"/>
                      <a:pt x="11" y="13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1" y="13"/>
                      <a:pt x="19" y="28"/>
                      <a:pt x="25" y="4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11"/>
              <p:cNvSpPr>
                <a:spLocks/>
              </p:cNvSpPr>
              <p:nvPr/>
            </p:nvSpPr>
            <p:spPr bwMode="auto">
              <a:xfrm>
                <a:off x="-1912938" y="4164013"/>
                <a:ext cx="38100" cy="104775"/>
              </a:xfrm>
              <a:custGeom>
                <a:avLst/>
                <a:gdLst>
                  <a:gd name="T0" fmla="*/ 1 w 3"/>
                  <a:gd name="T1" fmla="*/ 1 h 8"/>
                  <a:gd name="T2" fmla="*/ 2 w 3"/>
                  <a:gd name="T3" fmla="*/ 0 h 8"/>
                  <a:gd name="T4" fmla="*/ 2 w 3"/>
                  <a:gd name="T5" fmla="*/ 4 h 8"/>
                  <a:gd name="T6" fmla="*/ 3 w 3"/>
                  <a:gd name="T7" fmla="*/ 8 h 8"/>
                  <a:gd name="T8" fmla="*/ 1 w 3"/>
                  <a:gd name="T9" fmla="*/ 4 h 8"/>
                  <a:gd name="T10" fmla="*/ 0 w 3"/>
                  <a:gd name="T11" fmla="*/ 0 h 8"/>
                  <a:gd name="T12" fmla="*/ 1 w 3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4"/>
                    </a:cubicBezTo>
                    <a:cubicBezTo>
                      <a:pt x="2" y="5"/>
                      <a:pt x="2" y="7"/>
                      <a:pt x="3" y="8"/>
                    </a:cubicBezTo>
                    <a:cubicBezTo>
                      <a:pt x="2" y="7"/>
                      <a:pt x="2" y="5"/>
                      <a:pt x="1" y="4"/>
                    </a:cubicBezTo>
                    <a:cubicBezTo>
                      <a:pt x="1" y="3"/>
                      <a:pt x="0" y="1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12"/>
              <p:cNvSpPr>
                <a:spLocks/>
              </p:cNvSpPr>
              <p:nvPr/>
            </p:nvSpPr>
            <p:spPr bwMode="auto">
              <a:xfrm>
                <a:off x="-2341563" y="3614738"/>
                <a:ext cx="207963" cy="142875"/>
              </a:xfrm>
              <a:custGeom>
                <a:avLst/>
                <a:gdLst>
                  <a:gd name="T0" fmla="*/ 0 w 16"/>
                  <a:gd name="T1" fmla="*/ 11 h 11"/>
                  <a:gd name="T2" fmla="*/ 0 w 16"/>
                  <a:gd name="T3" fmla="*/ 11 h 11"/>
                  <a:gd name="T4" fmla="*/ 16 w 16"/>
                  <a:gd name="T5" fmla="*/ 0 h 11"/>
                  <a:gd name="T6" fmla="*/ 16 w 16"/>
                  <a:gd name="T7" fmla="*/ 1 h 11"/>
                  <a:gd name="T8" fmla="*/ 0 w 1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" y="7"/>
                      <a:pt x="10" y="3"/>
                      <a:pt x="16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1" y="4"/>
                      <a:pt x="5" y="8"/>
                      <a:pt x="0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13"/>
              <p:cNvSpPr>
                <a:spLocks/>
              </p:cNvSpPr>
              <p:nvPr/>
            </p:nvSpPr>
            <p:spPr bwMode="auto">
              <a:xfrm>
                <a:off x="-2133600" y="3614738"/>
                <a:ext cx="233363" cy="561975"/>
              </a:xfrm>
              <a:custGeom>
                <a:avLst/>
                <a:gdLst>
                  <a:gd name="T0" fmla="*/ 0 w 18"/>
                  <a:gd name="T1" fmla="*/ 0 h 43"/>
                  <a:gd name="T2" fmla="*/ 0 w 18"/>
                  <a:gd name="T3" fmla="*/ 0 h 43"/>
                  <a:gd name="T4" fmla="*/ 18 w 18"/>
                  <a:gd name="T5" fmla="*/ 43 h 43"/>
                  <a:gd name="T6" fmla="*/ 18 w 18"/>
                  <a:gd name="T7" fmla="*/ 43 h 43"/>
                  <a:gd name="T8" fmla="*/ 0 w 1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13"/>
                      <a:pt x="15" y="28"/>
                      <a:pt x="1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5" y="28"/>
                      <a:pt x="8" y="13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14"/>
              <p:cNvSpPr>
                <a:spLocks/>
              </p:cNvSpPr>
              <p:nvPr/>
            </p:nvSpPr>
            <p:spPr bwMode="auto">
              <a:xfrm>
                <a:off x="-2768600" y="3024188"/>
                <a:ext cx="103188" cy="66675"/>
              </a:xfrm>
              <a:custGeom>
                <a:avLst/>
                <a:gdLst>
                  <a:gd name="T0" fmla="*/ 6 w 8"/>
                  <a:gd name="T1" fmla="*/ 4 h 5"/>
                  <a:gd name="T2" fmla="*/ 8 w 8"/>
                  <a:gd name="T3" fmla="*/ 4 h 5"/>
                  <a:gd name="T4" fmla="*/ 4 w 8"/>
                  <a:gd name="T5" fmla="*/ 2 h 5"/>
                  <a:gd name="T6" fmla="*/ 0 w 8"/>
                  <a:gd name="T7" fmla="*/ 0 h 5"/>
                  <a:gd name="T8" fmla="*/ 3 w 8"/>
                  <a:gd name="T9" fmla="*/ 3 h 5"/>
                  <a:gd name="T10" fmla="*/ 7 w 8"/>
                  <a:gd name="T11" fmla="*/ 5 h 5"/>
                  <a:gd name="T12" fmla="*/ 6 w 8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6" y="4"/>
                    </a:moveTo>
                    <a:cubicBezTo>
                      <a:pt x="7" y="4"/>
                      <a:pt x="7" y="4"/>
                      <a:pt x="8" y="4"/>
                    </a:cubicBezTo>
                    <a:cubicBezTo>
                      <a:pt x="6" y="3"/>
                      <a:pt x="5" y="3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5" y="4"/>
                      <a:pt x="6" y="5"/>
                      <a:pt x="7" y="5"/>
                    </a:cubicBezTo>
                    <a:cubicBezTo>
                      <a:pt x="7" y="5"/>
                      <a:pt x="6" y="4"/>
                      <a:pt x="6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15"/>
              <p:cNvSpPr>
                <a:spLocks/>
              </p:cNvSpPr>
              <p:nvPr/>
            </p:nvSpPr>
            <p:spPr bwMode="auto">
              <a:xfrm>
                <a:off x="-2432050" y="3470276"/>
                <a:ext cx="207963" cy="169863"/>
              </a:xfrm>
              <a:custGeom>
                <a:avLst/>
                <a:gdLst>
                  <a:gd name="T0" fmla="*/ 0 w 16"/>
                  <a:gd name="T1" fmla="*/ 12 h 13"/>
                  <a:gd name="T2" fmla="*/ 0 w 16"/>
                  <a:gd name="T3" fmla="*/ 13 h 13"/>
                  <a:gd name="T4" fmla="*/ 16 w 16"/>
                  <a:gd name="T5" fmla="*/ 1 h 13"/>
                  <a:gd name="T6" fmla="*/ 15 w 16"/>
                  <a:gd name="T7" fmla="*/ 0 h 13"/>
                  <a:gd name="T8" fmla="*/ 0 w 16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5" y="9"/>
                      <a:pt x="10" y="5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4"/>
                      <a:pt x="5" y="8"/>
                      <a:pt x="0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16"/>
              <p:cNvSpPr>
                <a:spLocks/>
              </p:cNvSpPr>
              <p:nvPr/>
            </p:nvSpPr>
            <p:spPr bwMode="auto">
              <a:xfrm>
                <a:off x="-2690813" y="3076576"/>
                <a:ext cx="466725" cy="406400"/>
              </a:xfrm>
              <a:custGeom>
                <a:avLst/>
                <a:gdLst>
                  <a:gd name="T0" fmla="*/ 35 w 36"/>
                  <a:gd name="T1" fmla="*/ 31 h 31"/>
                  <a:gd name="T2" fmla="*/ 36 w 36"/>
                  <a:gd name="T3" fmla="*/ 31 h 31"/>
                  <a:gd name="T4" fmla="*/ 0 w 36"/>
                  <a:gd name="T5" fmla="*/ 0 h 31"/>
                  <a:gd name="T6" fmla="*/ 0 w 36"/>
                  <a:gd name="T7" fmla="*/ 0 h 31"/>
                  <a:gd name="T8" fmla="*/ 35 w 3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1">
                    <a:moveTo>
                      <a:pt x="35" y="31"/>
                    </a:moveTo>
                    <a:cubicBezTo>
                      <a:pt x="35" y="31"/>
                      <a:pt x="35" y="31"/>
                      <a:pt x="36" y="31"/>
                    </a:cubicBezTo>
                    <a:cubicBezTo>
                      <a:pt x="26" y="18"/>
                      <a:pt x="14" y="8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8"/>
                      <a:pt x="25" y="19"/>
                      <a:pt x="35" y="3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17"/>
              <p:cNvSpPr>
                <a:spLocks/>
              </p:cNvSpPr>
              <p:nvPr/>
            </p:nvSpPr>
            <p:spPr bwMode="auto">
              <a:xfrm>
                <a:off x="-2482850" y="3797301"/>
                <a:ext cx="608013" cy="1938338"/>
              </a:xfrm>
              <a:custGeom>
                <a:avLst/>
                <a:gdLst>
                  <a:gd name="T0" fmla="*/ 0 w 47"/>
                  <a:gd name="T1" fmla="*/ 148 h 148"/>
                  <a:gd name="T2" fmla="*/ 10 w 47"/>
                  <a:gd name="T3" fmla="*/ 139 h 148"/>
                  <a:gd name="T4" fmla="*/ 24 w 47"/>
                  <a:gd name="T5" fmla="*/ 0 h 148"/>
                  <a:gd name="T6" fmla="*/ 24 w 47"/>
                  <a:gd name="T7" fmla="*/ 0 h 148"/>
                  <a:gd name="T8" fmla="*/ 9 w 47"/>
                  <a:gd name="T9" fmla="*/ 138 h 148"/>
                  <a:gd name="T10" fmla="*/ 0 w 47"/>
                  <a:gd name="T11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48">
                    <a:moveTo>
                      <a:pt x="0" y="148"/>
                    </a:moveTo>
                    <a:cubicBezTo>
                      <a:pt x="3" y="145"/>
                      <a:pt x="7" y="142"/>
                      <a:pt x="10" y="139"/>
                    </a:cubicBezTo>
                    <a:cubicBezTo>
                      <a:pt x="41" y="101"/>
                      <a:pt x="47" y="43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7" y="43"/>
                      <a:pt x="41" y="101"/>
                      <a:pt x="9" y="138"/>
                    </a:cubicBezTo>
                    <a:cubicBezTo>
                      <a:pt x="6" y="142"/>
                      <a:pt x="3" y="145"/>
                      <a:pt x="0" y="14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65" name="Freeform 118"/>
              <p:cNvSpPr>
                <a:spLocks/>
              </p:cNvSpPr>
              <p:nvPr/>
            </p:nvSpPr>
            <p:spPr bwMode="auto">
              <a:xfrm>
                <a:off x="-2314575" y="3797301"/>
                <a:ext cx="142875" cy="92075"/>
              </a:xfrm>
              <a:custGeom>
                <a:avLst/>
                <a:gdLst>
                  <a:gd name="T0" fmla="*/ 0 w 11"/>
                  <a:gd name="T1" fmla="*/ 7 h 7"/>
                  <a:gd name="T2" fmla="*/ 0 w 11"/>
                  <a:gd name="T3" fmla="*/ 6 h 7"/>
                  <a:gd name="T4" fmla="*/ 11 w 11"/>
                  <a:gd name="T5" fmla="*/ 0 h 7"/>
                  <a:gd name="T6" fmla="*/ 11 w 11"/>
                  <a:gd name="T7" fmla="*/ 1 h 7"/>
                  <a:gd name="T8" fmla="*/ 0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4"/>
                      <a:pt x="7" y="2"/>
                      <a:pt x="11" y="0"/>
                    </a:cubicBezTo>
                    <a:cubicBezTo>
                      <a:pt x="11" y="0"/>
                      <a:pt x="11" y="0"/>
                      <a:pt x="11" y="1"/>
                    </a:cubicBezTo>
                    <a:cubicBezTo>
                      <a:pt x="8" y="3"/>
                      <a:pt x="4" y="5"/>
                      <a:pt x="0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19"/>
              <p:cNvSpPr>
                <a:spLocks/>
              </p:cNvSpPr>
              <p:nvPr/>
            </p:nvSpPr>
            <p:spPr bwMode="auto">
              <a:xfrm>
                <a:off x="-4776788" y="2828926"/>
                <a:ext cx="2357438" cy="693738"/>
              </a:xfrm>
              <a:custGeom>
                <a:avLst/>
                <a:gdLst>
                  <a:gd name="T0" fmla="*/ 45 w 182"/>
                  <a:gd name="T1" fmla="*/ 19 h 53"/>
                  <a:gd name="T2" fmla="*/ 0 w 182"/>
                  <a:gd name="T3" fmla="*/ 52 h 53"/>
                  <a:gd name="T4" fmla="*/ 0 w 182"/>
                  <a:gd name="T5" fmla="*/ 53 h 53"/>
                  <a:gd name="T6" fmla="*/ 45 w 182"/>
                  <a:gd name="T7" fmla="*/ 19 h 53"/>
                  <a:gd name="T8" fmla="*/ 182 w 182"/>
                  <a:gd name="T9" fmla="*/ 48 h 53"/>
                  <a:gd name="T10" fmla="*/ 182 w 182"/>
                  <a:gd name="T11" fmla="*/ 48 h 53"/>
                  <a:gd name="T12" fmla="*/ 45 w 182"/>
                  <a:gd name="T13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" h="53">
                    <a:moveTo>
                      <a:pt x="45" y="19"/>
                    </a:moveTo>
                    <a:cubicBezTo>
                      <a:pt x="28" y="26"/>
                      <a:pt x="13" y="38"/>
                      <a:pt x="0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3" y="38"/>
                      <a:pt x="28" y="26"/>
                      <a:pt x="45" y="19"/>
                    </a:cubicBezTo>
                    <a:cubicBezTo>
                      <a:pt x="91" y="0"/>
                      <a:pt x="148" y="12"/>
                      <a:pt x="182" y="48"/>
                    </a:cubicBezTo>
                    <a:cubicBezTo>
                      <a:pt x="182" y="48"/>
                      <a:pt x="182" y="48"/>
                      <a:pt x="182" y="48"/>
                    </a:cubicBezTo>
                    <a:cubicBezTo>
                      <a:pt x="148" y="12"/>
                      <a:pt x="91" y="0"/>
                      <a:pt x="45" y="1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20"/>
              <p:cNvSpPr>
                <a:spLocks/>
              </p:cNvSpPr>
              <p:nvPr/>
            </p:nvSpPr>
            <p:spPr bwMode="auto">
              <a:xfrm>
                <a:off x="-2547938" y="3443288"/>
                <a:ext cx="128588" cy="119063"/>
              </a:xfrm>
              <a:custGeom>
                <a:avLst/>
                <a:gdLst>
                  <a:gd name="T0" fmla="*/ 0 w 10"/>
                  <a:gd name="T1" fmla="*/ 9 h 9"/>
                  <a:gd name="T2" fmla="*/ 1 w 10"/>
                  <a:gd name="T3" fmla="*/ 9 h 9"/>
                  <a:gd name="T4" fmla="*/ 10 w 10"/>
                  <a:gd name="T5" fmla="*/ 1 h 9"/>
                  <a:gd name="T6" fmla="*/ 9 w 10"/>
                  <a:gd name="T7" fmla="*/ 0 h 9"/>
                  <a:gd name="T8" fmla="*/ 0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9"/>
                    </a:moveTo>
                    <a:cubicBezTo>
                      <a:pt x="0" y="9"/>
                      <a:pt x="0" y="9"/>
                      <a:pt x="1" y="9"/>
                    </a:cubicBezTo>
                    <a:cubicBezTo>
                      <a:pt x="4" y="6"/>
                      <a:pt x="7" y="3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3" y="6"/>
                      <a:pt x="0" y="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21"/>
              <p:cNvSpPr>
                <a:spLocks/>
              </p:cNvSpPr>
              <p:nvPr/>
            </p:nvSpPr>
            <p:spPr bwMode="auto">
              <a:xfrm>
                <a:off x="-2651125" y="3208338"/>
                <a:ext cx="25400" cy="25400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22"/>
              <p:cNvSpPr>
                <a:spLocks/>
              </p:cNvSpPr>
              <p:nvPr/>
            </p:nvSpPr>
            <p:spPr bwMode="auto">
              <a:xfrm>
                <a:off x="-2716213" y="3313113"/>
                <a:ext cx="193675" cy="169863"/>
              </a:xfrm>
              <a:custGeom>
                <a:avLst/>
                <a:gdLst>
                  <a:gd name="T0" fmla="*/ 15 w 15"/>
                  <a:gd name="T1" fmla="*/ 13 h 13"/>
                  <a:gd name="T2" fmla="*/ 15 w 15"/>
                  <a:gd name="T3" fmla="*/ 13 h 13"/>
                  <a:gd name="T4" fmla="*/ 0 w 15"/>
                  <a:gd name="T5" fmla="*/ 0 h 13"/>
                  <a:gd name="T6" fmla="*/ 0 w 15"/>
                  <a:gd name="T7" fmla="*/ 0 h 13"/>
                  <a:gd name="T8" fmla="*/ 15 w 1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5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1" y="8"/>
                      <a:pt x="6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1" y="8"/>
                      <a:pt x="15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23"/>
              <p:cNvSpPr>
                <a:spLocks/>
              </p:cNvSpPr>
              <p:nvPr/>
            </p:nvSpPr>
            <p:spPr bwMode="auto">
              <a:xfrm>
                <a:off x="-2716213" y="3221038"/>
                <a:ext cx="77788" cy="104775"/>
              </a:xfrm>
              <a:custGeom>
                <a:avLst/>
                <a:gdLst>
                  <a:gd name="T0" fmla="*/ 0 w 6"/>
                  <a:gd name="T1" fmla="*/ 8 h 8"/>
                  <a:gd name="T2" fmla="*/ 0 w 6"/>
                  <a:gd name="T3" fmla="*/ 7 h 8"/>
                  <a:gd name="T4" fmla="*/ 6 w 6"/>
                  <a:gd name="T5" fmla="*/ 0 h 8"/>
                  <a:gd name="T6" fmla="*/ 6 w 6"/>
                  <a:gd name="T7" fmla="*/ 0 h 8"/>
                  <a:gd name="T8" fmla="*/ 0 w 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4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5"/>
                      <a:pt x="0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24"/>
              <p:cNvSpPr>
                <a:spLocks/>
              </p:cNvSpPr>
              <p:nvPr/>
            </p:nvSpPr>
            <p:spPr bwMode="auto">
              <a:xfrm>
                <a:off x="-2806700" y="3430588"/>
                <a:ext cx="12700" cy="26988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  <a:gd name="T10" fmla="*/ 1 w 1"/>
                  <a:gd name="T11" fmla="*/ 1 h 2"/>
                  <a:gd name="T12" fmla="*/ 1 w 1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25"/>
              <p:cNvSpPr>
                <a:spLocks/>
              </p:cNvSpPr>
              <p:nvPr/>
            </p:nvSpPr>
            <p:spPr bwMode="auto">
              <a:xfrm>
                <a:off x="-2728913" y="3338513"/>
                <a:ext cx="193675" cy="171450"/>
              </a:xfrm>
              <a:custGeom>
                <a:avLst/>
                <a:gdLst>
                  <a:gd name="T0" fmla="*/ 14 w 15"/>
                  <a:gd name="T1" fmla="*/ 13 h 13"/>
                  <a:gd name="T2" fmla="*/ 15 w 15"/>
                  <a:gd name="T3" fmla="*/ 13 h 13"/>
                  <a:gd name="T4" fmla="*/ 0 w 15"/>
                  <a:gd name="T5" fmla="*/ 0 h 13"/>
                  <a:gd name="T6" fmla="*/ 0 w 15"/>
                  <a:gd name="T7" fmla="*/ 1 h 13"/>
                  <a:gd name="T8" fmla="*/ 14 w 1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4" y="13"/>
                    </a:moveTo>
                    <a:cubicBezTo>
                      <a:pt x="14" y="13"/>
                      <a:pt x="15" y="13"/>
                      <a:pt x="15" y="13"/>
                    </a:cubicBezTo>
                    <a:cubicBezTo>
                      <a:pt x="10" y="8"/>
                      <a:pt x="5" y="4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5" y="4"/>
                      <a:pt x="10" y="8"/>
                      <a:pt x="14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26"/>
              <p:cNvSpPr>
                <a:spLocks/>
              </p:cNvSpPr>
              <p:nvPr/>
            </p:nvSpPr>
            <p:spPr bwMode="auto">
              <a:xfrm>
                <a:off x="-2806700" y="3338513"/>
                <a:ext cx="77788" cy="104775"/>
              </a:xfrm>
              <a:custGeom>
                <a:avLst/>
                <a:gdLst>
                  <a:gd name="T0" fmla="*/ 6 w 6"/>
                  <a:gd name="T1" fmla="*/ 1 h 8"/>
                  <a:gd name="T2" fmla="*/ 6 w 6"/>
                  <a:gd name="T3" fmla="*/ 0 h 8"/>
                  <a:gd name="T4" fmla="*/ 0 w 6"/>
                  <a:gd name="T5" fmla="*/ 8 h 8"/>
                  <a:gd name="T6" fmla="*/ 1 w 6"/>
                  <a:gd name="T7" fmla="*/ 8 h 8"/>
                  <a:gd name="T8" fmla="*/ 6 w 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6" y="1"/>
                    </a:moveTo>
                    <a:cubicBezTo>
                      <a:pt x="6" y="1"/>
                      <a:pt x="6" y="0"/>
                      <a:pt x="6" y="0"/>
                    </a:cubicBezTo>
                    <a:cubicBezTo>
                      <a:pt x="4" y="3"/>
                      <a:pt x="2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6"/>
                      <a:pt x="4" y="3"/>
                      <a:pt x="6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27"/>
              <p:cNvSpPr>
                <a:spLocks/>
              </p:cNvSpPr>
              <p:nvPr/>
            </p:nvSpPr>
            <p:spPr bwMode="auto">
              <a:xfrm>
                <a:off x="-2081213" y="2724151"/>
                <a:ext cx="25400" cy="25400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0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28"/>
              <p:cNvSpPr>
                <a:spLocks/>
              </p:cNvSpPr>
              <p:nvPr/>
            </p:nvSpPr>
            <p:spPr bwMode="auto">
              <a:xfrm>
                <a:off x="-2600325" y="2736851"/>
                <a:ext cx="531813" cy="641350"/>
              </a:xfrm>
              <a:custGeom>
                <a:avLst/>
                <a:gdLst>
                  <a:gd name="T0" fmla="*/ 1 w 41"/>
                  <a:gd name="T1" fmla="*/ 49 h 49"/>
                  <a:gd name="T2" fmla="*/ 0 w 41"/>
                  <a:gd name="T3" fmla="*/ 49 h 49"/>
                  <a:gd name="T4" fmla="*/ 41 w 41"/>
                  <a:gd name="T5" fmla="*/ 0 h 49"/>
                  <a:gd name="T6" fmla="*/ 41 w 41"/>
                  <a:gd name="T7" fmla="*/ 0 h 49"/>
                  <a:gd name="T8" fmla="*/ 1 w 41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9">
                    <a:moveTo>
                      <a:pt x="1" y="49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14" y="32"/>
                      <a:pt x="27" y="16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8" y="16"/>
                      <a:pt x="14" y="33"/>
                      <a:pt x="1" y="4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29"/>
              <p:cNvSpPr>
                <a:spLocks/>
              </p:cNvSpPr>
              <p:nvPr/>
            </p:nvSpPr>
            <p:spPr bwMode="auto">
              <a:xfrm>
                <a:off x="-2600325" y="3365501"/>
                <a:ext cx="130175" cy="117475"/>
              </a:xfrm>
              <a:custGeom>
                <a:avLst/>
                <a:gdLst>
                  <a:gd name="T0" fmla="*/ 10 w 10"/>
                  <a:gd name="T1" fmla="*/ 9 h 9"/>
                  <a:gd name="T2" fmla="*/ 10 w 10"/>
                  <a:gd name="T3" fmla="*/ 9 h 9"/>
                  <a:gd name="T4" fmla="*/ 0 w 10"/>
                  <a:gd name="T5" fmla="*/ 1 h 9"/>
                  <a:gd name="T6" fmla="*/ 0 w 10"/>
                  <a:gd name="T7" fmla="*/ 0 h 9"/>
                  <a:gd name="T8" fmla="*/ 10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9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7" y="6"/>
                      <a:pt x="4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7" y="6"/>
                      <a:pt x="10" y="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32"/>
              <p:cNvSpPr>
                <a:spLocks/>
              </p:cNvSpPr>
              <p:nvPr/>
            </p:nvSpPr>
            <p:spPr bwMode="auto">
              <a:xfrm>
                <a:off x="-2651125" y="3443288"/>
                <a:ext cx="115888" cy="104775"/>
              </a:xfrm>
              <a:custGeom>
                <a:avLst/>
                <a:gdLst>
                  <a:gd name="T0" fmla="*/ 9 w 9"/>
                  <a:gd name="T1" fmla="*/ 8 h 8"/>
                  <a:gd name="T2" fmla="*/ 9 w 9"/>
                  <a:gd name="T3" fmla="*/ 8 h 8"/>
                  <a:gd name="T4" fmla="*/ 0 w 9"/>
                  <a:gd name="T5" fmla="*/ 0 h 8"/>
                  <a:gd name="T6" fmla="*/ 0 w 9"/>
                  <a:gd name="T7" fmla="*/ 0 h 8"/>
                  <a:gd name="T8" fmla="*/ 9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6" y="5"/>
                      <a:pt x="3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6" y="5"/>
                      <a:pt x="9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33"/>
              <p:cNvSpPr>
                <a:spLocks/>
              </p:cNvSpPr>
              <p:nvPr/>
            </p:nvSpPr>
            <p:spPr bwMode="auto">
              <a:xfrm>
                <a:off x="-1862138" y="4216401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1 w 3"/>
                  <a:gd name="T5" fmla="*/ 2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34"/>
              <p:cNvSpPr>
                <a:spLocks/>
              </p:cNvSpPr>
              <p:nvPr/>
            </p:nvSpPr>
            <p:spPr bwMode="auto">
              <a:xfrm>
                <a:off x="-1809750" y="3757613"/>
                <a:ext cx="142875" cy="446088"/>
              </a:xfrm>
              <a:custGeom>
                <a:avLst/>
                <a:gdLst>
                  <a:gd name="T0" fmla="*/ 0 w 11"/>
                  <a:gd name="T1" fmla="*/ 0 h 34"/>
                  <a:gd name="T2" fmla="*/ 0 w 11"/>
                  <a:gd name="T3" fmla="*/ 0 h 34"/>
                  <a:gd name="T4" fmla="*/ 11 w 11"/>
                  <a:gd name="T5" fmla="*/ 34 h 34"/>
                  <a:gd name="T6" fmla="*/ 11 w 11"/>
                  <a:gd name="T7" fmla="*/ 34 h 34"/>
                  <a:gd name="T8" fmla="*/ 0 w 11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11"/>
                      <a:pt x="9" y="22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9" y="22"/>
                      <a:pt x="5" y="1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35"/>
              <p:cNvSpPr>
                <a:spLocks/>
              </p:cNvSpPr>
              <p:nvPr/>
            </p:nvSpPr>
            <p:spPr bwMode="auto">
              <a:xfrm>
                <a:off x="-1835150" y="4189413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1 h 3"/>
                  <a:gd name="T4" fmla="*/ 0 w 13"/>
                  <a:gd name="T5" fmla="*/ 3 h 3"/>
                  <a:gd name="T6" fmla="*/ 0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9" y="2"/>
                      <a:pt x="4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2"/>
                      <a:pt x="9" y="1"/>
                      <a:pt x="13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36"/>
              <p:cNvSpPr>
                <a:spLocks/>
              </p:cNvSpPr>
              <p:nvPr/>
            </p:nvSpPr>
            <p:spPr bwMode="auto">
              <a:xfrm>
                <a:off x="-1473200" y="4137026"/>
                <a:ext cx="39688" cy="39688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0 w 3"/>
                  <a:gd name="T11" fmla="*/ 0 h 3"/>
                  <a:gd name="T12" fmla="*/ 1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37"/>
              <p:cNvSpPr>
                <a:spLocks/>
              </p:cNvSpPr>
              <p:nvPr/>
            </p:nvSpPr>
            <p:spPr bwMode="auto">
              <a:xfrm>
                <a:off x="-1757363" y="3744913"/>
                <a:ext cx="141288" cy="444500"/>
              </a:xfrm>
              <a:custGeom>
                <a:avLst/>
                <a:gdLst>
                  <a:gd name="T0" fmla="*/ 0 w 11"/>
                  <a:gd name="T1" fmla="*/ 0 h 34"/>
                  <a:gd name="T2" fmla="*/ 0 w 11"/>
                  <a:gd name="T3" fmla="*/ 0 h 34"/>
                  <a:gd name="T4" fmla="*/ 10 w 11"/>
                  <a:gd name="T5" fmla="*/ 34 h 34"/>
                  <a:gd name="T6" fmla="*/ 11 w 11"/>
                  <a:gd name="T7" fmla="*/ 34 h 34"/>
                  <a:gd name="T8" fmla="*/ 0 w 11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11"/>
                      <a:pt x="8" y="22"/>
                      <a:pt x="10" y="34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8" y="22"/>
                      <a:pt x="5" y="1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38"/>
              <p:cNvSpPr>
                <a:spLocks/>
              </p:cNvSpPr>
              <p:nvPr/>
            </p:nvSpPr>
            <p:spPr bwMode="auto">
              <a:xfrm>
                <a:off x="-1628775" y="4151313"/>
                <a:ext cx="168275" cy="38100"/>
              </a:xfrm>
              <a:custGeom>
                <a:avLst/>
                <a:gdLst>
                  <a:gd name="T0" fmla="*/ 0 w 13"/>
                  <a:gd name="T1" fmla="*/ 3 h 3"/>
                  <a:gd name="T2" fmla="*/ 0 w 13"/>
                  <a:gd name="T3" fmla="*/ 3 h 3"/>
                  <a:gd name="T4" fmla="*/ 13 w 13"/>
                  <a:gd name="T5" fmla="*/ 1 h 3"/>
                  <a:gd name="T6" fmla="*/ 13 w 13"/>
                  <a:gd name="T7" fmla="*/ 0 h 3"/>
                  <a:gd name="T8" fmla="*/ 0 w 1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" y="3"/>
                      <a:pt x="9" y="2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9" y="1"/>
                      <a:pt x="5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41"/>
              <p:cNvSpPr>
                <a:spLocks/>
              </p:cNvSpPr>
              <p:nvPr/>
            </p:nvSpPr>
            <p:spPr bwMode="auto">
              <a:xfrm>
                <a:off x="-1874838" y="3719513"/>
                <a:ext cx="117475" cy="274638"/>
              </a:xfrm>
              <a:custGeom>
                <a:avLst/>
                <a:gdLst>
                  <a:gd name="T0" fmla="*/ 0 w 9"/>
                  <a:gd name="T1" fmla="*/ 0 h 21"/>
                  <a:gd name="T2" fmla="*/ 1 w 9"/>
                  <a:gd name="T3" fmla="*/ 0 h 21"/>
                  <a:gd name="T4" fmla="*/ 9 w 9"/>
                  <a:gd name="T5" fmla="*/ 21 h 21"/>
                  <a:gd name="T6" fmla="*/ 9 w 9"/>
                  <a:gd name="T7" fmla="*/ 21 h 21"/>
                  <a:gd name="T8" fmla="*/ 0 w 9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4" y="7"/>
                      <a:pt x="7" y="14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6" y="14"/>
                      <a:pt x="4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42"/>
              <p:cNvSpPr>
                <a:spLocks/>
              </p:cNvSpPr>
              <p:nvPr/>
            </p:nvSpPr>
            <p:spPr bwMode="auto">
              <a:xfrm>
                <a:off x="-565150" y="3575051"/>
                <a:ext cx="38100" cy="65088"/>
              </a:xfrm>
              <a:custGeom>
                <a:avLst/>
                <a:gdLst>
                  <a:gd name="T0" fmla="*/ 1 w 3"/>
                  <a:gd name="T1" fmla="*/ 2 h 5"/>
                  <a:gd name="T2" fmla="*/ 1 w 3"/>
                  <a:gd name="T3" fmla="*/ 5 h 5"/>
                  <a:gd name="T4" fmla="*/ 2 w 3"/>
                  <a:gd name="T5" fmla="*/ 3 h 5"/>
                  <a:gd name="T6" fmla="*/ 3 w 3"/>
                  <a:gd name="T7" fmla="*/ 2 h 5"/>
                  <a:gd name="T8" fmla="*/ 1 w 3"/>
                  <a:gd name="T9" fmla="*/ 1 h 5"/>
                  <a:gd name="T10" fmla="*/ 0 w 3"/>
                  <a:gd name="T11" fmla="*/ 0 h 5"/>
                  <a:gd name="T12" fmla="*/ 1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2"/>
                    </a:moveTo>
                    <a:cubicBezTo>
                      <a:pt x="1" y="3"/>
                      <a:pt x="1" y="4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43"/>
              <p:cNvSpPr>
                <a:spLocks/>
              </p:cNvSpPr>
              <p:nvPr/>
            </p:nvSpPr>
            <p:spPr bwMode="auto">
              <a:xfrm>
                <a:off x="-1641475" y="3600451"/>
                <a:ext cx="1089025" cy="354013"/>
              </a:xfrm>
              <a:custGeom>
                <a:avLst/>
                <a:gdLst>
                  <a:gd name="T0" fmla="*/ 0 w 84"/>
                  <a:gd name="T1" fmla="*/ 26 h 27"/>
                  <a:gd name="T2" fmla="*/ 0 w 84"/>
                  <a:gd name="T3" fmla="*/ 27 h 27"/>
                  <a:gd name="T4" fmla="*/ 84 w 84"/>
                  <a:gd name="T5" fmla="*/ 1 h 27"/>
                  <a:gd name="T6" fmla="*/ 84 w 84"/>
                  <a:gd name="T7" fmla="*/ 0 h 27"/>
                  <a:gd name="T8" fmla="*/ 0 w 84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7">
                    <a:moveTo>
                      <a:pt x="0" y="26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28" y="18"/>
                      <a:pt x="56" y="10"/>
                      <a:pt x="8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56" y="9"/>
                      <a:pt x="28" y="18"/>
                      <a:pt x="0" y="2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44"/>
              <p:cNvSpPr>
                <a:spLocks/>
              </p:cNvSpPr>
              <p:nvPr/>
            </p:nvSpPr>
            <p:spPr bwMode="auto">
              <a:xfrm>
                <a:off x="-1757363" y="3667126"/>
                <a:ext cx="115888" cy="287338"/>
              </a:xfrm>
              <a:custGeom>
                <a:avLst/>
                <a:gdLst>
                  <a:gd name="T0" fmla="*/ 1 w 9"/>
                  <a:gd name="T1" fmla="*/ 0 h 22"/>
                  <a:gd name="T2" fmla="*/ 0 w 9"/>
                  <a:gd name="T3" fmla="*/ 0 h 22"/>
                  <a:gd name="T4" fmla="*/ 9 w 9"/>
                  <a:gd name="T5" fmla="*/ 22 h 22"/>
                  <a:gd name="T6" fmla="*/ 9 w 9"/>
                  <a:gd name="T7" fmla="*/ 22 h 22"/>
                  <a:gd name="T8" fmla="*/ 1 w 9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7" y="14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14"/>
                      <a:pt x="4" y="7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45"/>
              <p:cNvSpPr>
                <a:spLocks/>
              </p:cNvSpPr>
              <p:nvPr/>
            </p:nvSpPr>
            <p:spPr bwMode="auto">
              <a:xfrm>
                <a:off x="-3195638" y="3300413"/>
                <a:ext cx="38100" cy="12700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0 h 1"/>
                  <a:gd name="T4" fmla="*/ 2 w 3"/>
                  <a:gd name="T5" fmla="*/ 0 h 1"/>
                  <a:gd name="T6" fmla="*/ 3 w 3"/>
                  <a:gd name="T7" fmla="*/ 1 h 1"/>
                  <a:gd name="T8" fmla="*/ 2 w 3"/>
                  <a:gd name="T9" fmla="*/ 0 h 1"/>
                  <a:gd name="T10" fmla="*/ 1 w 3"/>
                  <a:gd name="T11" fmla="*/ 0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46"/>
              <p:cNvSpPr>
                <a:spLocks/>
              </p:cNvSpPr>
              <p:nvPr/>
            </p:nvSpPr>
            <p:spPr bwMode="auto">
              <a:xfrm>
                <a:off x="-4076700" y="2579688"/>
                <a:ext cx="180975" cy="693738"/>
              </a:xfrm>
              <a:custGeom>
                <a:avLst/>
                <a:gdLst>
                  <a:gd name="T0" fmla="*/ 1 w 14"/>
                  <a:gd name="T1" fmla="*/ 0 h 53"/>
                  <a:gd name="T2" fmla="*/ 0 w 14"/>
                  <a:gd name="T3" fmla="*/ 0 h 53"/>
                  <a:gd name="T4" fmla="*/ 14 w 14"/>
                  <a:gd name="T5" fmla="*/ 53 h 53"/>
                  <a:gd name="T6" fmla="*/ 14 w 14"/>
                  <a:gd name="T7" fmla="*/ 53 h 53"/>
                  <a:gd name="T8" fmla="*/ 1 w 1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3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5" y="18"/>
                      <a:pt x="9" y="36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0" y="36"/>
                      <a:pt x="5" y="18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47"/>
              <p:cNvSpPr>
                <a:spLocks/>
              </p:cNvSpPr>
              <p:nvPr/>
            </p:nvSpPr>
            <p:spPr bwMode="auto">
              <a:xfrm>
                <a:off x="-4076700" y="2435226"/>
                <a:ext cx="1671638" cy="458788"/>
              </a:xfrm>
              <a:custGeom>
                <a:avLst/>
                <a:gdLst>
                  <a:gd name="T0" fmla="*/ 128 w 129"/>
                  <a:gd name="T1" fmla="*/ 35 h 35"/>
                  <a:gd name="T2" fmla="*/ 129 w 129"/>
                  <a:gd name="T3" fmla="*/ 35 h 35"/>
                  <a:gd name="T4" fmla="*/ 0 w 129"/>
                  <a:gd name="T5" fmla="*/ 11 h 35"/>
                  <a:gd name="T6" fmla="*/ 0 w 129"/>
                  <a:gd name="T7" fmla="*/ 11 h 35"/>
                  <a:gd name="T8" fmla="*/ 128 w 12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35">
                    <a:moveTo>
                      <a:pt x="128" y="35"/>
                    </a:moveTo>
                    <a:cubicBezTo>
                      <a:pt x="129" y="35"/>
                      <a:pt x="129" y="35"/>
                      <a:pt x="129" y="35"/>
                    </a:cubicBezTo>
                    <a:cubicBezTo>
                      <a:pt x="92" y="9"/>
                      <a:pt x="44" y="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4" y="0"/>
                      <a:pt x="92" y="9"/>
                      <a:pt x="128" y="3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48"/>
              <p:cNvSpPr>
                <a:spLocks/>
              </p:cNvSpPr>
              <p:nvPr/>
            </p:nvSpPr>
            <p:spPr bwMode="auto">
              <a:xfrm>
                <a:off x="-3895725" y="3221038"/>
                <a:ext cx="712788" cy="79375"/>
              </a:xfrm>
              <a:custGeom>
                <a:avLst/>
                <a:gdLst>
                  <a:gd name="T0" fmla="*/ 55 w 55"/>
                  <a:gd name="T1" fmla="*/ 6 h 6"/>
                  <a:gd name="T2" fmla="*/ 55 w 55"/>
                  <a:gd name="T3" fmla="*/ 6 h 6"/>
                  <a:gd name="T4" fmla="*/ 0 w 55"/>
                  <a:gd name="T5" fmla="*/ 4 h 6"/>
                  <a:gd name="T6" fmla="*/ 0 w 55"/>
                  <a:gd name="T7" fmla="*/ 4 h 6"/>
                  <a:gd name="T8" fmla="*/ 55 w 5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">
                    <a:moveTo>
                      <a:pt x="55" y="6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37" y="0"/>
                      <a:pt x="18" y="0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8" y="0"/>
                      <a:pt x="37" y="0"/>
                      <a:pt x="55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49"/>
              <p:cNvSpPr>
                <a:spLocks/>
              </p:cNvSpPr>
              <p:nvPr/>
            </p:nvSpPr>
            <p:spPr bwMode="auto">
              <a:xfrm>
                <a:off x="-2470150" y="3862388"/>
                <a:ext cx="25400" cy="39688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1 w 2"/>
                  <a:gd name="T5" fmla="*/ 1 h 3"/>
                  <a:gd name="T6" fmla="*/ 2 w 2"/>
                  <a:gd name="T7" fmla="*/ 3 h 3"/>
                  <a:gd name="T8" fmla="*/ 2 w 2"/>
                  <a:gd name="T9" fmla="*/ 1 h 3"/>
                  <a:gd name="T10" fmla="*/ 1 w 2"/>
                  <a:gd name="T11" fmla="*/ 0 h 3"/>
                  <a:gd name="T12" fmla="*/ 1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50"/>
              <p:cNvSpPr>
                <a:spLocks/>
              </p:cNvSpPr>
              <p:nvPr/>
            </p:nvSpPr>
            <p:spPr bwMode="auto">
              <a:xfrm>
                <a:off x="-2638425" y="3640138"/>
                <a:ext cx="180975" cy="234950"/>
              </a:xfrm>
              <a:custGeom>
                <a:avLst/>
                <a:gdLst>
                  <a:gd name="T0" fmla="*/ 14 w 14"/>
                  <a:gd name="T1" fmla="*/ 18 h 18"/>
                  <a:gd name="T2" fmla="*/ 14 w 14"/>
                  <a:gd name="T3" fmla="*/ 17 h 18"/>
                  <a:gd name="T4" fmla="*/ 0 w 14"/>
                  <a:gd name="T5" fmla="*/ 0 h 18"/>
                  <a:gd name="T6" fmla="*/ 0 w 14"/>
                  <a:gd name="T7" fmla="*/ 0 h 18"/>
                  <a:gd name="T8" fmla="*/ 14 w 14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14" y="18"/>
                    </a:moveTo>
                    <a:cubicBezTo>
                      <a:pt x="14" y="17"/>
                      <a:pt x="14" y="17"/>
                      <a:pt x="14" y="17"/>
                    </a:cubicBezTo>
                    <a:cubicBezTo>
                      <a:pt x="10" y="11"/>
                      <a:pt x="5" y="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5"/>
                      <a:pt x="10" y="11"/>
                      <a:pt x="14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Rectangle 151"/>
              <p:cNvSpPr>
                <a:spLocks noChangeArrowheads="1"/>
              </p:cNvSpPr>
              <p:nvPr/>
            </p:nvSpPr>
            <p:spPr bwMode="auto">
              <a:xfrm>
                <a:off x="-3609975" y="2462213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Rectangle 152"/>
              <p:cNvSpPr>
                <a:spLocks noChangeArrowheads="1"/>
              </p:cNvSpPr>
              <p:nvPr/>
            </p:nvSpPr>
            <p:spPr bwMode="auto">
              <a:xfrm>
                <a:off x="-3609975" y="2474913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Rectangle 153"/>
              <p:cNvSpPr>
                <a:spLocks noChangeArrowheads="1"/>
              </p:cNvSpPr>
              <p:nvPr/>
            </p:nvSpPr>
            <p:spPr bwMode="auto">
              <a:xfrm>
                <a:off x="-3609975" y="2514601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Rectangle 154"/>
              <p:cNvSpPr>
                <a:spLocks noChangeArrowheads="1"/>
              </p:cNvSpPr>
              <p:nvPr/>
            </p:nvSpPr>
            <p:spPr bwMode="auto">
              <a:xfrm>
                <a:off x="-3609975" y="2540001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Rectangle 155"/>
              <p:cNvSpPr>
                <a:spLocks noChangeArrowheads="1"/>
              </p:cNvSpPr>
              <p:nvPr/>
            </p:nvSpPr>
            <p:spPr bwMode="auto">
              <a:xfrm>
                <a:off x="-3609975" y="2554288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Rectangle 156"/>
              <p:cNvSpPr>
                <a:spLocks noChangeArrowheads="1"/>
              </p:cNvSpPr>
              <p:nvPr/>
            </p:nvSpPr>
            <p:spPr bwMode="auto">
              <a:xfrm>
                <a:off x="-3609975" y="2579688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Rectangle 157"/>
              <p:cNvSpPr>
                <a:spLocks noChangeArrowheads="1"/>
              </p:cNvSpPr>
              <p:nvPr/>
            </p:nvSpPr>
            <p:spPr bwMode="auto">
              <a:xfrm>
                <a:off x="-3609975" y="2605088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Rectangle 158"/>
              <p:cNvSpPr>
                <a:spLocks noChangeArrowheads="1"/>
              </p:cNvSpPr>
              <p:nvPr/>
            </p:nvSpPr>
            <p:spPr bwMode="auto">
              <a:xfrm>
                <a:off x="-3609975" y="2619376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Oval 159"/>
              <p:cNvSpPr>
                <a:spLocks noChangeArrowheads="1"/>
              </p:cNvSpPr>
              <p:nvPr/>
            </p:nvSpPr>
            <p:spPr bwMode="auto">
              <a:xfrm>
                <a:off x="-3662363" y="2657476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60"/>
              <p:cNvSpPr>
                <a:spLocks/>
              </p:cNvSpPr>
              <p:nvPr/>
            </p:nvSpPr>
            <p:spPr bwMode="auto">
              <a:xfrm>
                <a:off x="-3609975" y="2657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Oval 161"/>
              <p:cNvSpPr>
                <a:spLocks noChangeArrowheads="1"/>
              </p:cNvSpPr>
              <p:nvPr/>
            </p:nvSpPr>
            <p:spPr bwMode="auto">
              <a:xfrm>
                <a:off x="-3662363" y="2684463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Oval 162"/>
              <p:cNvSpPr>
                <a:spLocks noChangeArrowheads="1"/>
              </p:cNvSpPr>
              <p:nvPr/>
            </p:nvSpPr>
            <p:spPr bwMode="auto">
              <a:xfrm>
                <a:off x="-3609975" y="2684463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Oval 163"/>
              <p:cNvSpPr>
                <a:spLocks noChangeArrowheads="1"/>
              </p:cNvSpPr>
              <p:nvPr/>
            </p:nvSpPr>
            <p:spPr bwMode="auto">
              <a:xfrm>
                <a:off x="-3662363" y="2697163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64"/>
              <p:cNvSpPr>
                <a:spLocks/>
              </p:cNvSpPr>
              <p:nvPr/>
            </p:nvSpPr>
            <p:spPr bwMode="auto">
              <a:xfrm>
                <a:off x="-3609975" y="26971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Oval 165"/>
              <p:cNvSpPr>
                <a:spLocks noChangeArrowheads="1"/>
              </p:cNvSpPr>
              <p:nvPr/>
            </p:nvSpPr>
            <p:spPr bwMode="auto">
              <a:xfrm>
                <a:off x="-3662363" y="2724151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66"/>
              <p:cNvSpPr>
                <a:spLocks/>
              </p:cNvSpPr>
              <p:nvPr/>
            </p:nvSpPr>
            <p:spPr bwMode="auto">
              <a:xfrm>
                <a:off x="-3609975" y="27241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Oval 167"/>
              <p:cNvSpPr>
                <a:spLocks noChangeArrowheads="1"/>
              </p:cNvSpPr>
              <p:nvPr/>
            </p:nvSpPr>
            <p:spPr bwMode="auto">
              <a:xfrm>
                <a:off x="-3960813" y="277653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Oval 168"/>
              <p:cNvSpPr>
                <a:spLocks noChangeArrowheads="1"/>
              </p:cNvSpPr>
              <p:nvPr/>
            </p:nvSpPr>
            <p:spPr bwMode="auto">
              <a:xfrm>
                <a:off x="-3908425" y="27765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Oval 169"/>
              <p:cNvSpPr>
                <a:spLocks noChangeArrowheads="1"/>
              </p:cNvSpPr>
              <p:nvPr/>
            </p:nvSpPr>
            <p:spPr bwMode="auto">
              <a:xfrm>
                <a:off x="-3857625" y="2762251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Oval 170"/>
              <p:cNvSpPr>
                <a:spLocks noChangeArrowheads="1"/>
              </p:cNvSpPr>
              <p:nvPr/>
            </p:nvSpPr>
            <p:spPr bwMode="auto">
              <a:xfrm>
                <a:off x="-3817938" y="2749551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Oval 171"/>
              <p:cNvSpPr>
                <a:spLocks noChangeArrowheads="1"/>
              </p:cNvSpPr>
              <p:nvPr/>
            </p:nvSpPr>
            <p:spPr bwMode="auto">
              <a:xfrm>
                <a:off x="-3765550" y="2749551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Oval 172"/>
              <p:cNvSpPr>
                <a:spLocks noChangeArrowheads="1"/>
              </p:cNvSpPr>
              <p:nvPr/>
            </p:nvSpPr>
            <p:spPr bwMode="auto">
              <a:xfrm>
                <a:off x="-3714750" y="2749551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173"/>
              <p:cNvSpPr>
                <a:spLocks/>
              </p:cNvSpPr>
              <p:nvPr/>
            </p:nvSpPr>
            <p:spPr bwMode="auto">
              <a:xfrm>
                <a:off x="-3662363" y="2736851"/>
                <a:ext cx="0" cy="1270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Oval 174"/>
              <p:cNvSpPr>
                <a:spLocks noChangeArrowheads="1"/>
              </p:cNvSpPr>
              <p:nvPr/>
            </p:nvSpPr>
            <p:spPr bwMode="auto">
              <a:xfrm>
                <a:off x="-3609975" y="2736851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75"/>
              <p:cNvSpPr>
                <a:spLocks/>
              </p:cNvSpPr>
              <p:nvPr/>
            </p:nvSpPr>
            <p:spPr bwMode="auto">
              <a:xfrm>
                <a:off x="-3948113" y="2814638"/>
                <a:ext cx="0" cy="142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176"/>
              <p:cNvSpPr>
                <a:spLocks/>
              </p:cNvSpPr>
              <p:nvPr/>
            </p:nvSpPr>
            <p:spPr bwMode="auto">
              <a:xfrm>
                <a:off x="-3908425" y="2814638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Oval 177"/>
              <p:cNvSpPr>
                <a:spLocks noChangeArrowheads="1"/>
              </p:cNvSpPr>
              <p:nvPr/>
            </p:nvSpPr>
            <p:spPr bwMode="auto">
              <a:xfrm>
                <a:off x="-3857625" y="28019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Oval 178"/>
              <p:cNvSpPr>
                <a:spLocks noChangeArrowheads="1"/>
              </p:cNvSpPr>
              <p:nvPr/>
            </p:nvSpPr>
            <p:spPr bwMode="auto">
              <a:xfrm>
                <a:off x="-3805238" y="278923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Oval 179"/>
              <p:cNvSpPr>
                <a:spLocks noChangeArrowheads="1"/>
              </p:cNvSpPr>
              <p:nvPr/>
            </p:nvSpPr>
            <p:spPr bwMode="auto">
              <a:xfrm>
                <a:off x="-3752850" y="27892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Oval 180"/>
              <p:cNvSpPr>
                <a:spLocks noChangeArrowheads="1"/>
              </p:cNvSpPr>
              <p:nvPr/>
            </p:nvSpPr>
            <p:spPr bwMode="auto">
              <a:xfrm>
                <a:off x="-3714750" y="2789238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Oval 181"/>
              <p:cNvSpPr>
                <a:spLocks noChangeArrowheads="1"/>
              </p:cNvSpPr>
              <p:nvPr/>
            </p:nvSpPr>
            <p:spPr bwMode="auto">
              <a:xfrm>
                <a:off x="-3662363" y="2776538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Oval 182"/>
              <p:cNvSpPr>
                <a:spLocks noChangeArrowheads="1"/>
              </p:cNvSpPr>
              <p:nvPr/>
            </p:nvSpPr>
            <p:spPr bwMode="auto">
              <a:xfrm>
                <a:off x="-3609975" y="277653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Oval 183"/>
              <p:cNvSpPr>
                <a:spLocks noChangeArrowheads="1"/>
              </p:cNvSpPr>
              <p:nvPr/>
            </p:nvSpPr>
            <p:spPr bwMode="auto">
              <a:xfrm>
                <a:off x="-3559175" y="277653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Oval 184"/>
              <p:cNvSpPr>
                <a:spLocks noChangeArrowheads="1"/>
              </p:cNvSpPr>
              <p:nvPr/>
            </p:nvSpPr>
            <p:spPr bwMode="auto">
              <a:xfrm>
                <a:off x="-3948113" y="2841626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Oval 185"/>
              <p:cNvSpPr>
                <a:spLocks noChangeArrowheads="1"/>
              </p:cNvSpPr>
              <p:nvPr/>
            </p:nvSpPr>
            <p:spPr bwMode="auto">
              <a:xfrm>
                <a:off x="-3895725" y="2828926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Oval 186"/>
              <p:cNvSpPr>
                <a:spLocks noChangeArrowheads="1"/>
              </p:cNvSpPr>
              <p:nvPr/>
            </p:nvSpPr>
            <p:spPr bwMode="auto">
              <a:xfrm>
                <a:off x="-3857625" y="2828926"/>
                <a:ext cx="142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Oval 187"/>
              <p:cNvSpPr>
                <a:spLocks noChangeArrowheads="1"/>
              </p:cNvSpPr>
              <p:nvPr/>
            </p:nvSpPr>
            <p:spPr bwMode="auto">
              <a:xfrm>
                <a:off x="-3805238" y="28146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Oval 188"/>
              <p:cNvSpPr>
                <a:spLocks noChangeArrowheads="1"/>
              </p:cNvSpPr>
              <p:nvPr/>
            </p:nvSpPr>
            <p:spPr bwMode="auto">
              <a:xfrm>
                <a:off x="-3752850" y="28146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Oval 189"/>
              <p:cNvSpPr>
                <a:spLocks noChangeArrowheads="1"/>
              </p:cNvSpPr>
              <p:nvPr/>
            </p:nvSpPr>
            <p:spPr bwMode="auto">
              <a:xfrm>
                <a:off x="-3702050" y="28019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Oval 190"/>
              <p:cNvSpPr>
                <a:spLocks noChangeArrowheads="1"/>
              </p:cNvSpPr>
              <p:nvPr/>
            </p:nvSpPr>
            <p:spPr bwMode="auto">
              <a:xfrm>
                <a:off x="-3662363" y="2801938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Oval 191"/>
              <p:cNvSpPr>
                <a:spLocks noChangeArrowheads="1"/>
              </p:cNvSpPr>
              <p:nvPr/>
            </p:nvSpPr>
            <p:spPr bwMode="auto">
              <a:xfrm>
                <a:off x="-3609975" y="28019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Oval 192"/>
              <p:cNvSpPr>
                <a:spLocks noChangeArrowheads="1"/>
              </p:cNvSpPr>
              <p:nvPr/>
            </p:nvSpPr>
            <p:spPr bwMode="auto">
              <a:xfrm>
                <a:off x="-3559175" y="28019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93"/>
              <p:cNvSpPr>
                <a:spLocks/>
              </p:cNvSpPr>
              <p:nvPr/>
            </p:nvSpPr>
            <p:spPr bwMode="auto">
              <a:xfrm>
                <a:off x="-3998913" y="2867026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94"/>
              <p:cNvSpPr>
                <a:spLocks/>
              </p:cNvSpPr>
              <p:nvPr/>
            </p:nvSpPr>
            <p:spPr bwMode="auto">
              <a:xfrm>
                <a:off x="-3948113" y="2854326"/>
                <a:ext cx="14288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95"/>
              <p:cNvSpPr>
                <a:spLocks/>
              </p:cNvSpPr>
              <p:nvPr/>
            </p:nvSpPr>
            <p:spPr bwMode="auto">
              <a:xfrm>
                <a:off x="-3895725" y="2841626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Oval 196"/>
              <p:cNvSpPr>
                <a:spLocks noChangeArrowheads="1"/>
              </p:cNvSpPr>
              <p:nvPr/>
            </p:nvSpPr>
            <p:spPr bwMode="auto">
              <a:xfrm>
                <a:off x="-3857625" y="2841626"/>
                <a:ext cx="142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97"/>
              <p:cNvSpPr>
                <a:spLocks/>
              </p:cNvSpPr>
              <p:nvPr/>
            </p:nvSpPr>
            <p:spPr bwMode="auto">
              <a:xfrm>
                <a:off x="-3805238" y="2828926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Oval 198"/>
              <p:cNvSpPr>
                <a:spLocks noChangeArrowheads="1"/>
              </p:cNvSpPr>
              <p:nvPr/>
            </p:nvSpPr>
            <p:spPr bwMode="auto">
              <a:xfrm>
                <a:off x="-3752850" y="2828926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Oval 199"/>
              <p:cNvSpPr>
                <a:spLocks noChangeArrowheads="1"/>
              </p:cNvSpPr>
              <p:nvPr/>
            </p:nvSpPr>
            <p:spPr bwMode="auto">
              <a:xfrm>
                <a:off x="-3714750" y="28289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200"/>
              <p:cNvSpPr>
                <a:spLocks/>
              </p:cNvSpPr>
              <p:nvPr/>
            </p:nvSpPr>
            <p:spPr bwMode="auto">
              <a:xfrm>
                <a:off x="-3662363" y="281463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201"/>
              <p:cNvSpPr>
                <a:spLocks/>
              </p:cNvSpPr>
              <p:nvPr/>
            </p:nvSpPr>
            <p:spPr bwMode="auto">
              <a:xfrm>
                <a:off x="-3609975" y="2814638"/>
                <a:ext cx="12700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Oval 202"/>
              <p:cNvSpPr>
                <a:spLocks noChangeArrowheads="1"/>
              </p:cNvSpPr>
              <p:nvPr/>
            </p:nvSpPr>
            <p:spPr bwMode="auto">
              <a:xfrm>
                <a:off x="-3571875" y="2814638"/>
                <a:ext cx="25400" cy="142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Oval 203"/>
              <p:cNvSpPr>
                <a:spLocks noChangeArrowheads="1"/>
              </p:cNvSpPr>
              <p:nvPr/>
            </p:nvSpPr>
            <p:spPr bwMode="auto">
              <a:xfrm>
                <a:off x="-3519488" y="2814638"/>
                <a:ext cx="12700" cy="142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204"/>
              <p:cNvSpPr>
                <a:spLocks/>
              </p:cNvSpPr>
              <p:nvPr/>
            </p:nvSpPr>
            <p:spPr bwMode="auto">
              <a:xfrm>
                <a:off x="-3998913" y="28813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206"/>
              <p:cNvSpPr>
                <a:spLocks/>
              </p:cNvSpPr>
              <p:nvPr/>
            </p:nvSpPr>
            <p:spPr bwMode="auto">
              <a:xfrm>
                <a:off x="-3948113" y="2881313"/>
                <a:ext cx="142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207"/>
              <p:cNvSpPr>
                <a:spLocks/>
              </p:cNvSpPr>
              <p:nvPr/>
            </p:nvSpPr>
            <p:spPr bwMode="auto">
              <a:xfrm>
                <a:off x="-3895725" y="2867026"/>
                <a:ext cx="12700" cy="142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208"/>
              <p:cNvSpPr>
                <a:spLocks/>
              </p:cNvSpPr>
              <p:nvPr/>
            </p:nvSpPr>
            <p:spPr bwMode="auto">
              <a:xfrm>
                <a:off x="-3857625" y="2854326"/>
                <a:ext cx="14288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Oval 209"/>
              <p:cNvSpPr>
                <a:spLocks noChangeArrowheads="1"/>
              </p:cNvSpPr>
              <p:nvPr/>
            </p:nvSpPr>
            <p:spPr bwMode="auto">
              <a:xfrm>
                <a:off x="-3805238" y="28543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Oval 210"/>
              <p:cNvSpPr>
                <a:spLocks noChangeArrowheads="1"/>
              </p:cNvSpPr>
              <p:nvPr/>
            </p:nvSpPr>
            <p:spPr bwMode="auto">
              <a:xfrm>
                <a:off x="-3752850" y="2854326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211"/>
              <p:cNvSpPr>
                <a:spLocks/>
              </p:cNvSpPr>
              <p:nvPr/>
            </p:nvSpPr>
            <p:spPr bwMode="auto">
              <a:xfrm>
                <a:off x="-3714750" y="284162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Oval 212"/>
              <p:cNvSpPr>
                <a:spLocks noChangeArrowheads="1"/>
              </p:cNvSpPr>
              <p:nvPr/>
            </p:nvSpPr>
            <p:spPr bwMode="auto">
              <a:xfrm>
                <a:off x="-3662363" y="28416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Oval 213"/>
              <p:cNvSpPr>
                <a:spLocks noChangeArrowheads="1"/>
              </p:cNvSpPr>
              <p:nvPr/>
            </p:nvSpPr>
            <p:spPr bwMode="auto">
              <a:xfrm>
                <a:off x="-3609975" y="28416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Oval 214"/>
              <p:cNvSpPr>
                <a:spLocks noChangeArrowheads="1"/>
              </p:cNvSpPr>
              <p:nvPr/>
            </p:nvSpPr>
            <p:spPr bwMode="auto">
              <a:xfrm>
                <a:off x="-3571875" y="2841626"/>
                <a:ext cx="254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Oval 215"/>
              <p:cNvSpPr>
                <a:spLocks noChangeArrowheads="1"/>
              </p:cNvSpPr>
              <p:nvPr/>
            </p:nvSpPr>
            <p:spPr bwMode="auto">
              <a:xfrm>
                <a:off x="-3519488" y="28416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216"/>
              <p:cNvSpPr>
                <a:spLocks/>
              </p:cNvSpPr>
              <p:nvPr/>
            </p:nvSpPr>
            <p:spPr bwMode="auto">
              <a:xfrm>
                <a:off x="-3986213" y="2906713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217"/>
              <p:cNvSpPr>
                <a:spLocks/>
              </p:cNvSpPr>
              <p:nvPr/>
            </p:nvSpPr>
            <p:spPr bwMode="auto">
              <a:xfrm>
                <a:off x="-3933825" y="2894013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Oval 218"/>
              <p:cNvSpPr>
                <a:spLocks noChangeArrowheads="1"/>
              </p:cNvSpPr>
              <p:nvPr/>
            </p:nvSpPr>
            <p:spPr bwMode="auto">
              <a:xfrm>
                <a:off x="-3895725" y="28940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219"/>
              <p:cNvSpPr>
                <a:spLocks/>
              </p:cNvSpPr>
              <p:nvPr/>
            </p:nvSpPr>
            <p:spPr bwMode="auto">
              <a:xfrm>
                <a:off x="-3843338" y="2881313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220"/>
              <p:cNvSpPr>
                <a:spLocks/>
              </p:cNvSpPr>
              <p:nvPr/>
            </p:nvSpPr>
            <p:spPr bwMode="auto">
              <a:xfrm>
                <a:off x="-3805238" y="2867026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Oval 221"/>
              <p:cNvSpPr>
                <a:spLocks noChangeArrowheads="1"/>
              </p:cNvSpPr>
              <p:nvPr/>
            </p:nvSpPr>
            <p:spPr bwMode="auto">
              <a:xfrm>
                <a:off x="-3752850" y="28670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Oval 222"/>
              <p:cNvSpPr>
                <a:spLocks noChangeArrowheads="1"/>
              </p:cNvSpPr>
              <p:nvPr/>
            </p:nvSpPr>
            <p:spPr bwMode="auto">
              <a:xfrm>
                <a:off x="-3702050" y="2867026"/>
                <a:ext cx="142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Oval 223"/>
              <p:cNvSpPr>
                <a:spLocks noChangeArrowheads="1"/>
              </p:cNvSpPr>
              <p:nvPr/>
            </p:nvSpPr>
            <p:spPr bwMode="auto">
              <a:xfrm>
                <a:off x="-3662363" y="2854326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Oval 224"/>
              <p:cNvSpPr>
                <a:spLocks noChangeArrowheads="1"/>
              </p:cNvSpPr>
              <p:nvPr/>
            </p:nvSpPr>
            <p:spPr bwMode="auto">
              <a:xfrm>
                <a:off x="-3609975" y="2854326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Oval 225"/>
              <p:cNvSpPr>
                <a:spLocks noChangeArrowheads="1"/>
              </p:cNvSpPr>
              <p:nvPr/>
            </p:nvSpPr>
            <p:spPr bwMode="auto">
              <a:xfrm>
                <a:off x="-3571875" y="2854326"/>
                <a:ext cx="254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Oval 226"/>
              <p:cNvSpPr>
                <a:spLocks noChangeArrowheads="1"/>
              </p:cNvSpPr>
              <p:nvPr/>
            </p:nvSpPr>
            <p:spPr bwMode="auto">
              <a:xfrm>
                <a:off x="-3519488" y="2854326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227"/>
              <p:cNvSpPr>
                <a:spLocks/>
              </p:cNvSpPr>
              <p:nvPr/>
            </p:nvSpPr>
            <p:spPr bwMode="auto">
              <a:xfrm>
                <a:off x="-3986213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Oval 228"/>
              <p:cNvSpPr>
                <a:spLocks noChangeArrowheads="1"/>
              </p:cNvSpPr>
              <p:nvPr/>
            </p:nvSpPr>
            <p:spPr bwMode="auto">
              <a:xfrm>
                <a:off x="-3933825" y="29194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229"/>
              <p:cNvSpPr>
                <a:spLocks/>
              </p:cNvSpPr>
              <p:nvPr/>
            </p:nvSpPr>
            <p:spPr bwMode="auto">
              <a:xfrm>
                <a:off x="-3895725" y="2906713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230"/>
              <p:cNvSpPr>
                <a:spLocks/>
              </p:cNvSpPr>
              <p:nvPr/>
            </p:nvSpPr>
            <p:spPr bwMode="auto">
              <a:xfrm>
                <a:off x="-3843338" y="2894013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231"/>
              <p:cNvSpPr>
                <a:spLocks/>
              </p:cNvSpPr>
              <p:nvPr/>
            </p:nvSpPr>
            <p:spPr bwMode="auto">
              <a:xfrm>
                <a:off x="-3805238" y="2894013"/>
                <a:ext cx="25400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  <a:gd name="T3" fmla="*/ 1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Oval 232"/>
              <p:cNvSpPr>
                <a:spLocks noChangeArrowheads="1"/>
              </p:cNvSpPr>
              <p:nvPr/>
            </p:nvSpPr>
            <p:spPr bwMode="auto">
              <a:xfrm>
                <a:off x="-3752850" y="28940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Oval 233"/>
              <p:cNvSpPr>
                <a:spLocks noChangeArrowheads="1"/>
              </p:cNvSpPr>
              <p:nvPr/>
            </p:nvSpPr>
            <p:spPr bwMode="auto">
              <a:xfrm>
                <a:off x="-3702050" y="2881313"/>
                <a:ext cx="142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Oval 234"/>
              <p:cNvSpPr>
                <a:spLocks noChangeArrowheads="1"/>
              </p:cNvSpPr>
              <p:nvPr/>
            </p:nvSpPr>
            <p:spPr bwMode="auto">
              <a:xfrm>
                <a:off x="-3662363" y="28813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Oval 235"/>
              <p:cNvSpPr>
                <a:spLocks noChangeArrowheads="1"/>
              </p:cNvSpPr>
              <p:nvPr/>
            </p:nvSpPr>
            <p:spPr bwMode="auto">
              <a:xfrm>
                <a:off x="-3609975" y="28813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Oval 236"/>
              <p:cNvSpPr>
                <a:spLocks noChangeArrowheads="1"/>
              </p:cNvSpPr>
              <p:nvPr/>
            </p:nvSpPr>
            <p:spPr bwMode="auto">
              <a:xfrm>
                <a:off x="-3571875" y="2881313"/>
                <a:ext cx="254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237"/>
              <p:cNvSpPr>
                <a:spLocks/>
              </p:cNvSpPr>
              <p:nvPr/>
            </p:nvSpPr>
            <p:spPr bwMode="auto">
              <a:xfrm>
                <a:off x="-3519488" y="2881313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238"/>
              <p:cNvSpPr>
                <a:spLocks/>
              </p:cNvSpPr>
              <p:nvPr/>
            </p:nvSpPr>
            <p:spPr bwMode="auto">
              <a:xfrm>
                <a:off x="-3986213" y="29464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239"/>
              <p:cNvSpPr>
                <a:spLocks/>
              </p:cNvSpPr>
              <p:nvPr/>
            </p:nvSpPr>
            <p:spPr bwMode="auto">
              <a:xfrm>
                <a:off x="-3933825" y="29337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240"/>
              <p:cNvSpPr>
                <a:spLocks/>
              </p:cNvSpPr>
              <p:nvPr/>
            </p:nvSpPr>
            <p:spPr bwMode="auto">
              <a:xfrm>
                <a:off x="-3895725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241"/>
              <p:cNvSpPr>
                <a:spLocks/>
              </p:cNvSpPr>
              <p:nvPr/>
            </p:nvSpPr>
            <p:spPr bwMode="auto">
              <a:xfrm>
                <a:off x="-3843338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242"/>
              <p:cNvSpPr>
                <a:spLocks/>
              </p:cNvSpPr>
              <p:nvPr/>
            </p:nvSpPr>
            <p:spPr bwMode="auto">
              <a:xfrm>
                <a:off x="-3805238" y="29067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Oval 243"/>
              <p:cNvSpPr>
                <a:spLocks noChangeArrowheads="1"/>
              </p:cNvSpPr>
              <p:nvPr/>
            </p:nvSpPr>
            <p:spPr bwMode="auto">
              <a:xfrm>
                <a:off x="-3752850" y="2906713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Oval 244"/>
              <p:cNvSpPr>
                <a:spLocks noChangeArrowheads="1"/>
              </p:cNvSpPr>
              <p:nvPr/>
            </p:nvSpPr>
            <p:spPr bwMode="auto">
              <a:xfrm>
                <a:off x="-3714750" y="2906713"/>
                <a:ext cx="269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245"/>
              <p:cNvSpPr>
                <a:spLocks/>
              </p:cNvSpPr>
              <p:nvPr/>
            </p:nvSpPr>
            <p:spPr bwMode="auto">
              <a:xfrm>
                <a:off x="-3662363" y="28940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Oval 246"/>
              <p:cNvSpPr>
                <a:spLocks noChangeArrowheads="1"/>
              </p:cNvSpPr>
              <p:nvPr/>
            </p:nvSpPr>
            <p:spPr bwMode="auto">
              <a:xfrm>
                <a:off x="-3624263" y="2894013"/>
                <a:ext cx="269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247"/>
              <p:cNvSpPr>
                <a:spLocks/>
              </p:cNvSpPr>
              <p:nvPr/>
            </p:nvSpPr>
            <p:spPr bwMode="auto">
              <a:xfrm>
                <a:off x="-3571875" y="28940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Oval 248"/>
              <p:cNvSpPr>
                <a:spLocks noChangeArrowheads="1"/>
              </p:cNvSpPr>
              <p:nvPr/>
            </p:nvSpPr>
            <p:spPr bwMode="auto">
              <a:xfrm>
                <a:off x="-3519488" y="29067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249"/>
              <p:cNvSpPr>
                <a:spLocks/>
              </p:cNvSpPr>
              <p:nvPr/>
            </p:nvSpPr>
            <p:spPr bwMode="auto">
              <a:xfrm>
                <a:off x="-3973513" y="29591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Oval 250"/>
              <p:cNvSpPr>
                <a:spLocks noChangeArrowheads="1"/>
              </p:cNvSpPr>
              <p:nvPr/>
            </p:nvSpPr>
            <p:spPr bwMode="auto">
              <a:xfrm>
                <a:off x="-3921125" y="2959101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251"/>
              <p:cNvSpPr>
                <a:spLocks/>
              </p:cNvSpPr>
              <p:nvPr/>
            </p:nvSpPr>
            <p:spPr bwMode="auto">
              <a:xfrm>
                <a:off x="-3883025" y="29464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252"/>
              <p:cNvSpPr>
                <a:spLocks/>
              </p:cNvSpPr>
              <p:nvPr/>
            </p:nvSpPr>
            <p:spPr bwMode="auto">
              <a:xfrm>
                <a:off x="-3843338" y="29337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253"/>
              <p:cNvSpPr>
                <a:spLocks/>
              </p:cNvSpPr>
              <p:nvPr/>
            </p:nvSpPr>
            <p:spPr bwMode="auto">
              <a:xfrm>
                <a:off x="-3792538" y="2933701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Oval 254"/>
              <p:cNvSpPr>
                <a:spLocks noChangeArrowheads="1"/>
              </p:cNvSpPr>
              <p:nvPr/>
            </p:nvSpPr>
            <p:spPr bwMode="auto">
              <a:xfrm>
                <a:off x="-3752850" y="2933701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255"/>
              <p:cNvSpPr>
                <a:spLocks/>
              </p:cNvSpPr>
              <p:nvPr/>
            </p:nvSpPr>
            <p:spPr bwMode="auto">
              <a:xfrm>
                <a:off x="-3702050" y="2919413"/>
                <a:ext cx="14288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256"/>
              <p:cNvSpPr>
                <a:spLocks/>
              </p:cNvSpPr>
              <p:nvPr/>
            </p:nvSpPr>
            <p:spPr bwMode="auto">
              <a:xfrm>
                <a:off x="-3662363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Oval 257"/>
              <p:cNvSpPr>
                <a:spLocks noChangeArrowheads="1"/>
              </p:cNvSpPr>
              <p:nvPr/>
            </p:nvSpPr>
            <p:spPr bwMode="auto">
              <a:xfrm>
                <a:off x="-3609975" y="2919413"/>
                <a:ext cx="12700" cy="142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Oval 258"/>
              <p:cNvSpPr>
                <a:spLocks noChangeArrowheads="1"/>
              </p:cNvSpPr>
              <p:nvPr/>
            </p:nvSpPr>
            <p:spPr bwMode="auto">
              <a:xfrm>
                <a:off x="-3559175" y="2919413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259"/>
              <p:cNvSpPr>
                <a:spLocks/>
              </p:cNvSpPr>
              <p:nvPr/>
            </p:nvSpPr>
            <p:spPr bwMode="auto">
              <a:xfrm>
                <a:off x="-4271963" y="3076576"/>
                <a:ext cx="39688" cy="269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1 h 2"/>
                  <a:gd name="T4" fmla="*/ 1 w 3"/>
                  <a:gd name="T5" fmla="*/ 1 h 2"/>
                  <a:gd name="T6" fmla="*/ 0 w 3"/>
                  <a:gd name="T7" fmla="*/ 2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1"/>
                      <a:pt x="2" y="1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260"/>
              <p:cNvSpPr>
                <a:spLocks/>
              </p:cNvSpPr>
              <p:nvPr/>
            </p:nvSpPr>
            <p:spPr bwMode="auto">
              <a:xfrm>
                <a:off x="-4232275" y="3063876"/>
                <a:ext cx="38100" cy="26988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261"/>
              <p:cNvSpPr>
                <a:spLocks/>
              </p:cNvSpPr>
              <p:nvPr/>
            </p:nvSpPr>
            <p:spPr bwMode="auto">
              <a:xfrm>
                <a:off x="-4194175" y="3051176"/>
                <a:ext cx="39688" cy="12700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262"/>
              <p:cNvSpPr>
                <a:spLocks/>
              </p:cNvSpPr>
              <p:nvPr/>
            </p:nvSpPr>
            <p:spPr bwMode="auto">
              <a:xfrm>
                <a:off x="-3960813" y="2986088"/>
                <a:ext cx="0" cy="1270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263"/>
              <p:cNvSpPr>
                <a:spLocks/>
              </p:cNvSpPr>
              <p:nvPr/>
            </p:nvSpPr>
            <p:spPr bwMode="auto">
              <a:xfrm>
                <a:off x="-3883025" y="2971801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264"/>
              <p:cNvSpPr>
                <a:spLocks/>
              </p:cNvSpPr>
              <p:nvPr/>
            </p:nvSpPr>
            <p:spPr bwMode="auto">
              <a:xfrm>
                <a:off x="-3843338" y="29591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265"/>
              <p:cNvSpPr>
                <a:spLocks/>
              </p:cNvSpPr>
              <p:nvPr/>
            </p:nvSpPr>
            <p:spPr bwMode="auto">
              <a:xfrm>
                <a:off x="-3792538" y="29464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266"/>
              <p:cNvSpPr>
                <a:spLocks/>
              </p:cNvSpPr>
              <p:nvPr/>
            </p:nvSpPr>
            <p:spPr bwMode="auto">
              <a:xfrm>
                <a:off x="-3752850" y="29464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267"/>
              <p:cNvSpPr>
                <a:spLocks/>
              </p:cNvSpPr>
              <p:nvPr/>
            </p:nvSpPr>
            <p:spPr bwMode="auto">
              <a:xfrm>
                <a:off x="-3702050" y="2946401"/>
                <a:ext cx="142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268"/>
              <p:cNvSpPr>
                <a:spLocks/>
              </p:cNvSpPr>
              <p:nvPr/>
            </p:nvSpPr>
            <p:spPr bwMode="auto">
              <a:xfrm>
                <a:off x="-3662363" y="29337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Oval 269"/>
              <p:cNvSpPr>
                <a:spLocks noChangeArrowheads="1"/>
              </p:cNvSpPr>
              <p:nvPr/>
            </p:nvSpPr>
            <p:spPr bwMode="auto">
              <a:xfrm>
                <a:off x="-3609975" y="2933701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Oval 270"/>
              <p:cNvSpPr>
                <a:spLocks noChangeArrowheads="1"/>
              </p:cNvSpPr>
              <p:nvPr/>
            </p:nvSpPr>
            <p:spPr bwMode="auto">
              <a:xfrm>
                <a:off x="-3571875" y="2946401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271"/>
              <p:cNvSpPr>
                <a:spLocks/>
              </p:cNvSpPr>
              <p:nvPr/>
            </p:nvSpPr>
            <p:spPr bwMode="auto">
              <a:xfrm>
                <a:off x="-4349750" y="3143251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272"/>
              <p:cNvSpPr>
                <a:spLocks/>
              </p:cNvSpPr>
              <p:nvPr/>
            </p:nvSpPr>
            <p:spPr bwMode="auto">
              <a:xfrm>
                <a:off x="-4310063" y="3116263"/>
                <a:ext cx="38100" cy="269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1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273"/>
              <p:cNvSpPr>
                <a:spLocks/>
              </p:cNvSpPr>
              <p:nvPr/>
            </p:nvSpPr>
            <p:spPr bwMode="auto">
              <a:xfrm>
                <a:off x="-4271963" y="3103563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274"/>
              <p:cNvSpPr>
                <a:spLocks/>
              </p:cNvSpPr>
              <p:nvPr/>
            </p:nvSpPr>
            <p:spPr bwMode="auto">
              <a:xfrm>
                <a:off x="-4232275" y="3076576"/>
                <a:ext cx="50800" cy="26988"/>
              </a:xfrm>
              <a:custGeom>
                <a:avLst/>
                <a:gdLst>
                  <a:gd name="T0" fmla="*/ 2 w 4"/>
                  <a:gd name="T1" fmla="*/ 2 h 2"/>
                  <a:gd name="T2" fmla="*/ 3 w 4"/>
                  <a:gd name="T3" fmla="*/ 1 h 2"/>
                  <a:gd name="T4" fmla="*/ 2 w 4"/>
                  <a:gd name="T5" fmla="*/ 1 h 2"/>
                  <a:gd name="T6" fmla="*/ 1 w 4"/>
                  <a:gd name="T7" fmla="*/ 2 h 2"/>
                  <a:gd name="T8" fmla="*/ 2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4" y="1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275"/>
              <p:cNvSpPr>
                <a:spLocks/>
              </p:cNvSpPr>
              <p:nvPr/>
            </p:nvSpPr>
            <p:spPr bwMode="auto">
              <a:xfrm>
                <a:off x="-4181475" y="3063876"/>
                <a:ext cx="39688" cy="269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1 h 2"/>
                  <a:gd name="T4" fmla="*/ 1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276"/>
              <p:cNvSpPr>
                <a:spLocks/>
              </p:cNvSpPr>
              <p:nvPr/>
            </p:nvSpPr>
            <p:spPr bwMode="auto">
              <a:xfrm>
                <a:off x="-3960813" y="2998788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Oval 277"/>
              <p:cNvSpPr>
                <a:spLocks noChangeArrowheads="1"/>
              </p:cNvSpPr>
              <p:nvPr/>
            </p:nvSpPr>
            <p:spPr bwMode="auto">
              <a:xfrm>
                <a:off x="-3908425" y="299878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278"/>
              <p:cNvSpPr>
                <a:spLocks/>
              </p:cNvSpPr>
              <p:nvPr/>
            </p:nvSpPr>
            <p:spPr bwMode="auto">
              <a:xfrm>
                <a:off x="-3883025" y="2986088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279"/>
              <p:cNvSpPr>
                <a:spLocks/>
              </p:cNvSpPr>
              <p:nvPr/>
            </p:nvSpPr>
            <p:spPr bwMode="auto">
              <a:xfrm>
                <a:off x="-3830638" y="2971801"/>
                <a:ext cx="12700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280"/>
              <p:cNvSpPr>
                <a:spLocks/>
              </p:cNvSpPr>
              <p:nvPr/>
            </p:nvSpPr>
            <p:spPr bwMode="auto">
              <a:xfrm>
                <a:off x="-3792538" y="2971801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281"/>
              <p:cNvSpPr>
                <a:spLocks/>
              </p:cNvSpPr>
              <p:nvPr/>
            </p:nvSpPr>
            <p:spPr bwMode="auto">
              <a:xfrm>
                <a:off x="-3740150" y="2971801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Oval 282"/>
              <p:cNvSpPr>
                <a:spLocks noChangeArrowheads="1"/>
              </p:cNvSpPr>
              <p:nvPr/>
            </p:nvSpPr>
            <p:spPr bwMode="auto">
              <a:xfrm>
                <a:off x="-3702050" y="2959101"/>
                <a:ext cx="142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Oval 283"/>
              <p:cNvSpPr>
                <a:spLocks noChangeArrowheads="1"/>
              </p:cNvSpPr>
              <p:nvPr/>
            </p:nvSpPr>
            <p:spPr bwMode="auto">
              <a:xfrm>
                <a:off x="-3662363" y="2959101"/>
                <a:ext cx="254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284"/>
              <p:cNvSpPr>
                <a:spLocks/>
              </p:cNvSpPr>
              <p:nvPr/>
            </p:nvSpPr>
            <p:spPr bwMode="auto">
              <a:xfrm>
                <a:off x="-3609975" y="2959101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Oval 285"/>
              <p:cNvSpPr>
                <a:spLocks noChangeArrowheads="1"/>
              </p:cNvSpPr>
              <p:nvPr/>
            </p:nvSpPr>
            <p:spPr bwMode="auto">
              <a:xfrm>
                <a:off x="-3571875" y="2959101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286"/>
              <p:cNvSpPr>
                <a:spLocks/>
              </p:cNvSpPr>
              <p:nvPr/>
            </p:nvSpPr>
            <p:spPr bwMode="auto">
              <a:xfrm>
                <a:off x="-4337050" y="3155951"/>
                <a:ext cx="39688" cy="25400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1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287"/>
              <p:cNvSpPr>
                <a:spLocks/>
              </p:cNvSpPr>
              <p:nvPr/>
            </p:nvSpPr>
            <p:spPr bwMode="auto">
              <a:xfrm>
                <a:off x="-4297363" y="3143251"/>
                <a:ext cx="38100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288"/>
              <p:cNvSpPr>
                <a:spLocks/>
              </p:cNvSpPr>
              <p:nvPr/>
            </p:nvSpPr>
            <p:spPr bwMode="auto">
              <a:xfrm>
                <a:off x="-4259263" y="3116263"/>
                <a:ext cx="39688" cy="269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289"/>
              <p:cNvSpPr>
                <a:spLocks/>
              </p:cNvSpPr>
              <p:nvPr/>
            </p:nvSpPr>
            <p:spPr bwMode="auto">
              <a:xfrm>
                <a:off x="-4219575" y="3103563"/>
                <a:ext cx="38100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290"/>
              <p:cNvSpPr>
                <a:spLocks/>
              </p:cNvSpPr>
              <p:nvPr/>
            </p:nvSpPr>
            <p:spPr bwMode="auto">
              <a:xfrm>
                <a:off x="-4181475" y="3090863"/>
                <a:ext cx="39688" cy="12700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291"/>
              <p:cNvSpPr>
                <a:spLocks/>
              </p:cNvSpPr>
              <p:nvPr/>
            </p:nvSpPr>
            <p:spPr bwMode="auto">
              <a:xfrm>
                <a:off x="-3960813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Oval 292"/>
              <p:cNvSpPr>
                <a:spLocks noChangeArrowheads="1"/>
              </p:cNvSpPr>
              <p:nvPr/>
            </p:nvSpPr>
            <p:spPr bwMode="auto">
              <a:xfrm>
                <a:off x="-3908425" y="301148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Oval 293"/>
              <p:cNvSpPr>
                <a:spLocks noChangeArrowheads="1"/>
              </p:cNvSpPr>
              <p:nvPr/>
            </p:nvSpPr>
            <p:spPr bwMode="auto">
              <a:xfrm>
                <a:off x="-3870325" y="3011488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294"/>
              <p:cNvSpPr>
                <a:spLocks/>
              </p:cNvSpPr>
              <p:nvPr/>
            </p:nvSpPr>
            <p:spPr bwMode="auto">
              <a:xfrm>
                <a:off x="-3830638" y="2998788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295"/>
              <p:cNvSpPr>
                <a:spLocks/>
              </p:cNvSpPr>
              <p:nvPr/>
            </p:nvSpPr>
            <p:spPr bwMode="auto">
              <a:xfrm>
                <a:off x="-3792538" y="2986088"/>
                <a:ext cx="26988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Oval 296"/>
              <p:cNvSpPr>
                <a:spLocks noChangeArrowheads="1"/>
              </p:cNvSpPr>
              <p:nvPr/>
            </p:nvSpPr>
            <p:spPr bwMode="auto">
              <a:xfrm>
                <a:off x="-3740150" y="2986088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297"/>
              <p:cNvSpPr>
                <a:spLocks/>
              </p:cNvSpPr>
              <p:nvPr/>
            </p:nvSpPr>
            <p:spPr bwMode="auto">
              <a:xfrm>
                <a:off x="-3702050" y="2986088"/>
                <a:ext cx="14288" cy="1270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298"/>
              <p:cNvSpPr>
                <a:spLocks/>
              </p:cNvSpPr>
              <p:nvPr/>
            </p:nvSpPr>
            <p:spPr bwMode="auto">
              <a:xfrm>
                <a:off x="-3662363" y="2986088"/>
                <a:ext cx="25400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  <a:gd name="T3" fmla="*/ 0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Oval 299"/>
              <p:cNvSpPr>
                <a:spLocks noChangeArrowheads="1"/>
              </p:cNvSpPr>
              <p:nvPr/>
            </p:nvSpPr>
            <p:spPr bwMode="auto">
              <a:xfrm>
                <a:off x="-3609975" y="2971801"/>
                <a:ext cx="12700" cy="142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Oval 300"/>
              <p:cNvSpPr>
                <a:spLocks noChangeArrowheads="1"/>
              </p:cNvSpPr>
              <p:nvPr/>
            </p:nvSpPr>
            <p:spPr bwMode="auto">
              <a:xfrm>
                <a:off x="-3571875" y="2986088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301"/>
              <p:cNvSpPr>
                <a:spLocks/>
              </p:cNvSpPr>
              <p:nvPr/>
            </p:nvSpPr>
            <p:spPr bwMode="auto">
              <a:xfrm>
                <a:off x="-3998913" y="305117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302"/>
              <p:cNvSpPr>
                <a:spLocks/>
              </p:cNvSpPr>
              <p:nvPr/>
            </p:nvSpPr>
            <p:spPr bwMode="auto">
              <a:xfrm>
                <a:off x="-3948113" y="3051176"/>
                <a:ext cx="142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303"/>
              <p:cNvSpPr>
                <a:spLocks/>
              </p:cNvSpPr>
              <p:nvPr/>
            </p:nvSpPr>
            <p:spPr bwMode="auto">
              <a:xfrm>
                <a:off x="-3908425" y="3038476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304"/>
              <p:cNvSpPr>
                <a:spLocks/>
              </p:cNvSpPr>
              <p:nvPr/>
            </p:nvSpPr>
            <p:spPr bwMode="auto">
              <a:xfrm>
                <a:off x="-3870325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Oval 305"/>
              <p:cNvSpPr>
                <a:spLocks noChangeArrowheads="1"/>
              </p:cNvSpPr>
              <p:nvPr/>
            </p:nvSpPr>
            <p:spPr bwMode="auto">
              <a:xfrm>
                <a:off x="-3817938" y="302418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306"/>
              <p:cNvSpPr>
                <a:spLocks/>
              </p:cNvSpPr>
              <p:nvPr/>
            </p:nvSpPr>
            <p:spPr bwMode="auto">
              <a:xfrm>
                <a:off x="-3779838" y="3011488"/>
                <a:ext cx="14288" cy="1270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Oval 307"/>
              <p:cNvSpPr>
                <a:spLocks noChangeArrowheads="1"/>
              </p:cNvSpPr>
              <p:nvPr/>
            </p:nvSpPr>
            <p:spPr bwMode="auto">
              <a:xfrm>
                <a:off x="-3687763" y="301148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Oval 308"/>
              <p:cNvSpPr>
                <a:spLocks noChangeArrowheads="1"/>
              </p:cNvSpPr>
              <p:nvPr/>
            </p:nvSpPr>
            <p:spPr bwMode="auto">
              <a:xfrm>
                <a:off x="-3649663" y="299878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Oval 309"/>
              <p:cNvSpPr>
                <a:spLocks noChangeArrowheads="1"/>
              </p:cNvSpPr>
              <p:nvPr/>
            </p:nvSpPr>
            <p:spPr bwMode="auto">
              <a:xfrm>
                <a:off x="-3609975" y="2998788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310"/>
              <p:cNvSpPr>
                <a:spLocks/>
              </p:cNvSpPr>
              <p:nvPr/>
            </p:nvSpPr>
            <p:spPr bwMode="auto">
              <a:xfrm>
                <a:off x="-3559175" y="2998788"/>
                <a:ext cx="0" cy="1270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311"/>
              <p:cNvSpPr>
                <a:spLocks/>
              </p:cNvSpPr>
              <p:nvPr/>
            </p:nvSpPr>
            <p:spPr bwMode="auto">
              <a:xfrm>
                <a:off x="-3986213" y="3076576"/>
                <a:ext cx="12700" cy="142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312"/>
              <p:cNvSpPr>
                <a:spLocks/>
              </p:cNvSpPr>
              <p:nvPr/>
            </p:nvSpPr>
            <p:spPr bwMode="auto">
              <a:xfrm>
                <a:off x="-3948113" y="3063876"/>
                <a:ext cx="14288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313"/>
              <p:cNvSpPr>
                <a:spLocks/>
              </p:cNvSpPr>
              <p:nvPr/>
            </p:nvSpPr>
            <p:spPr bwMode="auto">
              <a:xfrm>
                <a:off x="-3908425" y="305117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314"/>
              <p:cNvSpPr>
                <a:spLocks/>
              </p:cNvSpPr>
              <p:nvPr/>
            </p:nvSpPr>
            <p:spPr bwMode="auto">
              <a:xfrm>
                <a:off x="-3870325" y="3051176"/>
                <a:ext cx="26988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  <a:gd name="T3" fmla="*/ 0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315"/>
              <p:cNvSpPr>
                <a:spLocks/>
              </p:cNvSpPr>
              <p:nvPr/>
            </p:nvSpPr>
            <p:spPr bwMode="auto">
              <a:xfrm>
                <a:off x="-3830638" y="3038476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316"/>
              <p:cNvSpPr>
                <a:spLocks/>
              </p:cNvSpPr>
              <p:nvPr/>
            </p:nvSpPr>
            <p:spPr bwMode="auto">
              <a:xfrm>
                <a:off x="-3792538" y="3024188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317"/>
              <p:cNvSpPr>
                <a:spLocks/>
              </p:cNvSpPr>
              <p:nvPr/>
            </p:nvSpPr>
            <p:spPr bwMode="auto">
              <a:xfrm>
                <a:off x="-3740150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318"/>
              <p:cNvSpPr>
                <a:spLocks/>
              </p:cNvSpPr>
              <p:nvPr/>
            </p:nvSpPr>
            <p:spPr bwMode="auto">
              <a:xfrm>
                <a:off x="-3702050" y="3024188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319"/>
              <p:cNvSpPr>
                <a:spLocks/>
              </p:cNvSpPr>
              <p:nvPr/>
            </p:nvSpPr>
            <p:spPr bwMode="auto">
              <a:xfrm>
                <a:off x="-3662363" y="3024188"/>
                <a:ext cx="25400" cy="142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320"/>
              <p:cNvSpPr>
                <a:spLocks/>
              </p:cNvSpPr>
              <p:nvPr/>
            </p:nvSpPr>
            <p:spPr bwMode="auto">
              <a:xfrm>
                <a:off x="-3609975" y="3011488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321"/>
              <p:cNvSpPr>
                <a:spLocks/>
              </p:cNvSpPr>
              <p:nvPr/>
            </p:nvSpPr>
            <p:spPr bwMode="auto">
              <a:xfrm>
                <a:off x="-3571875" y="3024188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322"/>
              <p:cNvSpPr>
                <a:spLocks/>
              </p:cNvSpPr>
              <p:nvPr/>
            </p:nvSpPr>
            <p:spPr bwMode="auto">
              <a:xfrm>
                <a:off x="-3519488" y="3024188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323"/>
              <p:cNvSpPr>
                <a:spLocks/>
              </p:cNvSpPr>
              <p:nvPr/>
            </p:nvSpPr>
            <p:spPr bwMode="auto">
              <a:xfrm>
                <a:off x="-2043113" y="3470276"/>
                <a:ext cx="39688" cy="25400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324"/>
              <p:cNvSpPr>
                <a:spLocks/>
              </p:cNvSpPr>
              <p:nvPr/>
            </p:nvSpPr>
            <p:spPr bwMode="auto">
              <a:xfrm>
                <a:off x="-2030413" y="3457576"/>
                <a:ext cx="26988" cy="25400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325"/>
              <p:cNvSpPr>
                <a:spLocks/>
              </p:cNvSpPr>
              <p:nvPr/>
            </p:nvSpPr>
            <p:spPr bwMode="auto">
              <a:xfrm>
                <a:off x="-2017713" y="3443288"/>
                <a:ext cx="26988" cy="396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326"/>
              <p:cNvSpPr>
                <a:spLocks/>
              </p:cNvSpPr>
              <p:nvPr/>
            </p:nvSpPr>
            <p:spPr bwMode="auto">
              <a:xfrm>
                <a:off x="-2003425" y="3443288"/>
                <a:ext cx="25400" cy="26988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327"/>
              <p:cNvSpPr>
                <a:spLocks/>
              </p:cNvSpPr>
              <p:nvPr/>
            </p:nvSpPr>
            <p:spPr bwMode="auto">
              <a:xfrm>
                <a:off x="-1990725" y="3430588"/>
                <a:ext cx="25400" cy="3968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328"/>
              <p:cNvSpPr>
                <a:spLocks/>
              </p:cNvSpPr>
              <p:nvPr/>
            </p:nvSpPr>
            <p:spPr bwMode="auto">
              <a:xfrm>
                <a:off x="-1978025" y="3430588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329"/>
              <p:cNvSpPr>
                <a:spLocks/>
              </p:cNvSpPr>
              <p:nvPr/>
            </p:nvSpPr>
            <p:spPr bwMode="auto">
              <a:xfrm>
                <a:off x="-1978025" y="3417888"/>
                <a:ext cx="38100" cy="39688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2 h 3"/>
                  <a:gd name="T4" fmla="*/ 2 w 3"/>
                  <a:gd name="T5" fmla="*/ 3 h 3"/>
                  <a:gd name="T6" fmla="*/ 0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330"/>
              <p:cNvSpPr>
                <a:spLocks/>
              </p:cNvSpPr>
              <p:nvPr/>
            </p:nvSpPr>
            <p:spPr bwMode="auto">
              <a:xfrm>
                <a:off x="-1965325" y="3417888"/>
                <a:ext cx="25400" cy="25400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331"/>
              <p:cNvSpPr>
                <a:spLocks/>
              </p:cNvSpPr>
              <p:nvPr/>
            </p:nvSpPr>
            <p:spPr bwMode="auto">
              <a:xfrm>
                <a:off x="-1952625" y="3405188"/>
                <a:ext cx="26988" cy="38100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332"/>
              <p:cNvSpPr>
                <a:spLocks/>
              </p:cNvSpPr>
              <p:nvPr/>
            </p:nvSpPr>
            <p:spPr bwMode="auto">
              <a:xfrm>
                <a:off x="-1939925" y="3390901"/>
                <a:ext cx="26988" cy="396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333"/>
              <p:cNvSpPr>
                <a:spLocks/>
              </p:cNvSpPr>
              <p:nvPr/>
            </p:nvSpPr>
            <p:spPr bwMode="auto">
              <a:xfrm>
                <a:off x="-1925638" y="3390901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334"/>
              <p:cNvSpPr>
                <a:spLocks/>
              </p:cNvSpPr>
              <p:nvPr/>
            </p:nvSpPr>
            <p:spPr bwMode="auto">
              <a:xfrm>
                <a:off x="-2444750" y="3116263"/>
                <a:ext cx="39688" cy="26988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2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335"/>
              <p:cNvSpPr>
                <a:spLocks/>
              </p:cNvSpPr>
              <p:nvPr/>
            </p:nvSpPr>
            <p:spPr bwMode="auto">
              <a:xfrm>
                <a:off x="-2470150" y="3103563"/>
                <a:ext cx="38100" cy="25400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336"/>
              <p:cNvSpPr>
                <a:spLocks/>
              </p:cNvSpPr>
              <p:nvPr/>
            </p:nvSpPr>
            <p:spPr bwMode="auto">
              <a:xfrm>
                <a:off x="-2497138" y="3076576"/>
                <a:ext cx="39688" cy="26988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337"/>
              <p:cNvSpPr>
                <a:spLocks/>
              </p:cNvSpPr>
              <p:nvPr/>
            </p:nvSpPr>
            <p:spPr bwMode="auto">
              <a:xfrm>
                <a:off x="-2522538" y="3063876"/>
                <a:ext cx="39688" cy="269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338"/>
              <p:cNvSpPr>
                <a:spLocks/>
              </p:cNvSpPr>
              <p:nvPr/>
            </p:nvSpPr>
            <p:spPr bwMode="auto">
              <a:xfrm>
                <a:off x="-2547938" y="3038476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339"/>
              <p:cNvSpPr>
                <a:spLocks/>
              </p:cNvSpPr>
              <p:nvPr/>
            </p:nvSpPr>
            <p:spPr bwMode="auto">
              <a:xfrm>
                <a:off x="-2573338" y="3024188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340"/>
              <p:cNvSpPr>
                <a:spLocks/>
              </p:cNvSpPr>
              <p:nvPr/>
            </p:nvSpPr>
            <p:spPr bwMode="auto">
              <a:xfrm>
                <a:off x="-2600325" y="2998788"/>
                <a:ext cx="26988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341"/>
              <p:cNvSpPr>
                <a:spLocks/>
              </p:cNvSpPr>
              <p:nvPr/>
            </p:nvSpPr>
            <p:spPr bwMode="auto">
              <a:xfrm>
                <a:off x="-2625725" y="2986088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342"/>
              <p:cNvSpPr>
                <a:spLocks/>
              </p:cNvSpPr>
              <p:nvPr/>
            </p:nvSpPr>
            <p:spPr bwMode="auto">
              <a:xfrm>
                <a:off x="-2665413" y="2971801"/>
                <a:ext cx="39688" cy="269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343"/>
              <p:cNvSpPr>
                <a:spLocks/>
              </p:cNvSpPr>
              <p:nvPr/>
            </p:nvSpPr>
            <p:spPr bwMode="auto">
              <a:xfrm>
                <a:off x="-2690813" y="2946401"/>
                <a:ext cx="39688" cy="25400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344"/>
              <p:cNvSpPr>
                <a:spLocks/>
              </p:cNvSpPr>
              <p:nvPr/>
            </p:nvSpPr>
            <p:spPr bwMode="auto">
              <a:xfrm>
                <a:off x="-2716213" y="2933701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345"/>
              <p:cNvSpPr>
                <a:spLocks/>
              </p:cNvSpPr>
              <p:nvPr/>
            </p:nvSpPr>
            <p:spPr bwMode="auto">
              <a:xfrm>
                <a:off x="-2366963" y="3116263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346"/>
              <p:cNvSpPr>
                <a:spLocks/>
              </p:cNvSpPr>
              <p:nvPr/>
            </p:nvSpPr>
            <p:spPr bwMode="auto">
              <a:xfrm>
                <a:off x="-2341563" y="3143251"/>
                <a:ext cx="26988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347"/>
              <p:cNvSpPr>
                <a:spLocks/>
              </p:cNvSpPr>
              <p:nvPr/>
            </p:nvSpPr>
            <p:spPr bwMode="auto">
              <a:xfrm>
                <a:off x="-2327275" y="3155951"/>
                <a:ext cx="38100" cy="39688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0 w 3"/>
                  <a:gd name="T5" fmla="*/ 1 h 3"/>
                  <a:gd name="T6" fmla="*/ 1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348"/>
              <p:cNvSpPr>
                <a:spLocks/>
              </p:cNvSpPr>
              <p:nvPr/>
            </p:nvSpPr>
            <p:spPr bwMode="auto">
              <a:xfrm>
                <a:off x="-2301875" y="3181351"/>
                <a:ext cx="38100" cy="26988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349"/>
              <p:cNvSpPr>
                <a:spLocks/>
              </p:cNvSpPr>
              <p:nvPr/>
            </p:nvSpPr>
            <p:spPr bwMode="auto">
              <a:xfrm>
                <a:off x="-2276475" y="3208338"/>
                <a:ext cx="39688" cy="25400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350"/>
              <p:cNvSpPr>
                <a:spLocks/>
              </p:cNvSpPr>
              <p:nvPr/>
            </p:nvSpPr>
            <p:spPr bwMode="auto">
              <a:xfrm>
                <a:off x="-2249488" y="3233738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351"/>
              <p:cNvSpPr>
                <a:spLocks/>
              </p:cNvSpPr>
              <p:nvPr/>
            </p:nvSpPr>
            <p:spPr bwMode="auto">
              <a:xfrm>
                <a:off x="-2224088" y="3260726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352"/>
              <p:cNvSpPr>
                <a:spLocks/>
              </p:cNvSpPr>
              <p:nvPr/>
            </p:nvSpPr>
            <p:spPr bwMode="auto">
              <a:xfrm>
                <a:off x="-2198688" y="3286126"/>
                <a:ext cx="26988" cy="2698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353"/>
              <p:cNvSpPr>
                <a:spLocks/>
              </p:cNvSpPr>
              <p:nvPr/>
            </p:nvSpPr>
            <p:spPr bwMode="auto">
              <a:xfrm>
                <a:off x="-2171700" y="3313113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354"/>
              <p:cNvSpPr>
                <a:spLocks/>
              </p:cNvSpPr>
              <p:nvPr/>
            </p:nvSpPr>
            <p:spPr bwMode="auto">
              <a:xfrm>
                <a:off x="-2159000" y="3338513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355"/>
              <p:cNvSpPr>
                <a:spLocks/>
              </p:cNvSpPr>
              <p:nvPr/>
            </p:nvSpPr>
            <p:spPr bwMode="auto">
              <a:xfrm>
                <a:off x="-2133600" y="3365501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3655338">
              <a:off x="252898" y="1066713"/>
              <a:ext cx="2572651" cy="2631626"/>
              <a:chOff x="-4776788" y="1414463"/>
              <a:chExt cx="4224338" cy="4321176"/>
            </a:xfrm>
            <a:grpFill/>
          </p:grpSpPr>
          <p:sp>
            <p:nvSpPr>
              <p:cNvPr id="14" name="Rectangle 5"/>
              <p:cNvSpPr>
                <a:spLocks noChangeArrowheads="1"/>
              </p:cNvSpPr>
              <p:nvPr/>
            </p:nvSpPr>
            <p:spPr bwMode="auto">
              <a:xfrm>
                <a:off x="-1887538" y="4570413"/>
                <a:ext cx="39688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-1847850" y="4570413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7"/>
              <p:cNvSpPr>
                <a:spLocks noChangeArrowheads="1"/>
              </p:cNvSpPr>
              <p:nvPr/>
            </p:nvSpPr>
            <p:spPr bwMode="auto">
              <a:xfrm>
                <a:off x="-1809750" y="4570413"/>
                <a:ext cx="39688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8"/>
              <p:cNvSpPr>
                <a:spLocks noChangeArrowheads="1"/>
              </p:cNvSpPr>
              <p:nvPr/>
            </p:nvSpPr>
            <p:spPr bwMode="auto">
              <a:xfrm>
                <a:off x="-1770063" y="4570413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9"/>
              <p:cNvSpPr>
                <a:spLocks noChangeArrowheads="1"/>
              </p:cNvSpPr>
              <p:nvPr/>
            </p:nvSpPr>
            <p:spPr bwMode="auto">
              <a:xfrm>
                <a:off x="-1731963" y="4570413"/>
                <a:ext cx="39688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10"/>
              <p:cNvSpPr>
                <a:spLocks noChangeArrowheads="1"/>
              </p:cNvSpPr>
              <p:nvPr/>
            </p:nvSpPr>
            <p:spPr bwMode="auto">
              <a:xfrm>
                <a:off x="-1692275" y="4570413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1"/>
              <p:cNvSpPr>
                <a:spLocks noChangeArrowheads="1"/>
              </p:cNvSpPr>
              <p:nvPr/>
            </p:nvSpPr>
            <p:spPr bwMode="auto">
              <a:xfrm>
                <a:off x="-1654175" y="4570413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12"/>
              <p:cNvSpPr>
                <a:spLocks noChangeArrowheads="1"/>
              </p:cNvSpPr>
              <p:nvPr/>
            </p:nvSpPr>
            <p:spPr bwMode="auto">
              <a:xfrm>
                <a:off x="-1616075" y="4570413"/>
                <a:ext cx="39688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-1576388" y="4556126"/>
                <a:ext cx="38100" cy="39688"/>
              </a:xfrm>
              <a:custGeom>
                <a:avLst/>
                <a:gdLst>
                  <a:gd name="T0" fmla="*/ 24 w 24"/>
                  <a:gd name="T1" fmla="*/ 9 h 25"/>
                  <a:gd name="T2" fmla="*/ 24 w 24"/>
                  <a:gd name="T3" fmla="*/ 25 h 25"/>
                  <a:gd name="T4" fmla="*/ 0 w 24"/>
                  <a:gd name="T5" fmla="*/ 25 h 25"/>
                  <a:gd name="T6" fmla="*/ 8 w 24"/>
                  <a:gd name="T7" fmla="*/ 0 h 25"/>
                  <a:gd name="T8" fmla="*/ 24 w 24"/>
                  <a:gd name="T9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4" y="9"/>
                    </a:moveTo>
                    <a:lnTo>
                      <a:pt x="24" y="25"/>
                    </a:lnTo>
                    <a:lnTo>
                      <a:pt x="0" y="25"/>
                    </a:lnTo>
                    <a:lnTo>
                      <a:pt x="8" y="0"/>
                    </a:lnTo>
                    <a:lnTo>
                      <a:pt x="24" y="9"/>
                    </a:ln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14"/>
              <p:cNvSpPr>
                <a:spLocks noChangeArrowheads="1"/>
              </p:cNvSpPr>
              <p:nvPr/>
            </p:nvSpPr>
            <p:spPr bwMode="auto">
              <a:xfrm>
                <a:off x="-1524000" y="4570413"/>
                <a:ext cx="254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15"/>
              <p:cNvSpPr>
                <a:spLocks noChangeArrowheads="1"/>
              </p:cNvSpPr>
              <p:nvPr/>
            </p:nvSpPr>
            <p:spPr bwMode="auto">
              <a:xfrm>
                <a:off x="-1485900" y="4570413"/>
                <a:ext cx="254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16"/>
              <p:cNvSpPr>
                <a:spLocks noChangeArrowheads="1"/>
              </p:cNvSpPr>
              <p:nvPr/>
            </p:nvSpPr>
            <p:spPr bwMode="auto">
              <a:xfrm>
                <a:off x="-4621213" y="3248026"/>
                <a:ext cx="38100" cy="381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17"/>
              <p:cNvSpPr>
                <a:spLocks noChangeArrowheads="1"/>
              </p:cNvSpPr>
              <p:nvPr/>
            </p:nvSpPr>
            <p:spPr bwMode="auto">
              <a:xfrm>
                <a:off x="-4621213" y="3208338"/>
                <a:ext cx="38100" cy="396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18"/>
              <p:cNvSpPr>
                <a:spLocks noChangeArrowheads="1"/>
              </p:cNvSpPr>
              <p:nvPr/>
            </p:nvSpPr>
            <p:spPr bwMode="auto">
              <a:xfrm>
                <a:off x="-4621213" y="3168651"/>
                <a:ext cx="38100" cy="396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19"/>
              <p:cNvSpPr>
                <a:spLocks noChangeArrowheads="1"/>
              </p:cNvSpPr>
              <p:nvPr/>
            </p:nvSpPr>
            <p:spPr bwMode="auto">
              <a:xfrm>
                <a:off x="-4621213" y="3128963"/>
                <a:ext cx="38100" cy="396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0"/>
              <p:cNvSpPr>
                <a:spLocks noChangeArrowheads="1"/>
              </p:cNvSpPr>
              <p:nvPr/>
            </p:nvSpPr>
            <p:spPr bwMode="auto">
              <a:xfrm>
                <a:off x="-4621213" y="3090863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-4621213" y="3051176"/>
                <a:ext cx="38100" cy="254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-4621213" y="3011488"/>
                <a:ext cx="38100" cy="269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3"/>
              <p:cNvSpPr>
                <a:spLocks noChangeArrowheads="1"/>
              </p:cNvSpPr>
              <p:nvPr/>
            </p:nvSpPr>
            <p:spPr bwMode="auto">
              <a:xfrm>
                <a:off x="-4621213" y="2971801"/>
                <a:ext cx="38100" cy="269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-4621213" y="2919413"/>
                <a:ext cx="38100" cy="39688"/>
              </a:xfrm>
              <a:custGeom>
                <a:avLst/>
                <a:gdLst>
                  <a:gd name="T0" fmla="*/ 0 w 24"/>
                  <a:gd name="T1" fmla="*/ 0 h 25"/>
                  <a:gd name="T2" fmla="*/ 24 w 24"/>
                  <a:gd name="T3" fmla="*/ 9 h 25"/>
                  <a:gd name="T4" fmla="*/ 16 w 24"/>
                  <a:gd name="T5" fmla="*/ 25 h 25"/>
                  <a:gd name="T6" fmla="*/ 0 w 24"/>
                  <a:gd name="T7" fmla="*/ 25 h 25"/>
                  <a:gd name="T8" fmla="*/ 0 w 2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0" y="0"/>
                    </a:moveTo>
                    <a:lnTo>
                      <a:pt x="24" y="9"/>
                    </a:lnTo>
                    <a:lnTo>
                      <a:pt x="16" y="25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-4621213" y="2881313"/>
                <a:ext cx="38100" cy="38100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6"/>
              <p:cNvSpPr>
                <a:spLocks noChangeArrowheads="1"/>
              </p:cNvSpPr>
              <p:nvPr/>
            </p:nvSpPr>
            <p:spPr bwMode="auto">
              <a:xfrm>
                <a:off x="-4621213" y="2841626"/>
                <a:ext cx="38100" cy="396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-1965325" y="3575051"/>
                <a:ext cx="52388" cy="39688"/>
              </a:xfrm>
              <a:custGeom>
                <a:avLst/>
                <a:gdLst>
                  <a:gd name="T0" fmla="*/ 2 w 4"/>
                  <a:gd name="T1" fmla="*/ 1 h 3"/>
                  <a:gd name="T2" fmla="*/ 2 w 4"/>
                  <a:gd name="T3" fmla="*/ 3 h 3"/>
                  <a:gd name="T4" fmla="*/ 3 w 4"/>
                  <a:gd name="T5" fmla="*/ 2 h 3"/>
                  <a:gd name="T6" fmla="*/ 4 w 4"/>
                  <a:gd name="T7" fmla="*/ 0 h 3"/>
                  <a:gd name="T8" fmla="*/ 2 w 4"/>
                  <a:gd name="T9" fmla="*/ 0 h 3"/>
                  <a:gd name="T10" fmla="*/ 0 w 4"/>
                  <a:gd name="T11" fmla="*/ 0 h 3"/>
                  <a:gd name="T12" fmla="*/ 2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-2535238" y="3273426"/>
                <a:ext cx="376238" cy="458788"/>
              </a:xfrm>
              <a:custGeom>
                <a:avLst/>
                <a:gdLst>
                  <a:gd name="T0" fmla="*/ 0 w 29"/>
                  <a:gd name="T1" fmla="*/ 0 h 35"/>
                  <a:gd name="T2" fmla="*/ 0 w 29"/>
                  <a:gd name="T3" fmla="*/ 1 h 35"/>
                  <a:gd name="T4" fmla="*/ 29 w 29"/>
                  <a:gd name="T5" fmla="*/ 35 h 35"/>
                  <a:gd name="T6" fmla="*/ 29 w 29"/>
                  <a:gd name="T7" fmla="*/ 35 h 35"/>
                  <a:gd name="T8" fmla="*/ 0 w 29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2" y="10"/>
                      <a:pt x="21" y="22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2" y="22"/>
                      <a:pt x="12" y="1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-2159000" y="3587751"/>
                <a:ext cx="219075" cy="144463"/>
              </a:xfrm>
              <a:custGeom>
                <a:avLst/>
                <a:gdLst>
                  <a:gd name="T0" fmla="*/ 0 w 17"/>
                  <a:gd name="T1" fmla="*/ 10 h 11"/>
                  <a:gd name="T2" fmla="*/ 0 w 17"/>
                  <a:gd name="T3" fmla="*/ 11 h 11"/>
                  <a:gd name="T4" fmla="*/ 17 w 17"/>
                  <a:gd name="T5" fmla="*/ 1 h 11"/>
                  <a:gd name="T6" fmla="*/ 17 w 17"/>
                  <a:gd name="T7" fmla="*/ 0 h 11"/>
                  <a:gd name="T8" fmla="*/ 0 w 17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0" y="10"/>
                    </a:moveTo>
                    <a:cubicBezTo>
                      <a:pt x="0" y="10"/>
                      <a:pt x="0" y="11"/>
                      <a:pt x="0" y="11"/>
                    </a:cubicBezTo>
                    <a:cubicBezTo>
                      <a:pt x="6" y="7"/>
                      <a:pt x="11" y="4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  <a:cubicBezTo>
                      <a:pt x="11" y="3"/>
                      <a:pt x="5" y="7"/>
                      <a:pt x="0" y="1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-2341563" y="3614738"/>
                <a:ext cx="52388" cy="52388"/>
              </a:xfrm>
              <a:custGeom>
                <a:avLst/>
                <a:gdLst>
                  <a:gd name="T0" fmla="*/ 2 w 4"/>
                  <a:gd name="T1" fmla="*/ 2 h 4"/>
                  <a:gd name="T2" fmla="*/ 4 w 4"/>
                  <a:gd name="T3" fmla="*/ 3 h 4"/>
                  <a:gd name="T4" fmla="*/ 2 w 4"/>
                  <a:gd name="T5" fmla="*/ 4 h 4"/>
                  <a:gd name="T6" fmla="*/ 0 w 4"/>
                  <a:gd name="T7" fmla="*/ 4 h 4"/>
                  <a:gd name="T8" fmla="*/ 1 w 4"/>
                  <a:gd name="T9" fmla="*/ 2 h 4"/>
                  <a:gd name="T10" fmla="*/ 2 w 4"/>
                  <a:gd name="T11" fmla="*/ 0 h 4"/>
                  <a:gd name="T12" fmla="*/ 2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cubicBezTo>
                      <a:pt x="3" y="3"/>
                      <a:pt x="3" y="3"/>
                      <a:pt x="4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-2560638" y="3051176"/>
                <a:ext cx="465138" cy="444500"/>
              </a:xfrm>
              <a:custGeom>
                <a:avLst/>
                <a:gdLst>
                  <a:gd name="T0" fmla="*/ 0 w 36"/>
                  <a:gd name="T1" fmla="*/ 0 h 34"/>
                  <a:gd name="T2" fmla="*/ 0 w 36"/>
                  <a:gd name="T3" fmla="*/ 0 h 34"/>
                  <a:gd name="T4" fmla="*/ 36 w 36"/>
                  <a:gd name="T5" fmla="*/ 34 h 34"/>
                  <a:gd name="T6" fmla="*/ 35 w 36"/>
                  <a:gd name="T7" fmla="*/ 34 h 34"/>
                  <a:gd name="T8" fmla="*/ 0 w 3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9"/>
                      <a:pt x="26" y="21"/>
                      <a:pt x="36" y="34"/>
                    </a:cubicBezTo>
                    <a:cubicBezTo>
                      <a:pt x="36" y="34"/>
                      <a:pt x="35" y="34"/>
                      <a:pt x="35" y="34"/>
                    </a:cubicBezTo>
                    <a:cubicBezTo>
                      <a:pt x="26" y="21"/>
                      <a:pt x="14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-2314575" y="3495676"/>
                <a:ext cx="219075" cy="157163"/>
              </a:xfrm>
              <a:custGeom>
                <a:avLst/>
                <a:gdLst>
                  <a:gd name="T0" fmla="*/ 16 w 17"/>
                  <a:gd name="T1" fmla="*/ 0 h 12"/>
                  <a:gd name="T2" fmla="*/ 17 w 17"/>
                  <a:gd name="T3" fmla="*/ 0 h 12"/>
                  <a:gd name="T4" fmla="*/ 1 w 17"/>
                  <a:gd name="T5" fmla="*/ 12 h 12"/>
                  <a:gd name="T6" fmla="*/ 0 w 17"/>
                  <a:gd name="T7" fmla="*/ 11 h 12"/>
                  <a:gd name="T8" fmla="*/ 16 w 1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6" y="0"/>
                    </a:moveTo>
                    <a:cubicBezTo>
                      <a:pt x="16" y="0"/>
                      <a:pt x="16" y="0"/>
                      <a:pt x="17" y="0"/>
                    </a:cubicBezTo>
                    <a:cubicBezTo>
                      <a:pt x="11" y="4"/>
                      <a:pt x="6" y="8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5" y="7"/>
                      <a:pt x="11" y="3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3"/>
              <p:cNvSpPr>
                <a:spLocks/>
              </p:cNvSpPr>
              <p:nvPr/>
            </p:nvSpPr>
            <p:spPr bwMode="auto">
              <a:xfrm>
                <a:off x="-1862138" y="3286126"/>
                <a:ext cx="52388" cy="52388"/>
              </a:xfrm>
              <a:custGeom>
                <a:avLst/>
                <a:gdLst>
                  <a:gd name="T0" fmla="*/ 1 w 4"/>
                  <a:gd name="T1" fmla="*/ 1 h 4"/>
                  <a:gd name="T2" fmla="*/ 2 w 4"/>
                  <a:gd name="T3" fmla="*/ 4 h 4"/>
                  <a:gd name="T4" fmla="*/ 3 w 4"/>
                  <a:gd name="T5" fmla="*/ 2 h 4"/>
                  <a:gd name="T6" fmla="*/ 4 w 4"/>
                  <a:gd name="T7" fmla="*/ 0 h 4"/>
                  <a:gd name="T8" fmla="*/ 2 w 4"/>
                  <a:gd name="T9" fmla="*/ 0 h 4"/>
                  <a:gd name="T10" fmla="*/ 0 w 4"/>
                  <a:gd name="T11" fmla="*/ 0 h 4"/>
                  <a:gd name="T12" fmla="*/ 1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2" y="2"/>
                      <a:pt x="2" y="3"/>
                      <a:pt x="2" y="4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4"/>
              <p:cNvSpPr>
                <a:spLocks/>
              </p:cNvSpPr>
              <p:nvPr/>
            </p:nvSpPr>
            <p:spPr bwMode="auto">
              <a:xfrm>
                <a:off x="-2522538" y="2986088"/>
                <a:ext cx="479425" cy="471488"/>
              </a:xfrm>
              <a:custGeom>
                <a:avLst/>
                <a:gdLst>
                  <a:gd name="T0" fmla="*/ 0 w 37"/>
                  <a:gd name="T1" fmla="*/ 0 h 36"/>
                  <a:gd name="T2" fmla="*/ 0 w 37"/>
                  <a:gd name="T3" fmla="*/ 0 h 36"/>
                  <a:gd name="T4" fmla="*/ 37 w 37"/>
                  <a:gd name="T5" fmla="*/ 36 h 36"/>
                  <a:gd name="T6" fmla="*/ 37 w 37"/>
                  <a:gd name="T7" fmla="*/ 36 h 36"/>
                  <a:gd name="T8" fmla="*/ 0 w 37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10"/>
                      <a:pt x="27" y="2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27" y="22"/>
                      <a:pt x="15" y="1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-2055813" y="3300413"/>
                <a:ext cx="220663" cy="157163"/>
              </a:xfrm>
              <a:custGeom>
                <a:avLst/>
                <a:gdLst>
                  <a:gd name="T0" fmla="*/ 0 w 17"/>
                  <a:gd name="T1" fmla="*/ 11 h 12"/>
                  <a:gd name="T2" fmla="*/ 1 w 17"/>
                  <a:gd name="T3" fmla="*/ 12 h 12"/>
                  <a:gd name="T4" fmla="*/ 17 w 17"/>
                  <a:gd name="T5" fmla="*/ 1 h 12"/>
                  <a:gd name="T6" fmla="*/ 16 w 17"/>
                  <a:gd name="T7" fmla="*/ 0 h 12"/>
                  <a:gd name="T8" fmla="*/ 0 w 17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0" y="1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6" y="8"/>
                      <a:pt x="12" y="5"/>
                      <a:pt x="17" y="1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1" y="4"/>
                      <a:pt x="6" y="8"/>
                      <a:pt x="0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8"/>
              <p:cNvSpPr>
                <a:spLocks/>
              </p:cNvSpPr>
              <p:nvPr/>
            </p:nvSpPr>
            <p:spPr bwMode="auto">
              <a:xfrm>
                <a:off x="-2665413" y="3051176"/>
                <a:ext cx="311150" cy="249238"/>
              </a:xfrm>
              <a:custGeom>
                <a:avLst/>
                <a:gdLst>
                  <a:gd name="T0" fmla="*/ 0 w 24"/>
                  <a:gd name="T1" fmla="*/ 0 h 19"/>
                  <a:gd name="T2" fmla="*/ 0 w 24"/>
                  <a:gd name="T3" fmla="*/ 0 h 19"/>
                  <a:gd name="T4" fmla="*/ 24 w 24"/>
                  <a:gd name="T5" fmla="*/ 19 h 19"/>
                  <a:gd name="T6" fmla="*/ 24 w 24"/>
                  <a:gd name="T7" fmla="*/ 19 h 19"/>
                  <a:gd name="T8" fmla="*/ 0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5"/>
                      <a:pt x="17" y="12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17" y="12"/>
                      <a:pt x="8" y="5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9"/>
              <p:cNvSpPr>
                <a:spLocks/>
              </p:cNvSpPr>
              <p:nvPr/>
            </p:nvSpPr>
            <p:spPr bwMode="auto">
              <a:xfrm>
                <a:off x="-1071563" y="1885951"/>
                <a:ext cx="77788" cy="65088"/>
              </a:xfrm>
              <a:custGeom>
                <a:avLst/>
                <a:gdLst>
                  <a:gd name="T0" fmla="*/ 4 w 6"/>
                  <a:gd name="T1" fmla="*/ 2 h 5"/>
                  <a:gd name="T2" fmla="*/ 6 w 6"/>
                  <a:gd name="T3" fmla="*/ 5 h 5"/>
                  <a:gd name="T4" fmla="*/ 6 w 6"/>
                  <a:gd name="T5" fmla="*/ 3 h 5"/>
                  <a:gd name="T6" fmla="*/ 6 w 6"/>
                  <a:gd name="T7" fmla="*/ 0 h 5"/>
                  <a:gd name="T8" fmla="*/ 3 w 6"/>
                  <a:gd name="T9" fmla="*/ 0 h 5"/>
                  <a:gd name="T10" fmla="*/ 0 w 6"/>
                  <a:gd name="T11" fmla="*/ 0 h 5"/>
                  <a:gd name="T12" fmla="*/ 4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2"/>
                    </a:moveTo>
                    <a:cubicBezTo>
                      <a:pt x="5" y="3"/>
                      <a:pt x="6" y="4"/>
                      <a:pt x="6" y="5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2"/>
                      <a:pt x="6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0"/>
              <p:cNvSpPr>
                <a:spLocks/>
              </p:cNvSpPr>
              <p:nvPr/>
            </p:nvSpPr>
            <p:spPr bwMode="auto">
              <a:xfrm>
                <a:off x="-2224088" y="1898651"/>
                <a:ext cx="1217613" cy="1257300"/>
              </a:xfrm>
              <a:custGeom>
                <a:avLst/>
                <a:gdLst>
                  <a:gd name="T0" fmla="*/ 0 w 94"/>
                  <a:gd name="T1" fmla="*/ 96 h 96"/>
                  <a:gd name="T2" fmla="*/ 1 w 94"/>
                  <a:gd name="T3" fmla="*/ 96 h 96"/>
                  <a:gd name="T4" fmla="*/ 94 w 94"/>
                  <a:gd name="T5" fmla="*/ 1 h 96"/>
                  <a:gd name="T6" fmla="*/ 92 w 94"/>
                  <a:gd name="T7" fmla="*/ 0 h 96"/>
                  <a:gd name="T8" fmla="*/ 0 w 94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6">
                    <a:moveTo>
                      <a:pt x="0" y="96"/>
                    </a:moveTo>
                    <a:cubicBezTo>
                      <a:pt x="0" y="96"/>
                      <a:pt x="0" y="96"/>
                      <a:pt x="1" y="96"/>
                    </a:cubicBezTo>
                    <a:cubicBezTo>
                      <a:pt x="32" y="65"/>
                      <a:pt x="63" y="33"/>
                      <a:pt x="94" y="1"/>
                    </a:cubicBezTo>
                    <a:cubicBezTo>
                      <a:pt x="93" y="1"/>
                      <a:pt x="93" y="1"/>
                      <a:pt x="92" y="0"/>
                    </a:cubicBezTo>
                    <a:cubicBezTo>
                      <a:pt x="62" y="32"/>
                      <a:pt x="31" y="64"/>
                      <a:pt x="0" y="9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1"/>
              <p:cNvSpPr>
                <a:spLocks/>
              </p:cNvSpPr>
              <p:nvPr/>
            </p:nvSpPr>
            <p:spPr bwMode="auto">
              <a:xfrm>
                <a:off x="-2573338" y="2881313"/>
                <a:ext cx="361950" cy="274638"/>
              </a:xfrm>
              <a:custGeom>
                <a:avLst/>
                <a:gdLst>
                  <a:gd name="T0" fmla="*/ 1 w 28"/>
                  <a:gd name="T1" fmla="*/ 0 h 21"/>
                  <a:gd name="T2" fmla="*/ 0 w 28"/>
                  <a:gd name="T3" fmla="*/ 0 h 21"/>
                  <a:gd name="T4" fmla="*/ 28 w 28"/>
                  <a:gd name="T5" fmla="*/ 21 h 21"/>
                  <a:gd name="T6" fmla="*/ 28 w 28"/>
                  <a:gd name="T7" fmla="*/ 21 h 21"/>
                  <a:gd name="T8" fmla="*/ 1 w 2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6"/>
                      <a:pt x="19" y="13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0" y="13"/>
                      <a:pt x="10" y="6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2"/>
              <p:cNvSpPr>
                <a:spLocks/>
              </p:cNvSpPr>
              <p:nvPr/>
            </p:nvSpPr>
            <p:spPr bwMode="auto">
              <a:xfrm>
                <a:off x="-2068513" y="3116263"/>
                <a:ext cx="50800" cy="39688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2 w 4"/>
                  <a:gd name="T5" fmla="*/ 1 h 3"/>
                  <a:gd name="T6" fmla="*/ 4 w 4"/>
                  <a:gd name="T7" fmla="*/ 3 h 3"/>
                  <a:gd name="T8" fmla="*/ 2 w 4"/>
                  <a:gd name="T9" fmla="*/ 2 h 3"/>
                  <a:gd name="T10" fmla="*/ 0 w 4"/>
                  <a:gd name="T11" fmla="*/ 0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3"/>
              <p:cNvSpPr>
                <a:spLocks/>
              </p:cNvSpPr>
              <p:nvPr/>
            </p:nvSpPr>
            <p:spPr bwMode="auto">
              <a:xfrm>
                <a:off x="-2392363" y="2881313"/>
                <a:ext cx="77788" cy="104775"/>
              </a:xfrm>
              <a:custGeom>
                <a:avLst/>
                <a:gdLst>
                  <a:gd name="T0" fmla="*/ 1 w 6"/>
                  <a:gd name="T1" fmla="*/ 8 h 8"/>
                  <a:gd name="T2" fmla="*/ 0 w 6"/>
                  <a:gd name="T3" fmla="*/ 8 h 8"/>
                  <a:gd name="T4" fmla="*/ 6 w 6"/>
                  <a:gd name="T5" fmla="*/ 0 h 8"/>
                  <a:gd name="T6" fmla="*/ 6 w 6"/>
                  <a:gd name="T7" fmla="*/ 0 h 8"/>
                  <a:gd name="T8" fmla="*/ 1 w 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1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5"/>
                      <a:pt x="4" y="3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3"/>
                      <a:pt x="3" y="5"/>
                      <a:pt x="1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4"/>
              <p:cNvSpPr>
                <a:spLocks/>
              </p:cNvSpPr>
              <p:nvPr/>
            </p:nvSpPr>
            <p:spPr bwMode="auto">
              <a:xfrm>
                <a:off x="-2314575" y="2881313"/>
                <a:ext cx="258763" cy="247650"/>
              </a:xfrm>
              <a:custGeom>
                <a:avLst/>
                <a:gdLst>
                  <a:gd name="T0" fmla="*/ 0 w 20"/>
                  <a:gd name="T1" fmla="*/ 0 h 19"/>
                  <a:gd name="T2" fmla="*/ 0 w 20"/>
                  <a:gd name="T3" fmla="*/ 0 h 19"/>
                  <a:gd name="T4" fmla="*/ 20 w 20"/>
                  <a:gd name="T5" fmla="*/ 18 h 19"/>
                  <a:gd name="T6" fmla="*/ 20 w 20"/>
                  <a:gd name="T7" fmla="*/ 19 h 19"/>
                  <a:gd name="T8" fmla="*/ 0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6"/>
                      <a:pt x="14" y="12"/>
                      <a:pt x="20" y="18"/>
                    </a:cubicBezTo>
                    <a:cubicBezTo>
                      <a:pt x="20" y="18"/>
                      <a:pt x="20" y="19"/>
                      <a:pt x="20" y="19"/>
                    </a:cubicBezTo>
                    <a:cubicBezTo>
                      <a:pt x="14" y="12"/>
                      <a:pt x="7" y="6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5"/>
              <p:cNvSpPr>
                <a:spLocks/>
              </p:cNvSpPr>
              <p:nvPr/>
            </p:nvSpPr>
            <p:spPr bwMode="auto">
              <a:xfrm>
                <a:off x="-2743200" y="2632076"/>
                <a:ext cx="52388" cy="25400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1 h 2"/>
                  <a:gd name="T4" fmla="*/ 2 w 4"/>
                  <a:gd name="T5" fmla="*/ 1 h 2"/>
                  <a:gd name="T6" fmla="*/ 0 w 4"/>
                  <a:gd name="T7" fmla="*/ 0 h 2"/>
                  <a:gd name="T8" fmla="*/ 2 w 4"/>
                  <a:gd name="T9" fmla="*/ 1 h 2"/>
                  <a:gd name="T10" fmla="*/ 4 w 4"/>
                  <a:gd name="T11" fmla="*/ 2 h 2"/>
                  <a:gd name="T12" fmla="*/ 3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-2470150" y="2828926"/>
                <a:ext cx="77788" cy="104775"/>
              </a:xfrm>
              <a:custGeom>
                <a:avLst/>
                <a:gdLst>
                  <a:gd name="T0" fmla="*/ 0 w 6"/>
                  <a:gd name="T1" fmla="*/ 7 h 8"/>
                  <a:gd name="T2" fmla="*/ 1 w 6"/>
                  <a:gd name="T3" fmla="*/ 8 h 8"/>
                  <a:gd name="T4" fmla="*/ 6 w 6"/>
                  <a:gd name="T5" fmla="*/ 0 h 8"/>
                  <a:gd name="T6" fmla="*/ 6 w 6"/>
                  <a:gd name="T7" fmla="*/ 0 h 8"/>
                  <a:gd name="T8" fmla="*/ 0 w 6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7"/>
                    </a:moveTo>
                    <a:cubicBezTo>
                      <a:pt x="0" y="7"/>
                      <a:pt x="1" y="8"/>
                      <a:pt x="1" y="8"/>
                    </a:cubicBezTo>
                    <a:cubicBezTo>
                      <a:pt x="2" y="5"/>
                      <a:pt x="4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5"/>
                      <a:pt x="0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7"/>
              <p:cNvSpPr>
                <a:spLocks/>
              </p:cNvSpPr>
              <p:nvPr/>
            </p:nvSpPr>
            <p:spPr bwMode="auto">
              <a:xfrm>
                <a:off x="-2703513" y="2644776"/>
                <a:ext cx="311150" cy="184150"/>
              </a:xfrm>
              <a:custGeom>
                <a:avLst/>
                <a:gdLst>
                  <a:gd name="T0" fmla="*/ 24 w 24"/>
                  <a:gd name="T1" fmla="*/ 14 h 14"/>
                  <a:gd name="T2" fmla="*/ 24 w 24"/>
                  <a:gd name="T3" fmla="*/ 14 h 14"/>
                  <a:gd name="T4" fmla="*/ 0 w 24"/>
                  <a:gd name="T5" fmla="*/ 0 h 14"/>
                  <a:gd name="T6" fmla="*/ 0 w 24"/>
                  <a:gd name="T7" fmla="*/ 1 h 14"/>
                  <a:gd name="T8" fmla="*/ 24 w 24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4" y="14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16" y="9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8" y="4"/>
                      <a:pt x="16" y="9"/>
                      <a:pt x="24" y="1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8"/>
              <p:cNvSpPr>
                <a:spLocks/>
              </p:cNvSpPr>
              <p:nvPr/>
            </p:nvSpPr>
            <p:spPr bwMode="auto">
              <a:xfrm>
                <a:off x="-2289175" y="2986088"/>
                <a:ext cx="868363" cy="2106613"/>
              </a:xfrm>
              <a:custGeom>
                <a:avLst/>
                <a:gdLst>
                  <a:gd name="T0" fmla="*/ 0 w 67"/>
                  <a:gd name="T1" fmla="*/ 0 h 161"/>
                  <a:gd name="T2" fmla="*/ 0 w 67"/>
                  <a:gd name="T3" fmla="*/ 0 h 161"/>
                  <a:gd name="T4" fmla="*/ 52 w 67"/>
                  <a:gd name="T5" fmla="*/ 161 h 161"/>
                  <a:gd name="T6" fmla="*/ 52 w 67"/>
                  <a:gd name="T7" fmla="*/ 161 h 161"/>
                  <a:gd name="T8" fmla="*/ 0 w 67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6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6" y="37"/>
                      <a:pt x="67" y="104"/>
                      <a:pt x="52" y="161"/>
                    </a:cubicBezTo>
                    <a:cubicBezTo>
                      <a:pt x="52" y="161"/>
                      <a:pt x="52" y="161"/>
                      <a:pt x="52" y="161"/>
                    </a:cubicBezTo>
                    <a:cubicBezTo>
                      <a:pt x="67" y="104"/>
                      <a:pt x="46" y="3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9"/>
              <p:cNvSpPr>
                <a:spLocks/>
              </p:cNvSpPr>
              <p:nvPr/>
            </p:nvSpPr>
            <p:spPr bwMode="auto">
              <a:xfrm>
                <a:off x="-2341563" y="2986088"/>
                <a:ext cx="52388" cy="65088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4 h 5"/>
                  <a:gd name="T4" fmla="*/ 4 w 4"/>
                  <a:gd name="T5" fmla="*/ 0 h 5"/>
                  <a:gd name="T6" fmla="*/ 4 w 4"/>
                  <a:gd name="T7" fmla="*/ 0 h 5"/>
                  <a:gd name="T8" fmla="*/ 0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0" y="4"/>
                      <a:pt x="0" y="4"/>
                    </a:cubicBezTo>
                    <a:cubicBezTo>
                      <a:pt x="1" y="3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3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0"/>
              <p:cNvSpPr>
                <a:spLocks/>
              </p:cNvSpPr>
              <p:nvPr/>
            </p:nvSpPr>
            <p:spPr bwMode="auto">
              <a:xfrm>
                <a:off x="-4699000" y="2409826"/>
                <a:ext cx="2201863" cy="444500"/>
              </a:xfrm>
              <a:custGeom>
                <a:avLst/>
                <a:gdLst>
                  <a:gd name="T0" fmla="*/ 170 w 170"/>
                  <a:gd name="T1" fmla="*/ 32 h 34"/>
                  <a:gd name="T2" fmla="*/ 170 w 170"/>
                  <a:gd name="T3" fmla="*/ 32 h 34"/>
                  <a:gd name="T4" fmla="*/ 0 w 170"/>
                  <a:gd name="T5" fmla="*/ 34 h 34"/>
                  <a:gd name="T6" fmla="*/ 0 w 170"/>
                  <a:gd name="T7" fmla="*/ 34 h 34"/>
                  <a:gd name="T8" fmla="*/ 170 w 170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34">
                    <a:moveTo>
                      <a:pt x="170" y="32"/>
                    </a:moveTo>
                    <a:cubicBezTo>
                      <a:pt x="170" y="32"/>
                      <a:pt x="170" y="32"/>
                      <a:pt x="170" y="32"/>
                    </a:cubicBezTo>
                    <a:cubicBezTo>
                      <a:pt x="119" y="0"/>
                      <a:pt x="50" y="1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0" y="2"/>
                      <a:pt x="119" y="1"/>
                      <a:pt x="170" y="3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1"/>
              <p:cNvSpPr>
                <a:spLocks/>
              </p:cNvSpPr>
              <p:nvPr/>
            </p:nvSpPr>
            <p:spPr bwMode="auto">
              <a:xfrm>
                <a:off x="-2547938" y="2828926"/>
                <a:ext cx="50800" cy="65088"/>
              </a:xfrm>
              <a:custGeom>
                <a:avLst/>
                <a:gdLst>
                  <a:gd name="T0" fmla="*/ 0 w 4"/>
                  <a:gd name="T1" fmla="*/ 5 h 5"/>
                  <a:gd name="T2" fmla="*/ 1 w 4"/>
                  <a:gd name="T3" fmla="*/ 5 h 5"/>
                  <a:gd name="T4" fmla="*/ 4 w 4"/>
                  <a:gd name="T5" fmla="*/ 0 h 5"/>
                  <a:gd name="T6" fmla="*/ 3 w 4"/>
                  <a:gd name="T7" fmla="*/ 0 h 5"/>
                  <a:gd name="T8" fmla="*/ 0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2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2"/>
              <p:cNvSpPr>
                <a:spLocks/>
              </p:cNvSpPr>
              <p:nvPr/>
            </p:nvSpPr>
            <p:spPr bwMode="auto">
              <a:xfrm>
                <a:off x="-2301875" y="3705226"/>
                <a:ext cx="52388" cy="66675"/>
              </a:xfrm>
              <a:custGeom>
                <a:avLst/>
                <a:gdLst>
                  <a:gd name="T0" fmla="*/ 3 w 4"/>
                  <a:gd name="T1" fmla="*/ 4 h 5"/>
                  <a:gd name="T2" fmla="*/ 3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2 w 4"/>
                  <a:gd name="T9" fmla="*/ 2 h 5"/>
                  <a:gd name="T10" fmla="*/ 4 w 4"/>
                  <a:gd name="T11" fmla="*/ 4 h 5"/>
                  <a:gd name="T12" fmla="*/ 3 w 4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4"/>
                      <a:pt x="3" y="4"/>
                      <a:pt x="3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3"/>
              <p:cNvSpPr>
                <a:spLocks/>
              </p:cNvSpPr>
              <p:nvPr/>
            </p:nvSpPr>
            <p:spPr bwMode="auto">
              <a:xfrm>
                <a:off x="-2120900" y="4032251"/>
                <a:ext cx="168275" cy="52388"/>
              </a:xfrm>
              <a:custGeom>
                <a:avLst/>
                <a:gdLst>
                  <a:gd name="T0" fmla="*/ 12 w 13"/>
                  <a:gd name="T1" fmla="*/ 0 h 4"/>
                  <a:gd name="T2" fmla="*/ 13 w 13"/>
                  <a:gd name="T3" fmla="*/ 0 h 4"/>
                  <a:gd name="T4" fmla="*/ 0 w 13"/>
                  <a:gd name="T5" fmla="*/ 4 h 4"/>
                  <a:gd name="T6" fmla="*/ 0 w 13"/>
                  <a:gd name="T7" fmla="*/ 4 h 4"/>
                  <a:gd name="T8" fmla="*/ 12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2" y="0"/>
                    </a:moveTo>
                    <a:cubicBezTo>
                      <a:pt x="12" y="0"/>
                      <a:pt x="13" y="0"/>
                      <a:pt x="13" y="0"/>
                    </a:cubicBezTo>
                    <a:cubicBezTo>
                      <a:pt x="8" y="1"/>
                      <a:pt x="4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8" y="1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4"/>
              <p:cNvSpPr>
                <a:spLocks/>
              </p:cNvSpPr>
              <p:nvPr/>
            </p:nvSpPr>
            <p:spPr bwMode="auto">
              <a:xfrm>
                <a:off x="-2276475" y="3757613"/>
                <a:ext cx="155575" cy="327025"/>
              </a:xfrm>
              <a:custGeom>
                <a:avLst/>
                <a:gdLst>
                  <a:gd name="T0" fmla="*/ 12 w 12"/>
                  <a:gd name="T1" fmla="*/ 25 h 25"/>
                  <a:gd name="T2" fmla="*/ 12 w 12"/>
                  <a:gd name="T3" fmla="*/ 25 h 25"/>
                  <a:gd name="T4" fmla="*/ 0 w 12"/>
                  <a:gd name="T5" fmla="*/ 0 h 25"/>
                  <a:gd name="T6" fmla="*/ 1 w 12"/>
                  <a:gd name="T7" fmla="*/ 0 h 25"/>
                  <a:gd name="T8" fmla="*/ 12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2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9" y="16"/>
                      <a:pt x="5" y="8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6" y="8"/>
                      <a:pt x="10" y="16"/>
                      <a:pt x="12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5"/>
              <p:cNvSpPr>
                <a:spLocks/>
              </p:cNvSpPr>
              <p:nvPr/>
            </p:nvSpPr>
            <p:spPr bwMode="auto">
              <a:xfrm>
                <a:off x="-2043113" y="4530726"/>
                <a:ext cx="12700" cy="65088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0 h 5"/>
                  <a:gd name="T4" fmla="*/ 0 w 1"/>
                  <a:gd name="T5" fmla="*/ 3 h 5"/>
                  <a:gd name="T6" fmla="*/ 0 w 1"/>
                  <a:gd name="T7" fmla="*/ 5 h 5"/>
                  <a:gd name="T8" fmla="*/ 0 w 1"/>
                  <a:gd name="T9" fmla="*/ 3 h 5"/>
                  <a:gd name="T10" fmla="*/ 1 w 1"/>
                  <a:gd name="T11" fmla="*/ 0 h 5"/>
                  <a:gd name="T12" fmla="*/ 0 w 1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6"/>
              <p:cNvSpPr>
                <a:spLocks/>
              </p:cNvSpPr>
              <p:nvPr/>
            </p:nvSpPr>
            <p:spPr bwMode="auto">
              <a:xfrm>
                <a:off x="-2095500" y="4137026"/>
                <a:ext cx="169863" cy="52388"/>
              </a:xfrm>
              <a:custGeom>
                <a:avLst/>
                <a:gdLst>
                  <a:gd name="T0" fmla="*/ 13 w 13"/>
                  <a:gd name="T1" fmla="*/ 1 h 4"/>
                  <a:gd name="T2" fmla="*/ 13 w 13"/>
                  <a:gd name="T3" fmla="*/ 0 h 4"/>
                  <a:gd name="T4" fmla="*/ 0 w 13"/>
                  <a:gd name="T5" fmla="*/ 3 h 4"/>
                  <a:gd name="T6" fmla="*/ 0 w 13"/>
                  <a:gd name="T7" fmla="*/ 4 h 4"/>
                  <a:gd name="T8" fmla="*/ 13 w 1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3" y="1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1"/>
                      <a:pt x="4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5" y="3"/>
                      <a:pt x="9" y="2"/>
                      <a:pt x="13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7"/>
              <p:cNvSpPr>
                <a:spLocks/>
              </p:cNvSpPr>
              <p:nvPr/>
            </p:nvSpPr>
            <p:spPr bwMode="auto">
              <a:xfrm>
                <a:off x="-2095500" y="4176713"/>
                <a:ext cx="52388" cy="366713"/>
              </a:xfrm>
              <a:custGeom>
                <a:avLst/>
                <a:gdLst>
                  <a:gd name="T0" fmla="*/ 1 w 4"/>
                  <a:gd name="T1" fmla="*/ 0 h 28"/>
                  <a:gd name="T2" fmla="*/ 0 w 4"/>
                  <a:gd name="T3" fmla="*/ 0 h 28"/>
                  <a:gd name="T4" fmla="*/ 4 w 4"/>
                  <a:gd name="T5" fmla="*/ 28 h 28"/>
                  <a:gd name="T6" fmla="*/ 4 w 4"/>
                  <a:gd name="T7" fmla="*/ 28 h 28"/>
                  <a:gd name="T8" fmla="*/ 1 w 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8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9"/>
                      <a:pt x="4" y="19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19"/>
                      <a:pt x="3" y="9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8"/>
              <p:cNvSpPr>
                <a:spLocks/>
              </p:cNvSpPr>
              <p:nvPr/>
            </p:nvSpPr>
            <p:spPr bwMode="auto">
              <a:xfrm>
                <a:off x="-4244975" y="3038476"/>
                <a:ext cx="63500" cy="38100"/>
              </a:xfrm>
              <a:custGeom>
                <a:avLst/>
                <a:gdLst>
                  <a:gd name="T0" fmla="*/ 4 w 5"/>
                  <a:gd name="T1" fmla="*/ 1 h 3"/>
                  <a:gd name="T2" fmla="*/ 5 w 5"/>
                  <a:gd name="T3" fmla="*/ 1 h 3"/>
                  <a:gd name="T4" fmla="*/ 2 w 5"/>
                  <a:gd name="T5" fmla="*/ 2 h 3"/>
                  <a:gd name="T6" fmla="*/ 0 w 5"/>
                  <a:gd name="T7" fmla="*/ 3 h 3"/>
                  <a:gd name="T8" fmla="*/ 2 w 5"/>
                  <a:gd name="T9" fmla="*/ 2 h 3"/>
                  <a:gd name="T10" fmla="*/ 5 w 5"/>
                  <a:gd name="T11" fmla="*/ 0 h 3"/>
                  <a:gd name="T12" fmla="*/ 4 w 5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4" y="1"/>
                      <a:pt x="5" y="1"/>
                      <a:pt x="5" y="1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3" y="1"/>
                      <a:pt x="4" y="1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9"/>
              <p:cNvSpPr>
                <a:spLocks/>
              </p:cNvSpPr>
              <p:nvPr/>
            </p:nvSpPr>
            <p:spPr bwMode="auto">
              <a:xfrm>
                <a:off x="-4194175" y="2894013"/>
                <a:ext cx="2125663" cy="1085850"/>
              </a:xfrm>
              <a:custGeom>
                <a:avLst/>
                <a:gdLst>
                  <a:gd name="T0" fmla="*/ 164 w 164"/>
                  <a:gd name="T1" fmla="*/ 83 h 83"/>
                  <a:gd name="T2" fmla="*/ 164 w 164"/>
                  <a:gd name="T3" fmla="*/ 83 h 83"/>
                  <a:gd name="T4" fmla="*/ 97 w 164"/>
                  <a:gd name="T5" fmla="*/ 13 h 83"/>
                  <a:gd name="T6" fmla="*/ 0 w 164"/>
                  <a:gd name="T7" fmla="*/ 13 h 83"/>
                  <a:gd name="T8" fmla="*/ 0 w 164"/>
                  <a:gd name="T9" fmla="*/ 12 h 83"/>
                  <a:gd name="T10" fmla="*/ 97 w 164"/>
                  <a:gd name="T11" fmla="*/ 13 h 83"/>
                  <a:gd name="T12" fmla="*/ 164 w 164"/>
                  <a:gd name="T1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83">
                    <a:moveTo>
                      <a:pt x="164" y="83"/>
                    </a:moveTo>
                    <a:cubicBezTo>
                      <a:pt x="164" y="83"/>
                      <a:pt x="164" y="83"/>
                      <a:pt x="164" y="83"/>
                    </a:cubicBezTo>
                    <a:cubicBezTo>
                      <a:pt x="152" y="52"/>
                      <a:pt x="127" y="26"/>
                      <a:pt x="97" y="13"/>
                    </a:cubicBezTo>
                    <a:cubicBezTo>
                      <a:pt x="66" y="0"/>
                      <a:pt x="30" y="0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0" y="0"/>
                      <a:pt x="66" y="0"/>
                      <a:pt x="97" y="13"/>
                    </a:cubicBezTo>
                    <a:cubicBezTo>
                      <a:pt x="127" y="26"/>
                      <a:pt x="152" y="52"/>
                      <a:pt x="164" y="8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0"/>
              <p:cNvSpPr>
                <a:spLocks/>
              </p:cNvSpPr>
              <p:nvPr/>
            </p:nvSpPr>
            <p:spPr bwMode="auto">
              <a:xfrm>
                <a:off x="-2068513" y="3927476"/>
                <a:ext cx="103188" cy="52388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1 h 4"/>
                  <a:gd name="T4" fmla="*/ 0 w 8"/>
                  <a:gd name="T5" fmla="*/ 4 h 4"/>
                  <a:gd name="T6" fmla="*/ 0 w 8"/>
                  <a:gd name="T7" fmla="*/ 3 h 4"/>
                  <a:gd name="T8" fmla="*/ 8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8" y="0"/>
                      <a:pt x="8" y="0"/>
                      <a:pt x="8" y="1"/>
                    </a:cubicBezTo>
                    <a:cubicBezTo>
                      <a:pt x="5" y="2"/>
                      <a:pt x="3" y="3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2" y="2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1"/>
              <p:cNvSpPr>
                <a:spLocks/>
              </p:cNvSpPr>
              <p:nvPr/>
            </p:nvSpPr>
            <p:spPr bwMode="auto">
              <a:xfrm>
                <a:off x="-2457450" y="4256088"/>
                <a:ext cx="557213" cy="1479550"/>
              </a:xfrm>
              <a:custGeom>
                <a:avLst/>
                <a:gdLst>
                  <a:gd name="T0" fmla="*/ 0 w 43"/>
                  <a:gd name="T1" fmla="*/ 113 h 113"/>
                  <a:gd name="T2" fmla="*/ 1 w 43"/>
                  <a:gd name="T3" fmla="*/ 113 h 113"/>
                  <a:gd name="T4" fmla="*/ 16 w 43"/>
                  <a:gd name="T5" fmla="*/ 95 h 113"/>
                  <a:gd name="T6" fmla="*/ 36 w 43"/>
                  <a:gd name="T7" fmla="*/ 0 h 113"/>
                  <a:gd name="T8" fmla="*/ 36 w 43"/>
                  <a:gd name="T9" fmla="*/ 0 h 113"/>
                  <a:gd name="T10" fmla="*/ 16 w 43"/>
                  <a:gd name="T11" fmla="*/ 95 h 113"/>
                  <a:gd name="T12" fmla="*/ 0 w 43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13">
                    <a:moveTo>
                      <a:pt x="0" y="113"/>
                    </a:moveTo>
                    <a:cubicBezTo>
                      <a:pt x="1" y="113"/>
                      <a:pt x="1" y="113"/>
                      <a:pt x="1" y="113"/>
                    </a:cubicBezTo>
                    <a:cubicBezTo>
                      <a:pt x="7" y="108"/>
                      <a:pt x="12" y="102"/>
                      <a:pt x="16" y="95"/>
                    </a:cubicBezTo>
                    <a:cubicBezTo>
                      <a:pt x="35" y="68"/>
                      <a:pt x="43" y="32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2" y="32"/>
                      <a:pt x="35" y="67"/>
                      <a:pt x="16" y="95"/>
                    </a:cubicBezTo>
                    <a:cubicBezTo>
                      <a:pt x="12" y="101"/>
                      <a:pt x="6" y="108"/>
                      <a:pt x="0" y="11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2"/>
              <p:cNvSpPr>
                <a:spLocks/>
              </p:cNvSpPr>
              <p:nvPr/>
            </p:nvSpPr>
            <p:spPr bwMode="auto">
              <a:xfrm>
                <a:off x="-1990725" y="4229101"/>
                <a:ext cx="115888" cy="26988"/>
              </a:xfrm>
              <a:custGeom>
                <a:avLst/>
                <a:gdLst>
                  <a:gd name="T0" fmla="*/ 9 w 9"/>
                  <a:gd name="T1" fmla="*/ 1 h 2"/>
                  <a:gd name="T2" fmla="*/ 8 w 9"/>
                  <a:gd name="T3" fmla="*/ 0 h 2"/>
                  <a:gd name="T4" fmla="*/ 0 w 9"/>
                  <a:gd name="T5" fmla="*/ 2 h 2"/>
                  <a:gd name="T6" fmla="*/ 0 w 9"/>
                  <a:gd name="T7" fmla="*/ 2 h 2"/>
                  <a:gd name="T8" fmla="*/ 9 w 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9" y="1"/>
                    </a:moveTo>
                    <a:cubicBezTo>
                      <a:pt x="9" y="1"/>
                      <a:pt x="8" y="0"/>
                      <a:pt x="8" y="0"/>
                    </a:cubicBezTo>
                    <a:cubicBezTo>
                      <a:pt x="6" y="1"/>
                      <a:pt x="3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2"/>
                      <a:pt x="6" y="1"/>
                      <a:pt x="9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3"/>
              <p:cNvSpPr>
                <a:spLocks/>
              </p:cNvSpPr>
              <p:nvPr/>
            </p:nvSpPr>
            <p:spPr bwMode="auto">
              <a:xfrm>
                <a:off x="-2723169" y="2417158"/>
                <a:ext cx="26988" cy="12699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0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4"/>
              <p:cNvSpPr>
                <a:spLocks/>
              </p:cNvSpPr>
              <p:nvPr/>
            </p:nvSpPr>
            <p:spPr bwMode="auto">
              <a:xfrm>
                <a:off x="-2587625" y="2030413"/>
                <a:ext cx="1658938" cy="1989138"/>
              </a:xfrm>
              <a:custGeom>
                <a:avLst/>
                <a:gdLst>
                  <a:gd name="T0" fmla="*/ 128 w 128"/>
                  <a:gd name="T1" fmla="*/ 152 h 152"/>
                  <a:gd name="T2" fmla="*/ 128 w 128"/>
                  <a:gd name="T3" fmla="*/ 152 h 152"/>
                  <a:gd name="T4" fmla="*/ 0 w 128"/>
                  <a:gd name="T5" fmla="*/ 0 h 152"/>
                  <a:gd name="T6" fmla="*/ 0 w 128"/>
                  <a:gd name="T7" fmla="*/ 0 h 152"/>
                  <a:gd name="T8" fmla="*/ 128 w 128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52">
                    <a:moveTo>
                      <a:pt x="128" y="152"/>
                    </a:move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4" y="85"/>
                      <a:pt x="64" y="2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4" y="25"/>
                      <a:pt x="114" y="85"/>
                      <a:pt x="128" y="15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5"/>
              <p:cNvSpPr>
                <a:spLocks/>
              </p:cNvSpPr>
              <p:nvPr/>
            </p:nvSpPr>
            <p:spPr bwMode="auto">
              <a:xfrm>
                <a:off x="-1538288" y="4019551"/>
                <a:ext cx="609600" cy="131763"/>
              </a:xfrm>
              <a:custGeom>
                <a:avLst/>
                <a:gdLst>
                  <a:gd name="T0" fmla="*/ 0 w 47"/>
                  <a:gd name="T1" fmla="*/ 9 h 10"/>
                  <a:gd name="T2" fmla="*/ 0 w 47"/>
                  <a:gd name="T3" fmla="*/ 10 h 10"/>
                  <a:gd name="T4" fmla="*/ 47 w 47"/>
                  <a:gd name="T5" fmla="*/ 0 h 10"/>
                  <a:gd name="T6" fmla="*/ 47 w 47"/>
                  <a:gd name="T7" fmla="*/ 0 h 10"/>
                  <a:gd name="T8" fmla="*/ 0 w 4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0">
                    <a:moveTo>
                      <a:pt x="0" y="9"/>
                    </a:moveTo>
                    <a:cubicBezTo>
                      <a:pt x="0" y="9"/>
                      <a:pt x="0" y="10"/>
                      <a:pt x="0" y="10"/>
                    </a:cubicBezTo>
                    <a:cubicBezTo>
                      <a:pt x="16" y="7"/>
                      <a:pt x="31" y="3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1" y="3"/>
                      <a:pt x="16" y="6"/>
                      <a:pt x="0" y="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6"/>
              <p:cNvSpPr>
                <a:spLocks/>
              </p:cNvSpPr>
              <p:nvPr/>
            </p:nvSpPr>
            <p:spPr bwMode="auto">
              <a:xfrm>
                <a:off x="-2728913" y="2030413"/>
                <a:ext cx="155575" cy="366713"/>
              </a:xfrm>
              <a:custGeom>
                <a:avLst/>
                <a:gdLst>
                  <a:gd name="T0" fmla="*/ 0 w 12"/>
                  <a:gd name="T1" fmla="*/ 28 h 28"/>
                  <a:gd name="T2" fmla="*/ 0 w 12"/>
                  <a:gd name="T3" fmla="*/ 28 h 28"/>
                  <a:gd name="T4" fmla="*/ 12 w 12"/>
                  <a:gd name="T5" fmla="*/ 0 h 28"/>
                  <a:gd name="T6" fmla="*/ 11 w 12"/>
                  <a:gd name="T7" fmla="*/ 0 h 28"/>
                  <a:gd name="T8" fmla="*/ 0 w 1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8">
                    <a:moveTo>
                      <a:pt x="0" y="28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4" y="19"/>
                      <a:pt x="8" y="9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7" y="9"/>
                      <a:pt x="4" y="19"/>
                      <a:pt x="0" y="2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7"/>
              <p:cNvSpPr>
                <a:spLocks/>
              </p:cNvSpPr>
              <p:nvPr/>
            </p:nvSpPr>
            <p:spPr bwMode="auto">
              <a:xfrm>
                <a:off x="-2924175" y="2867026"/>
                <a:ext cx="25400" cy="2698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1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8"/>
              <p:cNvSpPr>
                <a:spLocks/>
              </p:cNvSpPr>
              <p:nvPr/>
            </p:nvSpPr>
            <p:spPr bwMode="auto">
              <a:xfrm>
                <a:off x="-2911475" y="2736851"/>
                <a:ext cx="52388" cy="144463"/>
              </a:xfrm>
              <a:custGeom>
                <a:avLst/>
                <a:gdLst>
                  <a:gd name="T0" fmla="*/ 0 w 4"/>
                  <a:gd name="T1" fmla="*/ 11 h 11"/>
                  <a:gd name="T2" fmla="*/ 0 w 4"/>
                  <a:gd name="T3" fmla="*/ 11 h 11"/>
                  <a:gd name="T4" fmla="*/ 4 w 4"/>
                  <a:gd name="T5" fmla="*/ 0 h 11"/>
                  <a:gd name="T6" fmla="*/ 4 w 4"/>
                  <a:gd name="T7" fmla="*/ 0 h 11"/>
                  <a:gd name="T8" fmla="*/ 0 w 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7"/>
                      <a:pt x="3" y="3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3"/>
                      <a:pt x="1" y="7"/>
                      <a:pt x="0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9"/>
              <p:cNvSpPr>
                <a:spLocks/>
              </p:cNvSpPr>
              <p:nvPr/>
            </p:nvSpPr>
            <p:spPr bwMode="auto">
              <a:xfrm>
                <a:off x="-3843338" y="2684463"/>
                <a:ext cx="115888" cy="25400"/>
              </a:xfrm>
              <a:custGeom>
                <a:avLst/>
                <a:gdLst>
                  <a:gd name="T0" fmla="*/ 7 w 9"/>
                  <a:gd name="T1" fmla="*/ 1 h 2"/>
                  <a:gd name="T2" fmla="*/ 9 w 9"/>
                  <a:gd name="T3" fmla="*/ 0 h 2"/>
                  <a:gd name="T4" fmla="*/ 4 w 9"/>
                  <a:gd name="T5" fmla="*/ 1 h 2"/>
                  <a:gd name="T6" fmla="*/ 0 w 9"/>
                  <a:gd name="T7" fmla="*/ 2 h 2"/>
                  <a:gd name="T8" fmla="*/ 4 w 9"/>
                  <a:gd name="T9" fmla="*/ 2 h 2"/>
                  <a:gd name="T10" fmla="*/ 9 w 9"/>
                  <a:gd name="T11" fmla="*/ 2 h 2"/>
                  <a:gd name="T12" fmla="*/ 7 w 9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">
                    <a:moveTo>
                      <a:pt x="7" y="1"/>
                    </a:moveTo>
                    <a:cubicBezTo>
                      <a:pt x="8" y="1"/>
                      <a:pt x="8" y="1"/>
                      <a:pt x="9" y="0"/>
                    </a:cubicBezTo>
                    <a:cubicBezTo>
                      <a:pt x="7" y="1"/>
                      <a:pt x="6" y="1"/>
                      <a:pt x="4" y="1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7" y="2"/>
                      <a:pt x="9" y="2"/>
                    </a:cubicBezTo>
                    <a:cubicBezTo>
                      <a:pt x="8" y="2"/>
                      <a:pt x="8" y="2"/>
                      <a:pt x="7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0"/>
              <p:cNvSpPr>
                <a:spLocks/>
              </p:cNvSpPr>
              <p:nvPr/>
            </p:nvSpPr>
            <p:spPr bwMode="auto">
              <a:xfrm>
                <a:off x="-3170238" y="2749551"/>
                <a:ext cx="77788" cy="249238"/>
              </a:xfrm>
              <a:custGeom>
                <a:avLst/>
                <a:gdLst>
                  <a:gd name="T0" fmla="*/ 0 w 6"/>
                  <a:gd name="T1" fmla="*/ 19 h 19"/>
                  <a:gd name="T2" fmla="*/ 1 w 6"/>
                  <a:gd name="T3" fmla="*/ 19 h 19"/>
                  <a:gd name="T4" fmla="*/ 6 w 6"/>
                  <a:gd name="T5" fmla="*/ 0 h 19"/>
                  <a:gd name="T6" fmla="*/ 5 w 6"/>
                  <a:gd name="T7" fmla="*/ 0 h 19"/>
                  <a:gd name="T8" fmla="*/ 0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0" y="19"/>
                    </a:moveTo>
                    <a:cubicBezTo>
                      <a:pt x="0" y="19"/>
                      <a:pt x="0" y="19"/>
                      <a:pt x="1" y="19"/>
                    </a:cubicBezTo>
                    <a:cubicBezTo>
                      <a:pt x="2" y="13"/>
                      <a:pt x="4" y="7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6"/>
                      <a:pt x="1" y="13"/>
                      <a:pt x="0" y="1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1"/>
              <p:cNvSpPr>
                <a:spLocks/>
              </p:cNvSpPr>
              <p:nvPr/>
            </p:nvSpPr>
            <p:spPr bwMode="auto">
              <a:xfrm>
                <a:off x="-3752850" y="2684463"/>
                <a:ext cx="660400" cy="77788"/>
              </a:xfrm>
              <a:custGeom>
                <a:avLst/>
                <a:gdLst>
                  <a:gd name="T0" fmla="*/ 50 w 51"/>
                  <a:gd name="T1" fmla="*/ 6 h 6"/>
                  <a:gd name="T2" fmla="*/ 51 w 51"/>
                  <a:gd name="T3" fmla="*/ 5 h 6"/>
                  <a:gd name="T4" fmla="*/ 0 w 51"/>
                  <a:gd name="T5" fmla="*/ 1 h 6"/>
                  <a:gd name="T6" fmla="*/ 0 w 51"/>
                  <a:gd name="T7" fmla="*/ 1 h 6"/>
                  <a:gd name="T8" fmla="*/ 50 w 5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">
                    <a:moveTo>
                      <a:pt x="50" y="6"/>
                    </a:moveTo>
                    <a:cubicBezTo>
                      <a:pt x="51" y="6"/>
                      <a:pt x="51" y="5"/>
                      <a:pt x="51" y="5"/>
                    </a:cubicBezTo>
                    <a:cubicBezTo>
                      <a:pt x="34" y="1"/>
                      <a:pt x="17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0"/>
                      <a:pt x="34" y="1"/>
                      <a:pt x="50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79" name="Freeform 72"/>
              <p:cNvSpPr>
                <a:spLocks/>
              </p:cNvSpPr>
              <p:nvPr/>
            </p:nvSpPr>
            <p:spPr bwMode="auto">
              <a:xfrm>
                <a:off x="-2949575" y="2867026"/>
                <a:ext cx="115888" cy="52388"/>
              </a:xfrm>
              <a:custGeom>
                <a:avLst/>
                <a:gdLst>
                  <a:gd name="T0" fmla="*/ 2 w 9"/>
                  <a:gd name="T1" fmla="*/ 1 h 4"/>
                  <a:gd name="T2" fmla="*/ 1 w 9"/>
                  <a:gd name="T3" fmla="*/ 0 h 4"/>
                  <a:gd name="T4" fmla="*/ 5 w 9"/>
                  <a:gd name="T5" fmla="*/ 2 h 4"/>
                  <a:gd name="T6" fmla="*/ 9 w 9"/>
                  <a:gd name="T7" fmla="*/ 4 h 4"/>
                  <a:gd name="T8" fmla="*/ 5 w 9"/>
                  <a:gd name="T9" fmla="*/ 3 h 4"/>
                  <a:gd name="T10" fmla="*/ 0 w 9"/>
                  <a:gd name="T11" fmla="*/ 2 h 4"/>
                  <a:gd name="T12" fmla="*/ 2 w 9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">
                    <a:moveTo>
                      <a:pt x="2" y="1"/>
                    </a:moveTo>
                    <a:cubicBezTo>
                      <a:pt x="2" y="1"/>
                      <a:pt x="1" y="0"/>
                      <a:pt x="1" y="0"/>
                    </a:cubicBezTo>
                    <a:cubicBezTo>
                      <a:pt x="2" y="1"/>
                      <a:pt x="4" y="1"/>
                      <a:pt x="5" y="2"/>
                    </a:cubicBezTo>
                    <a:cubicBezTo>
                      <a:pt x="6" y="3"/>
                      <a:pt x="8" y="3"/>
                      <a:pt x="9" y="4"/>
                    </a:cubicBezTo>
                    <a:cubicBezTo>
                      <a:pt x="8" y="4"/>
                      <a:pt x="6" y="3"/>
                      <a:pt x="5" y="3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3"/>
              <p:cNvSpPr>
                <a:spLocks/>
              </p:cNvSpPr>
              <p:nvPr/>
            </p:nvSpPr>
            <p:spPr bwMode="auto">
              <a:xfrm>
                <a:off x="-3546475" y="2762251"/>
                <a:ext cx="14288" cy="249238"/>
              </a:xfrm>
              <a:custGeom>
                <a:avLst/>
                <a:gdLst>
                  <a:gd name="T0" fmla="*/ 1 w 1"/>
                  <a:gd name="T1" fmla="*/ 19 h 19"/>
                  <a:gd name="T2" fmla="*/ 0 w 1"/>
                  <a:gd name="T3" fmla="*/ 19 h 19"/>
                  <a:gd name="T4" fmla="*/ 0 w 1"/>
                  <a:gd name="T5" fmla="*/ 0 h 19"/>
                  <a:gd name="T6" fmla="*/ 1 w 1"/>
                  <a:gd name="T7" fmla="*/ 0 h 19"/>
                  <a:gd name="T8" fmla="*/ 1 w 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9">
                    <a:moveTo>
                      <a:pt x="1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3"/>
                      <a:pt x="0" y="6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13"/>
                      <a:pt x="1" y="1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4"/>
              <p:cNvSpPr>
                <a:spLocks/>
              </p:cNvSpPr>
              <p:nvPr/>
            </p:nvSpPr>
            <p:spPr bwMode="auto">
              <a:xfrm>
                <a:off x="-3546475" y="2762251"/>
                <a:ext cx="622300" cy="131763"/>
              </a:xfrm>
              <a:custGeom>
                <a:avLst/>
                <a:gdLst>
                  <a:gd name="T0" fmla="*/ 0 w 48"/>
                  <a:gd name="T1" fmla="*/ 0 h 10"/>
                  <a:gd name="T2" fmla="*/ 0 w 48"/>
                  <a:gd name="T3" fmla="*/ 0 h 10"/>
                  <a:gd name="T4" fmla="*/ 48 w 48"/>
                  <a:gd name="T5" fmla="*/ 9 h 10"/>
                  <a:gd name="T6" fmla="*/ 48 w 48"/>
                  <a:gd name="T7" fmla="*/ 10 h 10"/>
                  <a:gd name="T8" fmla="*/ 0 w 4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33" y="3"/>
                      <a:pt x="48" y="9"/>
                    </a:cubicBezTo>
                    <a:cubicBezTo>
                      <a:pt x="48" y="9"/>
                      <a:pt x="48" y="9"/>
                      <a:pt x="48" y="10"/>
                    </a:cubicBezTo>
                    <a:cubicBezTo>
                      <a:pt x="33" y="4"/>
                      <a:pt x="17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5"/>
              <p:cNvSpPr>
                <a:spLocks/>
              </p:cNvSpPr>
              <p:nvPr/>
            </p:nvSpPr>
            <p:spPr bwMode="auto">
              <a:xfrm>
                <a:off x="-4413250" y="2906713"/>
                <a:ext cx="115888" cy="65088"/>
              </a:xfrm>
              <a:custGeom>
                <a:avLst/>
                <a:gdLst>
                  <a:gd name="T0" fmla="*/ 7 w 9"/>
                  <a:gd name="T1" fmla="*/ 1 h 5"/>
                  <a:gd name="T2" fmla="*/ 8 w 9"/>
                  <a:gd name="T3" fmla="*/ 0 h 5"/>
                  <a:gd name="T4" fmla="*/ 4 w 9"/>
                  <a:gd name="T5" fmla="*/ 2 h 5"/>
                  <a:gd name="T6" fmla="*/ 0 w 9"/>
                  <a:gd name="T7" fmla="*/ 5 h 5"/>
                  <a:gd name="T8" fmla="*/ 5 w 9"/>
                  <a:gd name="T9" fmla="*/ 3 h 5"/>
                  <a:gd name="T10" fmla="*/ 9 w 9"/>
                  <a:gd name="T11" fmla="*/ 1 h 5"/>
                  <a:gd name="T12" fmla="*/ 7 w 9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">
                    <a:moveTo>
                      <a:pt x="7" y="1"/>
                    </a:moveTo>
                    <a:cubicBezTo>
                      <a:pt x="7" y="1"/>
                      <a:pt x="8" y="0"/>
                      <a:pt x="8" y="0"/>
                    </a:cubicBezTo>
                    <a:cubicBezTo>
                      <a:pt x="7" y="1"/>
                      <a:pt x="6" y="1"/>
                      <a:pt x="4" y="2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6" y="2"/>
                      <a:pt x="7" y="2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6"/>
              <p:cNvSpPr>
                <a:spLocks/>
              </p:cNvSpPr>
              <p:nvPr/>
            </p:nvSpPr>
            <p:spPr bwMode="auto">
              <a:xfrm>
                <a:off x="-3727450" y="2762251"/>
                <a:ext cx="39688" cy="261938"/>
              </a:xfrm>
              <a:custGeom>
                <a:avLst/>
                <a:gdLst>
                  <a:gd name="T0" fmla="*/ 2 w 3"/>
                  <a:gd name="T1" fmla="*/ 20 h 20"/>
                  <a:gd name="T2" fmla="*/ 3 w 3"/>
                  <a:gd name="T3" fmla="*/ 20 h 20"/>
                  <a:gd name="T4" fmla="*/ 1 w 3"/>
                  <a:gd name="T5" fmla="*/ 0 h 20"/>
                  <a:gd name="T6" fmla="*/ 0 w 3"/>
                  <a:gd name="T7" fmla="*/ 0 h 20"/>
                  <a:gd name="T8" fmla="*/ 2 w 3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2" y="20"/>
                    </a:moveTo>
                    <a:cubicBezTo>
                      <a:pt x="2" y="20"/>
                      <a:pt x="2" y="20"/>
                      <a:pt x="3" y="20"/>
                    </a:cubicBezTo>
                    <a:cubicBezTo>
                      <a:pt x="2" y="13"/>
                      <a:pt x="2" y="6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7"/>
                      <a:pt x="1" y="13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7"/>
              <p:cNvSpPr>
                <a:spLocks/>
              </p:cNvSpPr>
              <p:nvPr/>
            </p:nvSpPr>
            <p:spPr bwMode="auto">
              <a:xfrm>
                <a:off x="-4322763" y="2762251"/>
                <a:ext cx="608013" cy="157163"/>
              </a:xfrm>
              <a:custGeom>
                <a:avLst/>
                <a:gdLst>
                  <a:gd name="T0" fmla="*/ 47 w 47"/>
                  <a:gd name="T1" fmla="*/ 0 h 12"/>
                  <a:gd name="T2" fmla="*/ 47 w 47"/>
                  <a:gd name="T3" fmla="*/ 0 h 12"/>
                  <a:gd name="T4" fmla="*/ 0 w 47"/>
                  <a:gd name="T5" fmla="*/ 12 h 12"/>
                  <a:gd name="T6" fmla="*/ 0 w 47"/>
                  <a:gd name="T7" fmla="*/ 12 h 12"/>
                  <a:gd name="T8" fmla="*/ 47 w 4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2"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31" y="1"/>
                      <a:pt x="15" y="5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5" y="6"/>
                      <a:pt x="31" y="2"/>
                      <a:pt x="47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8"/>
              <p:cNvSpPr>
                <a:spLocks/>
              </p:cNvSpPr>
              <p:nvPr/>
            </p:nvSpPr>
            <p:spPr bwMode="auto">
              <a:xfrm>
                <a:off x="-3403600" y="2894013"/>
                <a:ext cx="1581150" cy="2841625"/>
              </a:xfrm>
              <a:custGeom>
                <a:avLst/>
                <a:gdLst>
                  <a:gd name="T0" fmla="*/ 110 w 122"/>
                  <a:gd name="T1" fmla="*/ 94 h 217"/>
                  <a:gd name="T2" fmla="*/ 78 w 122"/>
                  <a:gd name="T3" fmla="*/ 217 h 217"/>
                  <a:gd name="T4" fmla="*/ 78 w 122"/>
                  <a:gd name="T5" fmla="*/ 217 h 217"/>
                  <a:gd name="T6" fmla="*/ 111 w 122"/>
                  <a:gd name="T7" fmla="*/ 94 h 217"/>
                  <a:gd name="T8" fmla="*/ 0 w 122"/>
                  <a:gd name="T9" fmla="*/ 0 h 217"/>
                  <a:gd name="T10" fmla="*/ 0 w 122"/>
                  <a:gd name="T11" fmla="*/ 0 h 217"/>
                  <a:gd name="T12" fmla="*/ 110 w 122"/>
                  <a:gd name="T13" fmla="*/ 94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217">
                    <a:moveTo>
                      <a:pt x="110" y="94"/>
                    </a:moveTo>
                    <a:cubicBezTo>
                      <a:pt x="122" y="137"/>
                      <a:pt x="108" y="185"/>
                      <a:pt x="78" y="217"/>
                    </a:cubicBezTo>
                    <a:cubicBezTo>
                      <a:pt x="78" y="217"/>
                      <a:pt x="78" y="217"/>
                      <a:pt x="78" y="217"/>
                    </a:cubicBezTo>
                    <a:cubicBezTo>
                      <a:pt x="109" y="185"/>
                      <a:pt x="122" y="137"/>
                      <a:pt x="111" y="94"/>
                    </a:cubicBezTo>
                    <a:cubicBezTo>
                      <a:pt x="97" y="45"/>
                      <a:pt x="51" y="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0" y="5"/>
                      <a:pt x="97" y="45"/>
                      <a:pt x="110" y="9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9"/>
              <p:cNvSpPr>
                <a:spLocks/>
              </p:cNvSpPr>
              <p:nvPr/>
            </p:nvSpPr>
            <p:spPr bwMode="auto">
              <a:xfrm>
                <a:off x="-3429000" y="2894013"/>
                <a:ext cx="38100" cy="169863"/>
              </a:xfrm>
              <a:custGeom>
                <a:avLst/>
                <a:gdLst>
                  <a:gd name="T0" fmla="*/ 1 w 3"/>
                  <a:gd name="T1" fmla="*/ 13 h 13"/>
                  <a:gd name="T2" fmla="*/ 0 w 3"/>
                  <a:gd name="T3" fmla="*/ 13 h 13"/>
                  <a:gd name="T4" fmla="*/ 2 w 3"/>
                  <a:gd name="T5" fmla="*/ 0 h 13"/>
                  <a:gd name="T6" fmla="*/ 3 w 3"/>
                  <a:gd name="T7" fmla="*/ 0 h 13"/>
                  <a:gd name="T8" fmla="*/ 1 w 3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3">
                    <a:moveTo>
                      <a:pt x="1" y="13"/>
                    </a:moveTo>
                    <a:cubicBezTo>
                      <a:pt x="1" y="13"/>
                      <a:pt x="1" y="13"/>
                      <a:pt x="0" y="13"/>
                    </a:cubicBezTo>
                    <a:cubicBezTo>
                      <a:pt x="1" y="8"/>
                      <a:pt x="1" y="4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2" y="4"/>
                      <a:pt x="2" y="8"/>
                      <a:pt x="1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0"/>
              <p:cNvSpPr>
                <a:spLocks/>
              </p:cNvSpPr>
              <p:nvPr/>
            </p:nvSpPr>
            <p:spPr bwMode="auto">
              <a:xfrm>
                <a:off x="-4776788" y="2906713"/>
                <a:ext cx="933450" cy="511175"/>
              </a:xfrm>
              <a:custGeom>
                <a:avLst/>
                <a:gdLst>
                  <a:gd name="T0" fmla="*/ 0 w 72"/>
                  <a:gd name="T1" fmla="*/ 39 h 39"/>
                  <a:gd name="T2" fmla="*/ 72 w 72"/>
                  <a:gd name="T3" fmla="*/ 0 h 39"/>
                  <a:gd name="T4" fmla="*/ 72 w 72"/>
                  <a:gd name="T5" fmla="*/ 0 h 39"/>
                  <a:gd name="T6" fmla="*/ 0 w 72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39">
                    <a:moveTo>
                      <a:pt x="0" y="39"/>
                    </a:moveTo>
                    <a:cubicBezTo>
                      <a:pt x="19" y="19"/>
                      <a:pt x="45" y="5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5" y="4"/>
                      <a:pt x="19" y="19"/>
                      <a:pt x="0" y="3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1"/>
              <p:cNvSpPr>
                <a:spLocks/>
              </p:cNvSpPr>
              <p:nvPr/>
            </p:nvSpPr>
            <p:spPr bwMode="auto">
              <a:xfrm>
                <a:off x="-3857625" y="2906713"/>
                <a:ext cx="39688" cy="169863"/>
              </a:xfrm>
              <a:custGeom>
                <a:avLst/>
                <a:gdLst>
                  <a:gd name="T0" fmla="*/ 2 w 3"/>
                  <a:gd name="T1" fmla="*/ 13 h 13"/>
                  <a:gd name="T2" fmla="*/ 3 w 3"/>
                  <a:gd name="T3" fmla="*/ 13 h 13"/>
                  <a:gd name="T4" fmla="*/ 1 w 3"/>
                  <a:gd name="T5" fmla="*/ 0 h 13"/>
                  <a:gd name="T6" fmla="*/ 0 w 3"/>
                  <a:gd name="T7" fmla="*/ 0 h 13"/>
                  <a:gd name="T8" fmla="*/ 2 w 3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3">
                    <a:moveTo>
                      <a:pt x="2" y="13"/>
                    </a:moveTo>
                    <a:cubicBezTo>
                      <a:pt x="2" y="13"/>
                      <a:pt x="3" y="13"/>
                      <a:pt x="3" y="13"/>
                    </a:cubicBezTo>
                    <a:cubicBezTo>
                      <a:pt x="2" y="8"/>
                      <a:pt x="1" y="4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1" y="8"/>
                      <a:pt x="2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2"/>
              <p:cNvSpPr>
                <a:spLocks/>
              </p:cNvSpPr>
              <p:nvPr/>
            </p:nvSpPr>
            <p:spPr bwMode="auto">
              <a:xfrm>
                <a:off x="-4141788" y="2998788"/>
                <a:ext cx="258763" cy="77788"/>
              </a:xfrm>
              <a:custGeom>
                <a:avLst/>
                <a:gdLst>
                  <a:gd name="T0" fmla="*/ 20 w 20"/>
                  <a:gd name="T1" fmla="*/ 0 h 6"/>
                  <a:gd name="T2" fmla="*/ 20 w 20"/>
                  <a:gd name="T3" fmla="*/ 1 h 6"/>
                  <a:gd name="T4" fmla="*/ 1 w 20"/>
                  <a:gd name="T5" fmla="*/ 6 h 6"/>
                  <a:gd name="T6" fmla="*/ 0 w 20"/>
                  <a:gd name="T7" fmla="*/ 6 h 6"/>
                  <a:gd name="T8" fmla="*/ 20 w 2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20" y="0"/>
                    </a:moveTo>
                    <a:cubicBezTo>
                      <a:pt x="20" y="0"/>
                      <a:pt x="20" y="0"/>
                      <a:pt x="20" y="1"/>
                    </a:cubicBezTo>
                    <a:cubicBezTo>
                      <a:pt x="14" y="2"/>
                      <a:pt x="7" y="4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7" y="4"/>
                      <a:pt x="14" y="2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3"/>
              <p:cNvSpPr>
                <a:spLocks/>
              </p:cNvSpPr>
              <p:nvPr/>
            </p:nvSpPr>
            <p:spPr bwMode="auto">
              <a:xfrm>
                <a:off x="-4181475" y="2959101"/>
                <a:ext cx="52388" cy="117475"/>
              </a:xfrm>
              <a:custGeom>
                <a:avLst/>
                <a:gdLst>
                  <a:gd name="T0" fmla="*/ 4 w 4"/>
                  <a:gd name="T1" fmla="*/ 9 h 9"/>
                  <a:gd name="T2" fmla="*/ 4 w 4"/>
                  <a:gd name="T3" fmla="*/ 9 h 9"/>
                  <a:gd name="T4" fmla="*/ 0 w 4"/>
                  <a:gd name="T5" fmla="*/ 0 h 9"/>
                  <a:gd name="T6" fmla="*/ 1 w 4"/>
                  <a:gd name="T7" fmla="*/ 0 h 9"/>
                  <a:gd name="T8" fmla="*/ 4 w 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6"/>
                      <a:pt x="1" y="3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3"/>
                      <a:pt x="3" y="6"/>
                      <a:pt x="4" y="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4"/>
              <p:cNvSpPr>
                <a:spLocks/>
              </p:cNvSpPr>
              <p:nvPr/>
            </p:nvSpPr>
            <p:spPr bwMode="auto">
              <a:xfrm>
                <a:off x="-4129088" y="3038476"/>
                <a:ext cx="258763" cy="77788"/>
              </a:xfrm>
              <a:custGeom>
                <a:avLst/>
                <a:gdLst>
                  <a:gd name="T0" fmla="*/ 20 w 20"/>
                  <a:gd name="T1" fmla="*/ 0 h 6"/>
                  <a:gd name="T2" fmla="*/ 20 w 20"/>
                  <a:gd name="T3" fmla="*/ 0 h 6"/>
                  <a:gd name="T4" fmla="*/ 0 w 20"/>
                  <a:gd name="T5" fmla="*/ 5 h 6"/>
                  <a:gd name="T6" fmla="*/ 0 w 20"/>
                  <a:gd name="T7" fmla="*/ 6 h 6"/>
                  <a:gd name="T8" fmla="*/ 20 w 2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3" y="1"/>
                      <a:pt x="7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" y="3"/>
                      <a:pt x="13" y="1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5"/>
              <p:cNvSpPr>
                <a:spLocks/>
              </p:cNvSpPr>
              <p:nvPr/>
            </p:nvSpPr>
            <p:spPr bwMode="auto">
              <a:xfrm>
                <a:off x="-4129088" y="3103563"/>
                <a:ext cx="52388" cy="117475"/>
              </a:xfrm>
              <a:custGeom>
                <a:avLst/>
                <a:gdLst>
                  <a:gd name="T0" fmla="*/ 1 w 4"/>
                  <a:gd name="T1" fmla="*/ 0 h 9"/>
                  <a:gd name="T2" fmla="*/ 0 w 4"/>
                  <a:gd name="T3" fmla="*/ 0 h 9"/>
                  <a:gd name="T4" fmla="*/ 4 w 4"/>
                  <a:gd name="T5" fmla="*/ 9 h 9"/>
                  <a:gd name="T6" fmla="*/ 4 w 4"/>
                  <a:gd name="T7" fmla="*/ 9 h 9"/>
                  <a:gd name="T8" fmla="*/ 1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3"/>
                      <a:pt x="3" y="6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6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6"/>
              <p:cNvSpPr>
                <a:spLocks/>
              </p:cNvSpPr>
              <p:nvPr/>
            </p:nvSpPr>
            <p:spPr bwMode="auto">
              <a:xfrm>
                <a:off x="-4244975" y="2212976"/>
                <a:ext cx="233363" cy="798513"/>
              </a:xfrm>
              <a:custGeom>
                <a:avLst/>
                <a:gdLst>
                  <a:gd name="T0" fmla="*/ 18 w 18"/>
                  <a:gd name="T1" fmla="*/ 61 h 61"/>
                  <a:gd name="T2" fmla="*/ 18 w 18"/>
                  <a:gd name="T3" fmla="*/ 61 h 61"/>
                  <a:gd name="T4" fmla="*/ 0 w 18"/>
                  <a:gd name="T5" fmla="*/ 0 h 61"/>
                  <a:gd name="T6" fmla="*/ 1 w 18"/>
                  <a:gd name="T7" fmla="*/ 0 h 61"/>
                  <a:gd name="T8" fmla="*/ 18 w 18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1">
                    <a:moveTo>
                      <a:pt x="18" y="61"/>
                    </a:moveTo>
                    <a:cubicBezTo>
                      <a:pt x="18" y="61"/>
                      <a:pt x="18" y="61"/>
                      <a:pt x="18" y="61"/>
                    </a:cubicBezTo>
                    <a:cubicBezTo>
                      <a:pt x="12" y="41"/>
                      <a:pt x="6" y="2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20"/>
                      <a:pt x="12" y="40"/>
                      <a:pt x="18" y="6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7"/>
              <p:cNvSpPr>
                <a:spLocks/>
              </p:cNvSpPr>
              <p:nvPr/>
            </p:nvSpPr>
            <p:spPr bwMode="auto">
              <a:xfrm>
                <a:off x="-4011613" y="2971801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0 h 3"/>
                  <a:gd name="T4" fmla="*/ 0 w 13"/>
                  <a:gd name="T5" fmla="*/ 3 h 3"/>
                  <a:gd name="T6" fmla="*/ 0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1"/>
                      <a:pt x="4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1"/>
                      <a:pt x="8" y="0"/>
                      <a:pt x="13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8"/>
              <p:cNvSpPr>
                <a:spLocks/>
              </p:cNvSpPr>
              <p:nvPr/>
            </p:nvSpPr>
            <p:spPr bwMode="auto">
              <a:xfrm>
                <a:off x="-3765550" y="3889376"/>
                <a:ext cx="0" cy="25400"/>
              </a:xfrm>
              <a:custGeom>
                <a:avLst/>
                <a:gdLst>
                  <a:gd name="T0" fmla="*/ 0 h 2"/>
                  <a:gd name="T1" fmla="*/ 0 h 2"/>
                  <a:gd name="T2" fmla="*/ 1 h 2"/>
                  <a:gd name="T3" fmla="*/ 2 h 2"/>
                  <a:gd name="T4" fmla="*/ 1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89"/>
              <p:cNvSpPr>
                <a:spLocks/>
              </p:cNvSpPr>
              <p:nvPr/>
            </p:nvSpPr>
            <p:spPr bwMode="auto">
              <a:xfrm>
                <a:off x="-3998913" y="3090863"/>
                <a:ext cx="233363" cy="798513"/>
              </a:xfrm>
              <a:custGeom>
                <a:avLst/>
                <a:gdLst>
                  <a:gd name="T0" fmla="*/ 1 w 18"/>
                  <a:gd name="T1" fmla="*/ 0 h 61"/>
                  <a:gd name="T2" fmla="*/ 0 w 18"/>
                  <a:gd name="T3" fmla="*/ 1 h 61"/>
                  <a:gd name="T4" fmla="*/ 18 w 18"/>
                  <a:gd name="T5" fmla="*/ 61 h 61"/>
                  <a:gd name="T6" fmla="*/ 18 w 18"/>
                  <a:gd name="T7" fmla="*/ 61 h 61"/>
                  <a:gd name="T8" fmla="*/ 1 w 18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6" y="21"/>
                      <a:pt x="12" y="41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2" y="41"/>
                      <a:pt x="7" y="2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0"/>
              <p:cNvSpPr>
                <a:spLocks/>
              </p:cNvSpPr>
              <p:nvPr/>
            </p:nvSpPr>
            <p:spPr bwMode="auto">
              <a:xfrm>
                <a:off x="-3998913" y="3063876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0 h 3"/>
                  <a:gd name="T4" fmla="*/ 0 w 13"/>
                  <a:gd name="T5" fmla="*/ 3 h 3"/>
                  <a:gd name="T6" fmla="*/ 1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1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2"/>
                      <a:pt x="9" y="1"/>
                      <a:pt x="13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1"/>
              <p:cNvSpPr>
                <a:spLocks/>
              </p:cNvSpPr>
              <p:nvPr/>
            </p:nvSpPr>
            <p:spPr bwMode="auto">
              <a:xfrm>
                <a:off x="-2859088" y="2854326"/>
                <a:ext cx="38100" cy="26988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1 h 2"/>
                  <a:gd name="T4" fmla="*/ 2 w 3"/>
                  <a:gd name="T5" fmla="*/ 1 h 2"/>
                  <a:gd name="T6" fmla="*/ 1 w 3"/>
                  <a:gd name="T7" fmla="*/ 2 h 2"/>
                  <a:gd name="T8" fmla="*/ 0 w 3"/>
                  <a:gd name="T9" fmla="*/ 1 h 2"/>
                  <a:gd name="T10" fmla="*/ 0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2"/>
              <p:cNvSpPr>
                <a:spLocks/>
              </p:cNvSpPr>
              <p:nvPr/>
            </p:nvSpPr>
            <p:spPr bwMode="auto">
              <a:xfrm>
                <a:off x="-3222625" y="2566988"/>
                <a:ext cx="454025" cy="142875"/>
              </a:xfrm>
              <a:custGeom>
                <a:avLst/>
                <a:gdLst>
                  <a:gd name="T0" fmla="*/ 0 w 35"/>
                  <a:gd name="T1" fmla="*/ 0 h 11"/>
                  <a:gd name="T2" fmla="*/ 0 w 35"/>
                  <a:gd name="T3" fmla="*/ 0 h 11"/>
                  <a:gd name="T4" fmla="*/ 35 w 35"/>
                  <a:gd name="T5" fmla="*/ 11 h 11"/>
                  <a:gd name="T6" fmla="*/ 35 w 35"/>
                  <a:gd name="T7" fmla="*/ 11 h 11"/>
                  <a:gd name="T8" fmla="*/ 0 w 3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2"/>
                      <a:pt x="24" y="6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4" y="6"/>
                      <a:pt x="12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3"/>
              <p:cNvSpPr>
                <a:spLocks/>
              </p:cNvSpPr>
              <p:nvPr/>
            </p:nvSpPr>
            <p:spPr bwMode="auto">
              <a:xfrm>
                <a:off x="-2846388" y="2697163"/>
                <a:ext cx="77788" cy="169863"/>
              </a:xfrm>
              <a:custGeom>
                <a:avLst/>
                <a:gdLst>
                  <a:gd name="T0" fmla="*/ 5 w 6"/>
                  <a:gd name="T1" fmla="*/ 0 h 13"/>
                  <a:gd name="T2" fmla="*/ 6 w 6"/>
                  <a:gd name="T3" fmla="*/ 1 h 13"/>
                  <a:gd name="T4" fmla="*/ 1 w 6"/>
                  <a:gd name="T5" fmla="*/ 13 h 13"/>
                  <a:gd name="T6" fmla="*/ 0 w 6"/>
                  <a:gd name="T7" fmla="*/ 12 h 13"/>
                  <a:gd name="T8" fmla="*/ 5 w 6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">
                    <a:moveTo>
                      <a:pt x="5" y="0"/>
                    </a:moveTo>
                    <a:cubicBezTo>
                      <a:pt x="5" y="1"/>
                      <a:pt x="6" y="1"/>
                      <a:pt x="6" y="1"/>
                    </a:cubicBezTo>
                    <a:cubicBezTo>
                      <a:pt x="4" y="5"/>
                      <a:pt x="2" y="9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2" y="8"/>
                      <a:pt x="4" y="4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4"/>
              <p:cNvSpPr>
                <a:spLocks/>
              </p:cNvSpPr>
              <p:nvPr/>
            </p:nvSpPr>
            <p:spPr bwMode="auto">
              <a:xfrm>
                <a:off x="-2716213" y="2487613"/>
                <a:ext cx="38100" cy="26988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5"/>
              <p:cNvSpPr>
                <a:spLocks/>
              </p:cNvSpPr>
              <p:nvPr/>
            </p:nvSpPr>
            <p:spPr bwMode="auto">
              <a:xfrm>
                <a:off x="-3208338" y="2514601"/>
                <a:ext cx="452438" cy="142875"/>
              </a:xfrm>
              <a:custGeom>
                <a:avLst/>
                <a:gdLst>
                  <a:gd name="T0" fmla="*/ 0 w 35"/>
                  <a:gd name="T1" fmla="*/ 0 h 11"/>
                  <a:gd name="T2" fmla="*/ 0 w 35"/>
                  <a:gd name="T3" fmla="*/ 1 h 11"/>
                  <a:gd name="T4" fmla="*/ 35 w 35"/>
                  <a:gd name="T5" fmla="*/ 11 h 11"/>
                  <a:gd name="T6" fmla="*/ 35 w 35"/>
                  <a:gd name="T7" fmla="*/ 11 h 11"/>
                  <a:gd name="T8" fmla="*/ 0 w 3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2" y="3"/>
                      <a:pt x="24" y="6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4" y="6"/>
                      <a:pt x="12" y="3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6"/>
              <p:cNvSpPr>
                <a:spLocks/>
              </p:cNvSpPr>
              <p:nvPr/>
            </p:nvSpPr>
            <p:spPr bwMode="auto">
              <a:xfrm>
                <a:off x="-2755900" y="2501901"/>
                <a:ext cx="77788" cy="155575"/>
              </a:xfrm>
              <a:custGeom>
                <a:avLst/>
                <a:gdLst>
                  <a:gd name="T0" fmla="*/ 0 w 6"/>
                  <a:gd name="T1" fmla="*/ 12 h 12"/>
                  <a:gd name="T2" fmla="*/ 0 w 6"/>
                  <a:gd name="T3" fmla="*/ 12 h 12"/>
                  <a:gd name="T4" fmla="*/ 6 w 6"/>
                  <a:gd name="T5" fmla="*/ 1 h 12"/>
                  <a:gd name="T6" fmla="*/ 5 w 6"/>
                  <a:gd name="T7" fmla="*/ 0 h 12"/>
                  <a:gd name="T8" fmla="*/ 0 w 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" y="9"/>
                      <a:pt x="4" y="5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1" y="8"/>
                      <a:pt x="0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9"/>
              <p:cNvSpPr>
                <a:spLocks/>
              </p:cNvSpPr>
              <p:nvPr/>
            </p:nvSpPr>
            <p:spPr bwMode="auto">
              <a:xfrm>
                <a:off x="-3300413" y="2592388"/>
                <a:ext cx="298450" cy="79375"/>
              </a:xfrm>
              <a:custGeom>
                <a:avLst/>
                <a:gdLst>
                  <a:gd name="T0" fmla="*/ 0 w 23"/>
                  <a:gd name="T1" fmla="*/ 0 h 6"/>
                  <a:gd name="T2" fmla="*/ 0 w 23"/>
                  <a:gd name="T3" fmla="*/ 0 h 6"/>
                  <a:gd name="T4" fmla="*/ 23 w 23"/>
                  <a:gd name="T5" fmla="*/ 5 h 6"/>
                  <a:gd name="T6" fmla="*/ 23 w 23"/>
                  <a:gd name="T7" fmla="*/ 6 h 6"/>
                  <a:gd name="T8" fmla="*/ 0 w 2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1"/>
                      <a:pt x="16" y="3"/>
                      <a:pt x="23" y="5"/>
                    </a:cubicBezTo>
                    <a:cubicBezTo>
                      <a:pt x="23" y="5"/>
                      <a:pt x="23" y="5"/>
                      <a:pt x="23" y="6"/>
                    </a:cubicBezTo>
                    <a:cubicBezTo>
                      <a:pt x="16" y="3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0"/>
              <p:cNvSpPr>
                <a:spLocks/>
              </p:cNvSpPr>
              <p:nvPr/>
            </p:nvSpPr>
            <p:spPr bwMode="auto">
              <a:xfrm>
                <a:off x="-2665413" y="1414463"/>
                <a:ext cx="52388" cy="39688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3 h 3"/>
                  <a:gd name="T4" fmla="*/ 4 w 4"/>
                  <a:gd name="T5" fmla="*/ 1 h 3"/>
                  <a:gd name="T6" fmla="*/ 3 w 4"/>
                  <a:gd name="T7" fmla="*/ 0 h 3"/>
                  <a:gd name="T8" fmla="*/ 1 w 4"/>
                  <a:gd name="T9" fmla="*/ 1 h 3"/>
                  <a:gd name="T10" fmla="*/ 0 w 4"/>
                  <a:gd name="T11" fmla="*/ 1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cubicBezTo>
                      <a:pt x="3" y="2"/>
                      <a:pt x="4" y="2"/>
                      <a:pt x="4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1"/>
              <p:cNvSpPr>
                <a:spLocks/>
              </p:cNvSpPr>
              <p:nvPr/>
            </p:nvSpPr>
            <p:spPr bwMode="auto">
              <a:xfrm>
                <a:off x="-2976563" y="1427163"/>
                <a:ext cx="350838" cy="1112838"/>
              </a:xfrm>
              <a:custGeom>
                <a:avLst/>
                <a:gdLst>
                  <a:gd name="T0" fmla="*/ 0 w 27"/>
                  <a:gd name="T1" fmla="*/ 85 h 85"/>
                  <a:gd name="T2" fmla="*/ 1 w 27"/>
                  <a:gd name="T3" fmla="*/ 85 h 85"/>
                  <a:gd name="T4" fmla="*/ 27 w 27"/>
                  <a:gd name="T5" fmla="*/ 1 h 85"/>
                  <a:gd name="T6" fmla="*/ 26 w 27"/>
                  <a:gd name="T7" fmla="*/ 0 h 85"/>
                  <a:gd name="T8" fmla="*/ 0 w 27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5">
                    <a:moveTo>
                      <a:pt x="0" y="85"/>
                    </a:moveTo>
                    <a:cubicBezTo>
                      <a:pt x="1" y="85"/>
                      <a:pt x="1" y="85"/>
                      <a:pt x="1" y="85"/>
                    </a:cubicBezTo>
                    <a:cubicBezTo>
                      <a:pt x="10" y="57"/>
                      <a:pt x="18" y="29"/>
                      <a:pt x="27" y="1"/>
                    </a:cubicBezTo>
                    <a:cubicBezTo>
                      <a:pt x="26" y="1"/>
                      <a:pt x="26" y="0"/>
                      <a:pt x="26" y="0"/>
                    </a:cubicBezTo>
                    <a:cubicBezTo>
                      <a:pt x="17" y="28"/>
                      <a:pt x="9" y="57"/>
                      <a:pt x="0" y="8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2"/>
              <p:cNvSpPr>
                <a:spLocks/>
              </p:cNvSpPr>
              <p:nvPr/>
            </p:nvSpPr>
            <p:spPr bwMode="auto">
              <a:xfrm>
                <a:off x="-3273425" y="2462213"/>
                <a:ext cx="311150" cy="77788"/>
              </a:xfrm>
              <a:custGeom>
                <a:avLst/>
                <a:gdLst>
                  <a:gd name="T0" fmla="*/ 0 w 24"/>
                  <a:gd name="T1" fmla="*/ 0 h 6"/>
                  <a:gd name="T2" fmla="*/ 0 w 24"/>
                  <a:gd name="T3" fmla="*/ 1 h 6"/>
                  <a:gd name="T4" fmla="*/ 24 w 24"/>
                  <a:gd name="T5" fmla="*/ 6 h 6"/>
                  <a:gd name="T6" fmla="*/ 24 w 24"/>
                  <a:gd name="T7" fmla="*/ 6 h 6"/>
                  <a:gd name="T8" fmla="*/ 0 w 2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8" y="2"/>
                      <a:pt x="16" y="4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16" y="3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3"/>
              <p:cNvSpPr>
                <a:spLocks/>
              </p:cNvSpPr>
              <p:nvPr/>
            </p:nvSpPr>
            <p:spPr bwMode="auto">
              <a:xfrm>
                <a:off x="-4375150" y="2605088"/>
                <a:ext cx="271463" cy="668338"/>
              </a:xfrm>
              <a:custGeom>
                <a:avLst/>
                <a:gdLst>
                  <a:gd name="T0" fmla="*/ 0 w 21"/>
                  <a:gd name="T1" fmla="*/ 0 h 51"/>
                  <a:gd name="T2" fmla="*/ 0 w 21"/>
                  <a:gd name="T3" fmla="*/ 1 h 51"/>
                  <a:gd name="T4" fmla="*/ 21 w 21"/>
                  <a:gd name="T5" fmla="*/ 51 h 51"/>
                  <a:gd name="T6" fmla="*/ 21 w 21"/>
                  <a:gd name="T7" fmla="*/ 51 h 51"/>
                  <a:gd name="T8" fmla="*/ 0 w 2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7" y="18"/>
                      <a:pt x="14" y="34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14" y="34"/>
                      <a:pt x="7" y="1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4"/>
              <p:cNvSpPr>
                <a:spLocks/>
              </p:cNvSpPr>
              <p:nvPr/>
            </p:nvSpPr>
            <p:spPr bwMode="auto">
              <a:xfrm>
                <a:off x="-4375150" y="2382838"/>
                <a:ext cx="1736725" cy="301625"/>
              </a:xfrm>
              <a:custGeom>
                <a:avLst/>
                <a:gdLst>
                  <a:gd name="T0" fmla="*/ 134 w 134"/>
                  <a:gd name="T1" fmla="*/ 23 h 23"/>
                  <a:gd name="T2" fmla="*/ 134 w 134"/>
                  <a:gd name="T3" fmla="*/ 23 h 23"/>
                  <a:gd name="T4" fmla="*/ 0 w 134"/>
                  <a:gd name="T5" fmla="*/ 18 h 23"/>
                  <a:gd name="T6" fmla="*/ 0 w 134"/>
                  <a:gd name="T7" fmla="*/ 18 h 23"/>
                  <a:gd name="T8" fmla="*/ 134 w 134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">
                    <a:moveTo>
                      <a:pt x="134" y="23"/>
                    </a:moveTo>
                    <a:cubicBezTo>
                      <a:pt x="134" y="23"/>
                      <a:pt x="134" y="23"/>
                      <a:pt x="134" y="23"/>
                    </a:cubicBezTo>
                    <a:cubicBezTo>
                      <a:pt x="93" y="2"/>
                      <a:pt x="42" y="0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2" y="0"/>
                      <a:pt x="93" y="2"/>
                      <a:pt x="134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5"/>
              <p:cNvSpPr>
                <a:spLocks/>
              </p:cNvSpPr>
              <p:nvPr/>
            </p:nvSpPr>
            <p:spPr bwMode="auto">
              <a:xfrm>
                <a:off x="-4103688" y="3143251"/>
                <a:ext cx="752475" cy="130175"/>
              </a:xfrm>
              <a:custGeom>
                <a:avLst/>
                <a:gdLst>
                  <a:gd name="T0" fmla="*/ 58 w 58"/>
                  <a:gd name="T1" fmla="*/ 4 h 10"/>
                  <a:gd name="T2" fmla="*/ 58 w 58"/>
                  <a:gd name="T3" fmla="*/ 3 h 10"/>
                  <a:gd name="T4" fmla="*/ 0 w 58"/>
                  <a:gd name="T5" fmla="*/ 10 h 10"/>
                  <a:gd name="T6" fmla="*/ 0 w 58"/>
                  <a:gd name="T7" fmla="*/ 10 h 10"/>
                  <a:gd name="T8" fmla="*/ 58 w 58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0">
                    <a:moveTo>
                      <a:pt x="58" y="4"/>
                    </a:moveTo>
                    <a:cubicBezTo>
                      <a:pt x="58" y="4"/>
                      <a:pt x="58" y="4"/>
                      <a:pt x="58" y="3"/>
                    </a:cubicBezTo>
                    <a:cubicBezTo>
                      <a:pt x="38" y="0"/>
                      <a:pt x="18" y="3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8" y="3"/>
                      <a:pt x="38" y="0"/>
                      <a:pt x="58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6"/>
              <p:cNvSpPr>
                <a:spLocks/>
              </p:cNvSpPr>
              <p:nvPr/>
            </p:nvSpPr>
            <p:spPr bwMode="auto">
              <a:xfrm>
                <a:off x="-3519488" y="3168651"/>
                <a:ext cx="38100" cy="12700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0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7"/>
              <p:cNvSpPr>
                <a:spLocks/>
              </p:cNvSpPr>
              <p:nvPr/>
            </p:nvSpPr>
            <p:spPr bwMode="auto">
              <a:xfrm>
                <a:off x="-3817938" y="3168651"/>
                <a:ext cx="311150" cy="26988"/>
              </a:xfrm>
              <a:custGeom>
                <a:avLst/>
                <a:gdLst>
                  <a:gd name="T0" fmla="*/ 24 w 24"/>
                  <a:gd name="T1" fmla="*/ 0 h 2"/>
                  <a:gd name="T2" fmla="*/ 24 w 24"/>
                  <a:gd name="T3" fmla="*/ 0 h 2"/>
                  <a:gd name="T4" fmla="*/ 0 w 24"/>
                  <a:gd name="T5" fmla="*/ 2 h 2"/>
                  <a:gd name="T6" fmla="*/ 0 w 24"/>
                  <a:gd name="T7" fmla="*/ 2 h 2"/>
                  <a:gd name="T8" fmla="*/ 24 w 2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8" y="0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16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8"/>
              <p:cNvSpPr>
                <a:spLocks/>
              </p:cNvSpPr>
              <p:nvPr/>
            </p:nvSpPr>
            <p:spPr bwMode="auto">
              <a:xfrm>
                <a:off x="-2263775" y="3338513"/>
                <a:ext cx="77788" cy="92075"/>
              </a:xfrm>
              <a:custGeom>
                <a:avLst/>
                <a:gdLst>
                  <a:gd name="T0" fmla="*/ 5 w 6"/>
                  <a:gd name="T1" fmla="*/ 6 h 7"/>
                  <a:gd name="T2" fmla="*/ 6 w 6"/>
                  <a:gd name="T3" fmla="*/ 6 h 7"/>
                  <a:gd name="T4" fmla="*/ 3 w 6"/>
                  <a:gd name="T5" fmla="*/ 3 h 7"/>
                  <a:gd name="T6" fmla="*/ 0 w 6"/>
                  <a:gd name="T7" fmla="*/ 0 h 7"/>
                  <a:gd name="T8" fmla="*/ 2 w 6"/>
                  <a:gd name="T9" fmla="*/ 4 h 7"/>
                  <a:gd name="T10" fmla="*/ 5 w 6"/>
                  <a:gd name="T11" fmla="*/ 7 h 7"/>
                  <a:gd name="T12" fmla="*/ 5 w 6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5" y="6"/>
                    </a:moveTo>
                    <a:cubicBezTo>
                      <a:pt x="5" y="6"/>
                      <a:pt x="6" y="6"/>
                      <a:pt x="6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1"/>
                      <a:pt x="2" y="2"/>
                      <a:pt x="2" y="4"/>
                    </a:cubicBezTo>
                    <a:cubicBezTo>
                      <a:pt x="3" y="5"/>
                      <a:pt x="4" y="6"/>
                      <a:pt x="5" y="7"/>
                    </a:cubicBezTo>
                    <a:cubicBezTo>
                      <a:pt x="5" y="7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09"/>
              <p:cNvSpPr>
                <a:spLocks/>
              </p:cNvSpPr>
              <p:nvPr/>
            </p:nvSpPr>
            <p:spPr bwMode="auto">
              <a:xfrm>
                <a:off x="-2133600" y="3954463"/>
                <a:ext cx="246063" cy="92075"/>
              </a:xfrm>
              <a:custGeom>
                <a:avLst/>
                <a:gdLst>
                  <a:gd name="T0" fmla="*/ 0 w 19"/>
                  <a:gd name="T1" fmla="*/ 7 h 7"/>
                  <a:gd name="T2" fmla="*/ 0 w 19"/>
                  <a:gd name="T3" fmla="*/ 7 h 7"/>
                  <a:gd name="T4" fmla="*/ 19 w 19"/>
                  <a:gd name="T5" fmla="*/ 1 h 7"/>
                  <a:gd name="T6" fmla="*/ 19 w 19"/>
                  <a:gd name="T7" fmla="*/ 0 h 7"/>
                  <a:gd name="T8" fmla="*/ 0 w 1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7" y="5"/>
                      <a:pt x="13" y="3"/>
                      <a:pt x="19" y="1"/>
                    </a:cubicBezTo>
                    <a:cubicBezTo>
                      <a:pt x="19" y="1"/>
                      <a:pt x="19" y="0"/>
                      <a:pt x="19" y="0"/>
                    </a:cubicBezTo>
                    <a:cubicBezTo>
                      <a:pt x="12" y="2"/>
                      <a:pt x="6" y="5"/>
                      <a:pt x="0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0"/>
              <p:cNvSpPr>
                <a:spLocks/>
              </p:cNvSpPr>
              <p:nvPr/>
            </p:nvSpPr>
            <p:spPr bwMode="auto">
              <a:xfrm>
                <a:off x="-2211388" y="3405188"/>
                <a:ext cx="323850" cy="561975"/>
              </a:xfrm>
              <a:custGeom>
                <a:avLst/>
                <a:gdLst>
                  <a:gd name="T0" fmla="*/ 25 w 25"/>
                  <a:gd name="T1" fmla="*/ 43 h 43"/>
                  <a:gd name="T2" fmla="*/ 25 w 25"/>
                  <a:gd name="T3" fmla="*/ 43 h 43"/>
                  <a:gd name="T4" fmla="*/ 1 w 25"/>
                  <a:gd name="T5" fmla="*/ 0 h 43"/>
                  <a:gd name="T6" fmla="*/ 0 w 25"/>
                  <a:gd name="T7" fmla="*/ 1 h 43"/>
                  <a:gd name="T8" fmla="*/ 25 w 2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3">
                    <a:moveTo>
                      <a:pt x="25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19" y="27"/>
                      <a:pt x="11" y="13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1" y="13"/>
                      <a:pt x="19" y="28"/>
                      <a:pt x="25" y="4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1"/>
              <p:cNvSpPr>
                <a:spLocks/>
              </p:cNvSpPr>
              <p:nvPr/>
            </p:nvSpPr>
            <p:spPr bwMode="auto">
              <a:xfrm>
                <a:off x="-1912938" y="4164013"/>
                <a:ext cx="38100" cy="104775"/>
              </a:xfrm>
              <a:custGeom>
                <a:avLst/>
                <a:gdLst>
                  <a:gd name="T0" fmla="*/ 1 w 3"/>
                  <a:gd name="T1" fmla="*/ 1 h 8"/>
                  <a:gd name="T2" fmla="*/ 2 w 3"/>
                  <a:gd name="T3" fmla="*/ 0 h 8"/>
                  <a:gd name="T4" fmla="*/ 2 w 3"/>
                  <a:gd name="T5" fmla="*/ 4 h 8"/>
                  <a:gd name="T6" fmla="*/ 3 w 3"/>
                  <a:gd name="T7" fmla="*/ 8 h 8"/>
                  <a:gd name="T8" fmla="*/ 1 w 3"/>
                  <a:gd name="T9" fmla="*/ 4 h 8"/>
                  <a:gd name="T10" fmla="*/ 0 w 3"/>
                  <a:gd name="T11" fmla="*/ 0 h 8"/>
                  <a:gd name="T12" fmla="*/ 1 w 3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4"/>
                    </a:cubicBezTo>
                    <a:cubicBezTo>
                      <a:pt x="2" y="5"/>
                      <a:pt x="2" y="7"/>
                      <a:pt x="3" y="8"/>
                    </a:cubicBezTo>
                    <a:cubicBezTo>
                      <a:pt x="2" y="7"/>
                      <a:pt x="2" y="5"/>
                      <a:pt x="1" y="4"/>
                    </a:cubicBezTo>
                    <a:cubicBezTo>
                      <a:pt x="1" y="3"/>
                      <a:pt x="0" y="1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2"/>
              <p:cNvSpPr>
                <a:spLocks/>
              </p:cNvSpPr>
              <p:nvPr/>
            </p:nvSpPr>
            <p:spPr bwMode="auto">
              <a:xfrm>
                <a:off x="-2341563" y="3614738"/>
                <a:ext cx="207963" cy="142875"/>
              </a:xfrm>
              <a:custGeom>
                <a:avLst/>
                <a:gdLst>
                  <a:gd name="T0" fmla="*/ 0 w 16"/>
                  <a:gd name="T1" fmla="*/ 11 h 11"/>
                  <a:gd name="T2" fmla="*/ 0 w 16"/>
                  <a:gd name="T3" fmla="*/ 11 h 11"/>
                  <a:gd name="T4" fmla="*/ 16 w 16"/>
                  <a:gd name="T5" fmla="*/ 0 h 11"/>
                  <a:gd name="T6" fmla="*/ 16 w 16"/>
                  <a:gd name="T7" fmla="*/ 1 h 11"/>
                  <a:gd name="T8" fmla="*/ 0 w 1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" y="7"/>
                      <a:pt x="10" y="3"/>
                      <a:pt x="16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1" y="4"/>
                      <a:pt x="5" y="8"/>
                      <a:pt x="0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3"/>
              <p:cNvSpPr>
                <a:spLocks/>
              </p:cNvSpPr>
              <p:nvPr/>
            </p:nvSpPr>
            <p:spPr bwMode="auto">
              <a:xfrm>
                <a:off x="-2133600" y="3614738"/>
                <a:ext cx="233363" cy="561975"/>
              </a:xfrm>
              <a:custGeom>
                <a:avLst/>
                <a:gdLst>
                  <a:gd name="T0" fmla="*/ 0 w 18"/>
                  <a:gd name="T1" fmla="*/ 0 h 43"/>
                  <a:gd name="T2" fmla="*/ 0 w 18"/>
                  <a:gd name="T3" fmla="*/ 0 h 43"/>
                  <a:gd name="T4" fmla="*/ 18 w 18"/>
                  <a:gd name="T5" fmla="*/ 43 h 43"/>
                  <a:gd name="T6" fmla="*/ 18 w 18"/>
                  <a:gd name="T7" fmla="*/ 43 h 43"/>
                  <a:gd name="T8" fmla="*/ 0 w 1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13"/>
                      <a:pt x="15" y="28"/>
                      <a:pt x="1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5" y="28"/>
                      <a:pt x="8" y="13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4"/>
              <p:cNvSpPr>
                <a:spLocks/>
              </p:cNvSpPr>
              <p:nvPr/>
            </p:nvSpPr>
            <p:spPr bwMode="auto">
              <a:xfrm>
                <a:off x="-2768600" y="3024188"/>
                <a:ext cx="103188" cy="66675"/>
              </a:xfrm>
              <a:custGeom>
                <a:avLst/>
                <a:gdLst>
                  <a:gd name="T0" fmla="*/ 6 w 8"/>
                  <a:gd name="T1" fmla="*/ 4 h 5"/>
                  <a:gd name="T2" fmla="*/ 8 w 8"/>
                  <a:gd name="T3" fmla="*/ 4 h 5"/>
                  <a:gd name="T4" fmla="*/ 4 w 8"/>
                  <a:gd name="T5" fmla="*/ 2 h 5"/>
                  <a:gd name="T6" fmla="*/ 0 w 8"/>
                  <a:gd name="T7" fmla="*/ 0 h 5"/>
                  <a:gd name="T8" fmla="*/ 3 w 8"/>
                  <a:gd name="T9" fmla="*/ 3 h 5"/>
                  <a:gd name="T10" fmla="*/ 7 w 8"/>
                  <a:gd name="T11" fmla="*/ 5 h 5"/>
                  <a:gd name="T12" fmla="*/ 6 w 8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6" y="4"/>
                    </a:moveTo>
                    <a:cubicBezTo>
                      <a:pt x="7" y="4"/>
                      <a:pt x="7" y="4"/>
                      <a:pt x="8" y="4"/>
                    </a:cubicBezTo>
                    <a:cubicBezTo>
                      <a:pt x="6" y="3"/>
                      <a:pt x="5" y="3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5" y="4"/>
                      <a:pt x="6" y="5"/>
                      <a:pt x="7" y="5"/>
                    </a:cubicBezTo>
                    <a:cubicBezTo>
                      <a:pt x="7" y="5"/>
                      <a:pt x="6" y="4"/>
                      <a:pt x="6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5"/>
              <p:cNvSpPr>
                <a:spLocks/>
              </p:cNvSpPr>
              <p:nvPr/>
            </p:nvSpPr>
            <p:spPr bwMode="auto">
              <a:xfrm>
                <a:off x="-2432050" y="3470276"/>
                <a:ext cx="207963" cy="169863"/>
              </a:xfrm>
              <a:custGeom>
                <a:avLst/>
                <a:gdLst>
                  <a:gd name="T0" fmla="*/ 0 w 16"/>
                  <a:gd name="T1" fmla="*/ 12 h 13"/>
                  <a:gd name="T2" fmla="*/ 0 w 16"/>
                  <a:gd name="T3" fmla="*/ 13 h 13"/>
                  <a:gd name="T4" fmla="*/ 16 w 16"/>
                  <a:gd name="T5" fmla="*/ 1 h 13"/>
                  <a:gd name="T6" fmla="*/ 15 w 16"/>
                  <a:gd name="T7" fmla="*/ 0 h 13"/>
                  <a:gd name="T8" fmla="*/ 0 w 16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5" y="9"/>
                      <a:pt x="10" y="5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4"/>
                      <a:pt x="5" y="8"/>
                      <a:pt x="0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6"/>
              <p:cNvSpPr>
                <a:spLocks/>
              </p:cNvSpPr>
              <p:nvPr/>
            </p:nvSpPr>
            <p:spPr bwMode="auto">
              <a:xfrm>
                <a:off x="-2690813" y="3076576"/>
                <a:ext cx="466725" cy="406400"/>
              </a:xfrm>
              <a:custGeom>
                <a:avLst/>
                <a:gdLst>
                  <a:gd name="T0" fmla="*/ 35 w 36"/>
                  <a:gd name="T1" fmla="*/ 31 h 31"/>
                  <a:gd name="T2" fmla="*/ 36 w 36"/>
                  <a:gd name="T3" fmla="*/ 31 h 31"/>
                  <a:gd name="T4" fmla="*/ 0 w 36"/>
                  <a:gd name="T5" fmla="*/ 0 h 31"/>
                  <a:gd name="T6" fmla="*/ 0 w 36"/>
                  <a:gd name="T7" fmla="*/ 0 h 31"/>
                  <a:gd name="T8" fmla="*/ 35 w 3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1">
                    <a:moveTo>
                      <a:pt x="35" y="31"/>
                    </a:moveTo>
                    <a:cubicBezTo>
                      <a:pt x="35" y="31"/>
                      <a:pt x="35" y="31"/>
                      <a:pt x="36" y="31"/>
                    </a:cubicBezTo>
                    <a:cubicBezTo>
                      <a:pt x="26" y="18"/>
                      <a:pt x="14" y="8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8"/>
                      <a:pt x="25" y="19"/>
                      <a:pt x="35" y="3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7"/>
              <p:cNvSpPr>
                <a:spLocks/>
              </p:cNvSpPr>
              <p:nvPr/>
            </p:nvSpPr>
            <p:spPr bwMode="auto">
              <a:xfrm>
                <a:off x="-2482850" y="3797301"/>
                <a:ext cx="608013" cy="1938338"/>
              </a:xfrm>
              <a:custGeom>
                <a:avLst/>
                <a:gdLst>
                  <a:gd name="T0" fmla="*/ 0 w 47"/>
                  <a:gd name="T1" fmla="*/ 148 h 148"/>
                  <a:gd name="T2" fmla="*/ 10 w 47"/>
                  <a:gd name="T3" fmla="*/ 139 h 148"/>
                  <a:gd name="T4" fmla="*/ 24 w 47"/>
                  <a:gd name="T5" fmla="*/ 0 h 148"/>
                  <a:gd name="T6" fmla="*/ 24 w 47"/>
                  <a:gd name="T7" fmla="*/ 0 h 148"/>
                  <a:gd name="T8" fmla="*/ 9 w 47"/>
                  <a:gd name="T9" fmla="*/ 138 h 148"/>
                  <a:gd name="T10" fmla="*/ 0 w 47"/>
                  <a:gd name="T11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48">
                    <a:moveTo>
                      <a:pt x="0" y="148"/>
                    </a:moveTo>
                    <a:cubicBezTo>
                      <a:pt x="3" y="145"/>
                      <a:pt x="7" y="142"/>
                      <a:pt x="10" y="139"/>
                    </a:cubicBezTo>
                    <a:cubicBezTo>
                      <a:pt x="41" y="101"/>
                      <a:pt x="47" y="43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7" y="43"/>
                      <a:pt x="41" y="101"/>
                      <a:pt x="9" y="138"/>
                    </a:cubicBezTo>
                    <a:cubicBezTo>
                      <a:pt x="6" y="142"/>
                      <a:pt x="3" y="145"/>
                      <a:pt x="0" y="14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23" name="Freeform 118"/>
              <p:cNvSpPr>
                <a:spLocks/>
              </p:cNvSpPr>
              <p:nvPr/>
            </p:nvSpPr>
            <p:spPr bwMode="auto">
              <a:xfrm>
                <a:off x="-2314575" y="3797301"/>
                <a:ext cx="142875" cy="92075"/>
              </a:xfrm>
              <a:custGeom>
                <a:avLst/>
                <a:gdLst>
                  <a:gd name="T0" fmla="*/ 0 w 11"/>
                  <a:gd name="T1" fmla="*/ 7 h 7"/>
                  <a:gd name="T2" fmla="*/ 0 w 11"/>
                  <a:gd name="T3" fmla="*/ 6 h 7"/>
                  <a:gd name="T4" fmla="*/ 11 w 11"/>
                  <a:gd name="T5" fmla="*/ 0 h 7"/>
                  <a:gd name="T6" fmla="*/ 11 w 11"/>
                  <a:gd name="T7" fmla="*/ 1 h 7"/>
                  <a:gd name="T8" fmla="*/ 0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4"/>
                      <a:pt x="7" y="2"/>
                      <a:pt x="11" y="0"/>
                    </a:cubicBezTo>
                    <a:cubicBezTo>
                      <a:pt x="11" y="0"/>
                      <a:pt x="11" y="0"/>
                      <a:pt x="11" y="1"/>
                    </a:cubicBezTo>
                    <a:cubicBezTo>
                      <a:pt x="8" y="3"/>
                      <a:pt x="4" y="5"/>
                      <a:pt x="0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19"/>
              <p:cNvSpPr>
                <a:spLocks/>
              </p:cNvSpPr>
              <p:nvPr/>
            </p:nvSpPr>
            <p:spPr bwMode="auto">
              <a:xfrm>
                <a:off x="-4776788" y="2828926"/>
                <a:ext cx="2357438" cy="693738"/>
              </a:xfrm>
              <a:custGeom>
                <a:avLst/>
                <a:gdLst>
                  <a:gd name="T0" fmla="*/ 45 w 182"/>
                  <a:gd name="T1" fmla="*/ 19 h 53"/>
                  <a:gd name="T2" fmla="*/ 0 w 182"/>
                  <a:gd name="T3" fmla="*/ 52 h 53"/>
                  <a:gd name="T4" fmla="*/ 0 w 182"/>
                  <a:gd name="T5" fmla="*/ 53 h 53"/>
                  <a:gd name="T6" fmla="*/ 45 w 182"/>
                  <a:gd name="T7" fmla="*/ 19 h 53"/>
                  <a:gd name="T8" fmla="*/ 182 w 182"/>
                  <a:gd name="T9" fmla="*/ 48 h 53"/>
                  <a:gd name="T10" fmla="*/ 182 w 182"/>
                  <a:gd name="T11" fmla="*/ 48 h 53"/>
                  <a:gd name="T12" fmla="*/ 45 w 182"/>
                  <a:gd name="T13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" h="53">
                    <a:moveTo>
                      <a:pt x="45" y="19"/>
                    </a:moveTo>
                    <a:cubicBezTo>
                      <a:pt x="28" y="26"/>
                      <a:pt x="13" y="38"/>
                      <a:pt x="0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3" y="38"/>
                      <a:pt x="28" y="26"/>
                      <a:pt x="45" y="19"/>
                    </a:cubicBezTo>
                    <a:cubicBezTo>
                      <a:pt x="91" y="0"/>
                      <a:pt x="148" y="12"/>
                      <a:pt x="182" y="48"/>
                    </a:cubicBezTo>
                    <a:cubicBezTo>
                      <a:pt x="182" y="48"/>
                      <a:pt x="182" y="48"/>
                      <a:pt x="182" y="48"/>
                    </a:cubicBezTo>
                    <a:cubicBezTo>
                      <a:pt x="148" y="12"/>
                      <a:pt x="91" y="0"/>
                      <a:pt x="45" y="1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0"/>
              <p:cNvSpPr>
                <a:spLocks/>
              </p:cNvSpPr>
              <p:nvPr/>
            </p:nvSpPr>
            <p:spPr bwMode="auto">
              <a:xfrm>
                <a:off x="-2547938" y="3443288"/>
                <a:ext cx="128588" cy="119063"/>
              </a:xfrm>
              <a:custGeom>
                <a:avLst/>
                <a:gdLst>
                  <a:gd name="T0" fmla="*/ 0 w 10"/>
                  <a:gd name="T1" fmla="*/ 9 h 9"/>
                  <a:gd name="T2" fmla="*/ 1 w 10"/>
                  <a:gd name="T3" fmla="*/ 9 h 9"/>
                  <a:gd name="T4" fmla="*/ 10 w 10"/>
                  <a:gd name="T5" fmla="*/ 1 h 9"/>
                  <a:gd name="T6" fmla="*/ 9 w 10"/>
                  <a:gd name="T7" fmla="*/ 0 h 9"/>
                  <a:gd name="T8" fmla="*/ 0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9"/>
                    </a:moveTo>
                    <a:cubicBezTo>
                      <a:pt x="0" y="9"/>
                      <a:pt x="0" y="9"/>
                      <a:pt x="1" y="9"/>
                    </a:cubicBezTo>
                    <a:cubicBezTo>
                      <a:pt x="4" y="6"/>
                      <a:pt x="7" y="3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3" y="6"/>
                      <a:pt x="0" y="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1"/>
              <p:cNvSpPr>
                <a:spLocks/>
              </p:cNvSpPr>
              <p:nvPr/>
            </p:nvSpPr>
            <p:spPr bwMode="auto">
              <a:xfrm>
                <a:off x="-2651125" y="3208338"/>
                <a:ext cx="25400" cy="25400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2"/>
              <p:cNvSpPr>
                <a:spLocks/>
              </p:cNvSpPr>
              <p:nvPr/>
            </p:nvSpPr>
            <p:spPr bwMode="auto">
              <a:xfrm>
                <a:off x="-2716213" y="3313113"/>
                <a:ext cx="193675" cy="169863"/>
              </a:xfrm>
              <a:custGeom>
                <a:avLst/>
                <a:gdLst>
                  <a:gd name="T0" fmla="*/ 15 w 15"/>
                  <a:gd name="T1" fmla="*/ 13 h 13"/>
                  <a:gd name="T2" fmla="*/ 15 w 15"/>
                  <a:gd name="T3" fmla="*/ 13 h 13"/>
                  <a:gd name="T4" fmla="*/ 0 w 15"/>
                  <a:gd name="T5" fmla="*/ 0 h 13"/>
                  <a:gd name="T6" fmla="*/ 0 w 15"/>
                  <a:gd name="T7" fmla="*/ 0 h 13"/>
                  <a:gd name="T8" fmla="*/ 15 w 1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5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1" y="8"/>
                      <a:pt x="6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1" y="8"/>
                      <a:pt x="15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3"/>
              <p:cNvSpPr>
                <a:spLocks/>
              </p:cNvSpPr>
              <p:nvPr/>
            </p:nvSpPr>
            <p:spPr bwMode="auto">
              <a:xfrm>
                <a:off x="-2716213" y="3221038"/>
                <a:ext cx="77788" cy="104775"/>
              </a:xfrm>
              <a:custGeom>
                <a:avLst/>
                <a:gdLst>
                  <a:gd name="T0" fmla="*/ 0 w 6"/>
                  <a:gd name="T1" fmla="*/ 8 h 8"/>
                  <a:gd name="T2" fmla="*/ 0 w 6"/>
                  <a:gd name="T3" fmla="*/ 7 h 8"/>
                  <a:gd name="T4" fmla="*/ 6 w 6"/>
                  <a:gd name="T5" fmla="*/ 0 h 8"/>
                  <a:gd name="T6" fmla="*/ 6 w 6"/>
                  <a:gd name="T7" fmla="*/ 0 h 8"/>
                  <a:gd name="T8" fmla="*/ 0 w 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4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5"/>
                      <a:pt x="0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4"/>
              <p:cNvSpPr>
                <a:spLocks/>
              </p:cNvSpPr>
              <p:nvPr/>
            </p:nvSpPr>
            <p:spPr bwMode="auto">
              <a:xfrm>
                <a:off x="-2806700" y="3430588"/>
                <a:ext cx="12700" cy="26988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  <a:gd name="T10" fmla="*/ 1 w 1"/>
                  <a:gd name="T11" fmla="*/ 1 h 2"/>
                  <a:gd name="T12" fmla="*/ 1 w 1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5"/>
              <p:cNvSpPr>
                <a:spLocks/>
              </p:cNvSpPr>
              <p:nvPr/>
            </p:nvSpPr>
            <p:spPr bwMode="auto">
              <a:xfrm>
                <a:off x="-2728913" y="3338513"/>
                <a:ext cx="193675" cy="171450"/>
              </a:xfrm>
              <a:custGeom>
                <a:avLst/>
                <a:gdLst>
                  <a:gd name="T0" fmla="*/ 14 w 15"/>
                  <a:gd name="T1" fmla="*/ 13 h 13"/>
                  <a:gd name="T2" fmla="*/ 15 w 15"/>
                  <a:gd name="T3" fmla="*/ 13 h 13"/>
                  <a:gd name="T4" fmla="*/ 0 w 15"/>
                  <a:gd name="T5" fmla="*/ 0 h 13"/>
                  <a:gd name="T6" fmla="*/ 0 w 15"/>
                  <a:gd name="T7" fmla="*/ 1 h 13"/>
                  <a:gd name="T8" fmla="*/ 14 w 1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4" y="13"/>
                    </a:moveTo>
                    <a:cubicBezTo>
                      <a:pt x="14" y="13"/>
                      <a:pt x="15" y="13"/>
                      <a:pt x="15" y="13"/>
                    </a:cubicBezTo>
                    <a:cubicBezTo>
                      <a:pt x="10" y="8"/>
                      <a:pt x="5" y="4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5" y="4"/>
                      <a:pt x="10" y="8"/>
                      <a:pt x="14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6"/>
              <p:cNvSpPr>
                <a:spLocks/>
              </p:cNvSpPr>
              <p:nvPr/>
            </p:nvSpPr>
            <p:spPr bwMode="auto">
              <a:xfrm>
                <a:off x="-2806700" y="3338513"/>
                <a:ext cx="77788" cy="104775"/>
              </a:xfrm>
              <a:custGeom>
                <a:avLst/>
                <a:gdLst>
                  <a:gd name="T0" fmla="*/ 6 w 6"/>
                  <a:gd name="T1" fmla="*/ 1 h 8"/>
                  <a:gd name="T2" fmla="*/ 6 w 6"/>
                  <a:gd name="T3" fmla="*/ 0 h 8"/>
                  <a:gd name="T4" fmla="*/ 0 w 6"/>
                  <a:gd name="T5" fmla="*/ 8 h 8"/>
                  <a:gd name="T6" fmla="*/ 1 w 6"/>
                  <a:gd name="T7" fmla="*/ 8 h 8"/>
                  <a:gd name="T8" fmla="*/ 6 w 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6" y="1"/>
                    </a:moveTo>
                    <a:cubicBezTo>
                      <a:pt x="6" y="1"/>
                      <a:pt x="6" y="0"/>
                      <a:pt x="6" y="0"/>
                    </a:cubicBezTo>
                    <a:cubicBezTo>
                      <a:pt x="4" y="3"/>
                      <a:pt x="2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6"/>
                      <a:pt x="4" y="3"/>
                      <a:pt x="6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27"/>
              <p:cNvSpPr>
                <a:spLocks/>
              </p:cNvSpPr>
              <p:nvPr/>
            </p:nvSpPr>
            <p:spPr bwMode="auto">
              <a:xfrm>
                <a:off x="-2081213" y="2724151"/>
                <a:ext cx="25400" cy="25400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0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8"/>
              <p:cNvSpPr>
                <a:spLocks/>
              </p:cNvSpPr>
              <p:nvPr/>
            </p:nvSpPr>
            <p:spPr bwMode="auto">
              <a:xfrm>
                <a:off x="-2600325" y="2736851"/>
                <a:ext cx="531813" cy="641350"/>
              </a:xfrm>
              <a:custGeom>
                <a:avLst/>
                <a:gdLst>
                  <a:gd name="T0" fmla="*/ 1 w 41"/>
                  <a:gd name="T1" fmla="*/ 49 h 49"/>
                  <a:gd name="T2" fmla="*/ 0 w 41"/>
                  <a:gd name="T3" fmla="*/ 49 h 49"/>
                  <a:gd name="T4" fmla="*/ 41 w 41"/>
                  <a:gd name="T5" fmla="*/ 0 h 49"/>
                  <a:gd name="T6" fmla="*/ 41 w 41"/>
                  <a:gd name="T7" fmla="*/ 0 h 49"/>
                  <a:gd name="T8" fmla="*/ 1 w 41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9">
                    <a:moveTo>
                      <a:pt x="1" y="49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14" y="32"/>
                      <a:pt x="27" y="16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8" y="16"/>
                      <a:pt x="14" y="33"/>
                      <a:pt x="1" y="4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29"/>
              <p:cNvSpPr>
                <a:spLocks/>
              </p:cNvSpPr>
              <p:nvPr/>
            </p:nvSpPr>
            <p:spPr bwMode="auto">
              <a:xfrm>
                <a:off x="-2600325" y="3365501"/>
                <a:ext cx="130175" cy="117475"/>
              </a:xfrm>
              <a:custGeom>
                <a:avLst/>
                <a:gdLst>
                  <a:gd name="T0" fmla="*/ 10 w 10"/>
                  <a:gd name="T1" fmla="*/ 9 h 9"/>
                  <a:gd name="T2" fmla="*/ 10 w 10"/>
                  <a:gd name="T3" fmla="*/ 9 h 9"/>
                  <a:gd name="T4" fmla="*/ 0 w 10"/>
                  <a:gd name="T5" fmla="*/ 1 h 9"/>
                  <a:gd name="T6" fmla="*/ 0 w 10"/>
                  <a:gd name="T7" fmla="*/ 0 h 9"/>
                  <a:gd name="T8" fmla="*/ 10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9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7" y="6"/>
                      <a:pt x="4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7" y="6"/>
                      <a:pt x="10" y="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2"/>
              <p:cNvSpPr>
                <a:spLocks/>
              </p:cNvSpPr>
              <p:nvPr/>
            </p:nvSpPr>
            <p:spPr bwMode="auto">
              <a:xfrm>
                <a:off x="-2651125" y="3443288"/>
                <a:ext cx="115888" cy="104775"/>
              </a:xfrm>
              <a:custGeom>
                <a:avLst/>
                <a:gdLst>
                  <a:gd name="T0" fmla="*/ 9 w 9"/>
                  <a:gd name="T1" fmla="*/ 8 h 8"/>
                  <a:gd name="T2" fmla="*/ 9 w 9"/>
                  <a:gd name="T3" fmla="*/ 8 h 8"/>
                  <a:gd name="T4" fmla="*/ 0 w 9"/>
                  <a:gd name="T5" fmla="*/ 0 h 8"/>
                  <a:gd name="T6" fmla="*/ 0 w 9"/>
                  <a:gd name="T7" fmla="*/ 0 h 8"/>
                  <a:gd name="T8" fmla="*/ 9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6" y="5"/>
                      <a:pt x="3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6" y="5"/>
                      <a:pt x="9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3"/>
              <p:cNvSpPr>
                <a:spLocks/>
              </p:cNvSpPr>
              <p:nvPr/>
            </p:nvSpPr>
            <p:spPr bwMode="auto">
              <a:xfrm>
                <a:off x="-1862138" y="4216401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1 w 3"/>
                  <a:gd name="T5" fmla="*/ 2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4"/>
              <p:cNvSpPr>
                <a:spLocks/>
              </p:cNvSpPr>
              <p:nvPr/>
            </p:nvSpPr>
            <p:spPr bwMode="auto">
              <a:xfrm>
                <a:off x="-1809750" y="3757613"/>
                <a:ext cx="142875" cy="446088"/>
              </a:xfrm>
              <a:custGeom>
                <a:avLst/>
                <a:gdLst>
                  <a:gd name="T0" fmla="*/ 0 w 11"/>
                  <a:gd name="T1" fmla="*/ 0 h 34"/>
                  <a:gd name="T2" fmla="*/ 0 w 11"/>
                  <a:gd name="T3" fmla="*/ 0 h 34"/>
                  <a:gd name="T4" fmla="*/ 11 w 11"/>
                  <a:gd name="T5" fmla="*/ 34 h 34"/>
                  <a:gd name="T6" fmla="*/ 11 w 11"/>
                  <a:gd name="T7" fmla="*/ 34 h 34"/>
                  <a:gd name="T8" fmla="*/ 0 w 11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11"/>
                      <a:pt x="9" y="22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9" y="22"/>
                      <a:pt x="5" y="1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5"/>
              <p:cNvSpPr>
                <a:spLocks/>
              </p:cNvSpPr>
              <p:nvPr/>
            </p:nvSpPr>
            <p:spPr bwMode="auto">
              <a:xfrm>
                <a:off x="-1835150" y="4189413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1 h 3"/>
                  <a:gd name="T4" fmla="*/ 0 w 13"/>
                  <a:gd name="T5" fmla="*/ 3 h 3"/>
                  <a:gd name="T6" fmla="*/ 0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9" y="2"/>
                      <a:pt x="4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2"/>
                      <a:pt x="9" y="1"/>
                      <a:pt x="13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36"/>
              <p:cNvSpPr>
                <a:spLocks/>
              </p:cNvSpPr>
              <p:nvPr/>
            </p:nvSpPr>
            <p:spPr bwMode="auto">
              <a:xfrm>
                <a:off x="-1473200" y="4137026"/>
                <a:ext cx="39688" cy="39688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0 w 3"/>
                  <a:gd name="T11" fmla="*/ 0 h 3"/>
                  <a:gd name="T12" fmla="*/ 1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7"/>
              <p:cNvSpPr>
                <a:spLocks/>
              </p:cNvSpPr>
              <p:nvPr/>
            </p:nvSpPr>
            <p:spPr bwMode="auto">
              <a:xfrm>
                <a:off x="-1757363" y="3744913"/>
                <a:ext cx="141288" cy="444500"/>
              </a:xfrm>
              <a:custGeom>
                <a:avLst/>
                <a:gdLst>
                  <a:gd name="T0" fmla="*/ 0 w 11"/>
                  <a:gd name="T1" fmla="*/ 0 h 34"/>
                  <a:gd name="T2" fmla="*/ 0 w 11"/>
                  <a:gd name="T3" fmla="*/ 0 h 34"/>
                  <a:gd name="T4" fmla="*/ 10 w 11"/>
                  <a:gd name="T5" fmla="*/ 34 h 34"/>
                  <a:gd name="T6" fmla="*/ 11 w 11"/>
                  <a:gd name="T7" fmla="*/ 34 h 34"/>
                  <a:gd name="T8" fmla="*/ 0 w 11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11"/>
                      <a:pt x="8" y="22"/>
                      <a:pt x="10" y="34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8" y="22"/>
                      <a:pt x="5" y="1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38"/>
              <p:cNvSpPr>
                <a:spLocks/>
              </p:cNvSpPr>
              <p:nvPr/>
            </p:nvSpPr>
            <p:spPr bwMode="auto">
              <a:xfrm>
                <a:off x="-1628775" y="4151313"/>
                <a:ext cx="168275" cy="38100"/>
              </a:xfrm>
              <a:custGeom>
                <a:avLst/>
                <a:gdLst>
                  <a:gd name="T0" fmla="*/ 0 w 13"/>
                  <a:gd name="T1" fmla="*/ 3 h 3"/>
                  <a:gd name="T2" fmla="*/ 0 w 13"/>
                  <a:gd name="T3" fmla="*/ 3 h 3"/>
                  <a:gd name="T4" fmla="*/ 13 w 13"/>
                  <a:gd name="T5" fmla="*/ 1 h 3"/>
                  <a:gd name="T6" fmla="*/ 13 w 13"/>
                  <a:gd name="T7" fmla="*/ 0 h 3"/>
                  <a:gd name="T8" fmla="*/ 0 w 1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" y="3"/>
                      <a:pt x="9" y="2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9" y="1"/>
                      <a:pt x="5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-1874838" y="3719513"/>
                <a:ext cx="117475" cy="274638"/>
              </a:xfrm>
              <a:custGeom>
                <a:avLst/>
                <a:gdLst>
                  <a:gd name="T0" fmla="*/ 0 w 9"/>
                  <a:gd name="T1" fmla="*/ 0 h 21"/>
                  <a:gd name="T2" fmla="*/ 1 w 9"/>
                  <a:gd name="T3" fmla="*/ 0 h 21"/>
                  <a:gd name="T4" fmla="*/ 9 w 9"/>
                  <a:gd name="T5" fmla="*/ 21 h 21"/>
                  <a:gd name="T6" fmla="*/ 9 w 9"/>
                  <a:gd name="T7" fmla="*/ 21 h 21"/>
                  <a:gd name="T8" fmla="*/ 0 w 9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4" y="7"/>
                      <a:pt x="7" y="14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6" y="14"/>
                      <a:pt x="4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42"/>
              <p:cNvSpPr>
                <a:spLocks/>
              </p:cNvSpPr>
              <p:nvPr/>
            </p:nvSpPr>
            <p:spPr bwMode="auto">
              <a:xfrm>
                <a:off x="-657208" y="3675826"/>
                <a:ext cx="38100" cy="65088"/>
              </a:xfrm>
              <a:custGeom>
                <a:avLst/>
                <a:gdLst>
                  <a:gd name="T0" fmla="*/ 1 w 3"/>
                  <a:gd name="T1" fmla="*/ 2 h 5"/>
                  <a:gd name="T2" fmla="*/ 1 w 3"/>
                  <a:gd name="T3" fmla="*/ 5 h 5"/>
                  <a:gd name="T4" fmla="*/ 2 w 3"/>
                  <a:gd name="T5" fmla="*/ 3 h 5"/>
                  <a:gd name="T6" fmla="*/ 3 w 3"/>
                  <a:gd name="T7" fmla="*/ 2 h 5"/>
                  <a:gd name="T8" fmla="*/ 1 w 3"/>
                  <a:gd name="T9" fmla="*/ 1 h 5"/>
                  <a:gd name="T10" fmla="*/ 0 w 3"/>
                  <a:gd name="T11" fmla="*/ 0 h 5"/>
                  <a:gd name="T12" fmla="*/ 1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2"/>
                    </a:moveTo>
                    <a:cubicBezTo>
                      <a:pt x="1" y="3"/>
                      <a:pt x="1" y="4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-1641475" y="3600451"/>
                <a:ext cx="1089025" cy="354013"/>
              </a:xfrm>
              <a:custGeom>
                <a:avLst/>
                <a:gdLst>
                  <a:gd name="T0" fmla="*/ 0 w 84"/>
                  <a:gd name="T1" fmla="*/ 26 h 27"/>
                  <a:gd name="T2" fmla="*/ 0 w 84"/>
                  <a:gd name="T3" fmla="*/ 27 h 27"/>
                  <a:gd name="T4" fmla="*/ 84 w 84"/>
                  <a:gd name="T5" fmla="*/ 1 h 27"/>
                  <a:gd name="T6" fmla="*/ 84 w 84"/>
                  <a:gd name="T7" fmla="*/ 0 h 27"/>
                  <a:gd name="T8" fmla="*/ 0 w 84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7">
                    <a:moveTo>
                      <a:pt x="0" y="26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28" y="18"/>
                      <a:pt x="56" y="10"/>
                      <a:pt x="8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56" y="9"/>
                      <a:pt x="28" y="18"/>
                      <a:pt x="0" y="2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4"/>
              <p:cNvSpPr>
                <a:spLocks/>
              </p:cNvSpPr>
              <p:nvPr/>
            </p:nvSpPr>
            <p:spPr bwMode="auto">
              <a:xfrm>
                <a:off x="-1757363" y="3667126"/>
                <a:ext cx="115888" cy="287338"/>
              </a:xfrm>
              <a:custGeom>
                <a:avLst/>
                <a:gdLst>
                  <a:gd name="T0" fmla="*/ 1 w 9"/>
                  <a:gd name="T1" fmla="*/ 0 h 22"/>
                  <a:gd name="T2" fmla="*/ 0 w 9"/>
                  <a:gd name="T3" fmla="*/ 0 h 22"/>
                  <a:gd name="T4" fmla="*/ 9 w 9"/>
                  <a:gd name="T5" fmla="*/ 22 h 22"/>
                  <a:gd name="T6" fmla="*/ 9 w 9"/>
                  <a:gd name="T7" fmla="*/ 22 h 22"/>
                  <a:gd name="T8" fmla="*/ 1 w 9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7" y="14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14"/>
                      <a:pt x="4" y="7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-3195638" y="3300413"/>
                <a:ext cx="38100" cy="12700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0 h 1"/>
                  <a:gd name="T4" fmla="*/ 2 w 3"/>
                  <a:gd name="T5" fmla="*/ 0 h 1"/>
                  <a:gd name="T6" fmla="*/ 3 w 3"/>
                  <a:gd name="T7" fmla="*/ 1 h 1"/>
                  <a:gd name="T8" fmla="*/ 2 w 3"/>
                  <a:gd name="T9" fmla="*/ 0 h 1"/>
                  <a:gd name="T10" fmla="*/ 1 w 3"/>
                  <a:gd name="T11" fmla="*/ 0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6"/>
              <p:cNvSpPr>
                <a:spLocks/>
              </p:cNvSpPr>
              <p:nvPr/>
            </p:nvSpPr>
            <p:spPr bwMode="auto">
              <a:xfrm>
                <a:off x="-4076700" y="2579688"/>
                <a:ext cx="180975" cy="693738"/>
              </a:xfrm>
              <a:custGeom>
                <a:avLst/>
                <a:gdLst>
                  <a:gd name="T0" fmla="*/ 1 w 14"/>
                  <a:gd name="T1" fmla="*/ 0 h 53"/>
                  <a:gd name="T2" fmla="*/ 0 w 14"/>
                  <a:gd name="T3" fmla="*/ 0 h 53"/>
                  <a:gd name="T4" fmla="*/ 14 w 14"/>
                  <a:gd name="T5" fmla="*/ 53 h 53"/>
                  <a:gd name="T6" fmla="*/ 14 w 14"/>
                  <a:gd name="T7" fmla="*/ 53 h 53"/>
                  <a:gd name="T8" fmla="*/ 1 w 1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3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5" y="18"/>
                      <a:pt x="9" y="36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0" y="36"/>
                      <a:pt x="5" y="18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-4076700" y="2435226"/>
                <a:ext cx="1671638" cy="458788"/>
              </a:xfrm>
              <a:custGeom>
                <a:avLst/>
                <a:gdLst>
                  <a:gd name="T0" fmla="*/ 128 w 129"/>
                  <a:gd name="T1" fmla="*/ 35 h 35"/>
                  <a:gd name="T2" fmla="*/ 129 w 129"/>
                  <a:gd name="T3" fmla="*/ 35 h 35"/>
                  <a:gd name="T4" fmla="*/ 0 w 129"/>
                  <a:gd name="T5" fmla="*/ 11 h 35"/>
                  <a:gd name="T6" fmla="*/ 0 w 129"/>
                  <a:gd name="T7" fmla="*/ 11 h 35"/>
                  <a:gd name="T8" fmla="*/ 128 w 12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35">
                    <a:moveTo>
                      <a:pt x="128" y="35"/>
                    </a:moveTo>
                    <a:cubicBezTo>
                      <a:pt x="129" y="35"/>
                      <a:pt x="129" y="35"/>
                      <a:pt x="129" y="35"/>
                    </a:cubicBezTo>
                    <a:cubicBezTo>
                      <a:pt x="92" y="9"/>
                      <a:pt x="44" y="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4" y="0"/>
                      <a:pt x="92" y="9"/>
                      <a:pt x="128" y="3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48"/>
              <p:cNvSpPr>
                <a:spLocks/>
              </p:cNvSpPr>
              <p:nvPr/>
            </p:nvSpPr>
            <p:spPr bwMode="auto">
              <a:xfrm>
                <a:off x="-3895725" y="3221038"/>
                <a:ext cx="712788" cy="79375"/>
              </a:xfrm>
              <a:custGeom>
                <a:avLst/>
                <a:gdLst>
                  <a:gd name="T0" fmla="*/ 55 w 55"/>
                  <a:gd name="T1" fmla="*/ 6 h 6"/>
                  <a:gd name="T2" fmla="*/ 55 w 55"/>
                  <a:gd name="T3" fmla="*/ 6 h 6"/>
                  <a:gd name="T4" fmla="*/ 0 w 55"/>
                  <a:gd name="T5" fmla="*/ 4 h 6"/>
                  <a:gd name="T6" fmla="*/ 0 w 55"/>
                  <a:gd name="T7" fmla="*/ 4 h 6"/>
                  <a:gd name="T8" fmla="*/ 55 w 5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">
                    <a:moveTo>
                      <a:pt x="55" y="6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37" y="0"/>
                      <a:pt x="18" y="0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8" y="0"/>
                      <a:pt x="37" y="0"/>
                      <a:pt x="55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-2470150" y="3862388"/>
                <a:ext cx="25400" cy="39688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1 w 2"/>
                  <a:gd name="T5" fmla="*/ 1 h 3"/>
                  <a:gd name="T6" fmla="*/ 2 w 2"/>
                  <a:gd name="T7" fmla="*/ 3 h 3"/>
                  <a:gd name="T8" fmla="*/ 2 w 2"/>
                  <a:gd name="T9" fmla="*/ 1 h 3"/>
                  <a:gd name="T10" fmla="*/ 1 w 2"/>
                  <a:gd name="T11" fmla="*/ 0 h 3"/>
                  <a:gd name="T12" fmla="*/ 1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50"/>
              <p:cNvSpPr>
                <a:spLocks/>
              </p:cNvSpPr>
              <p:nvPr/>
            </p:nvSpPr>
            <p:spPr bwMode="auto">
              <a:xfrm>
                <a:off x="-2638425" y="3640138"/>
                <a:ext cx="180975" cy="234950"/>
              </a:xfrm>
              <a:custGeom>
                <a:avLst/>
                <a:gdLst>
                  <a:gd name="T0" fmla="*/ 14 w 14"/>
                  <a:gd name="T1" fmla="*/ 18 h 18"/>
                  <a:gd name="T2" fmla="*/ 14 w 14"/>
                  <a:gd name="T3" fmla="*/ 17 h 18"/>
                  <a:gd name="T4" fmla="*/ 0 w 14"/>
                  <a:gd name="T5" fmla="*/ 0 h 18"/>
                  <a:gd name="T6" fmla="*/ 0 w 14"/>
                  <a:gd name="T7" fmla="*/ 0 h 18"/>
                  <a:gd name="T8" fmla="*/ 14 w 14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14" y="18"/>
                    </a:moveTo>
                    <a:cubicBezTo>
                      <a:pt x="14" y="17"/>
                      <a:pt x="14" y="17"/>
                      <a:pt x="14" y="17"/>
                    </a:cubicBezTo>
                    <a:cubicBezTo>
                      <a:pt x="10" y="11"/>
                      <a:pt x="5" y="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5"/>
                      <a:pt x="10" y="11"/>
                      <a:pt x="14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151"/>
              <p:cNvSpPr>
                <a:spLocks noChangeArrowheads="1"/>
              </p:cNvSpPr>
              <p:nvPr/>
            </p:nvSpPr>
            <p:spPr bwMode="auto">
              <a:xfrm>
                <a:off x="-3609975" y="2462213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152"/>
              <p:cNvSpPr>
                <a:spLocks noChangeArrowheads="1"/>
              </p:cNvSpPr>
              <p:nvPr/>
            </p:nvSpPr>
            <p:spPr bwMode="auto">
              <a:xfrm>
                <a:off x="-3609975" y="2474913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Rectangle 153"/>
              <p:cNvSpPr>
                <a:spLocks noChangeArrowheads="1"/>
              </p:cNvSpPr>
              <p:nvPr/>
            </p:nvSpPr>
            <p:spPr bwMode="auto">
              <a:xfrm>
                <a:off x="-3609975" y="2514601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Rectangle 154"/>
              <p:cNvSpPr>
                <a:spLocks noChangeArrowheads="1"/>
              </p:cNvSpPr>
              <p:nvPr/>
            </p:nvSpPr>
            <p:spPr bwMode="auto">
              <a:xfrm>
                <a:off x="-3609975" y="2540001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155"/>
              <p:cNvSpPr>
                <a:spLocks noChangeArrowheads="1"/>
              </p:cNvSpPr>
              <p:nvPr/>
            </p:nvSpPr>
            <p:spPr bwMode="auto">
              <a:xfrm>
                <a:off x="-3609975" y="2554288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Rectangle 156"/>
              <p:cNvSpPr>
                <a:spLocks noChangeArrowheads="1"/>
              </p:cNvSpPr>
              <p:nvPr/>
            </p:nvSpPr>
            <p:spPr bwMode="auto">
              <a:xfrm>
                <a:off x="-3609975" y="2579688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157"/>
              <p:cNvSpPr>
                <a:spLocks noChangeArrowheads="1"/>
              </p:cNvSpPr>
              <p:nvPr/>
            </p:nvSpPr>
            <p:spPr bwMode="auto">
              <a:xfrm>
                <a:off x="-3609975" y="2605088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Rectangle 158"/>
              <p:cNvSpPr>
                <a:spLocks noChangeArrowheads="1"/>
              </p:cNvSpPr>
              <p:nvPr/>
            </p:nvSpPr>
            <p:spPr bwMode="auto">
              <a:xfrm>
                <a:off x="-3609975" y="2619376"/>
                <a:ext cx="1588" cy="1588"/>
              </a:xfrm>
              <a:prstGeom prst="rect">
                <a:avLst/>
              </a:prstGeom>
              <a:grpFill/>
              <a:ln w="952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Oval 159"/>
              <p:cNvSpPr>
                <a:spLocks noChangeArrowheads="1"/>
              </p:cNvSpPr>
              <p:nvPr/>
            </p:nvSpPr>
            <p:spPr bwMode="auto">
              <a:xfrm>
                <a:off x="-3662363" y="2657476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60"/>
              <p:cNvSpPr>
                <a:spLocks/>
              </p:cNvSpPr>
              <p:nvPr/>
            </p:nvSpPr>
            <p:spPr bwMode="auto">
              <a:xfrm>
                <a:off x="-3609975" y="2657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161"/>
              <p:cNvSpPr>
                <a:spLocks noChangeArrowheads="1"/>
              </p:cNvSpPr>
              <p:nvPr/>
            </p:nvSpPr>
            <p:spPr bwMode="auto">
              <a:xfrm>
                <a:off x="-3662363" y="2684463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162"/>
              <p:cNvSpPr>
                <a:spLocks noChangeArrowheads="1"/>
              </p:cNvSpPr>
              <p:nvPr/>
            </p:nvSpPr>
            <p:spPr bwMode="auto">
              <a:xfrm>
                <a:off x="-3609975" y="2684463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163"/>
              <p:cNvSpPr>
                <a:spLocks noChangeArrowheads="1"/>
              </p:cNvSpPr>
              <p:nvPr/>
            </p:nvSpPr>
            <p:spPr bwMode="auto">
              <a:xfrm>
                <a:off x="-3662363" y="2697163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64"/>
              <p:cNvSpPr>
                <a:spLocks/>
              </p:cNvSpPr>
              <p:nvPr/>
            </p:nvSpPr>
            <p:spPr bwMode="auto">
              <a:xfrm>
                <a:off x="-3609975" y="26971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165"/>
              <p:cNvSpPr>
                <a:spLocks noChangeArrowheads="1"/>
              </p:cNvSpPr>
              <p:nvPr/>
            </p:nvSpPr>
            <p:spPr bwMode="auto">
              <a:xfrm>
                <a:off x="-3662363" y="2724151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66"/>
              <p:cNvSpPr>
                <a:spLocks/>
              </p:cNvSpPr>
              <p:nvPr/>
            </p:nvSpPr>
            <p:spPr bwMode="auto">
              <a:xfrm>
                <a:off x="-3609975" y="27241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167"/>
              <p:cNvSpPr>
                <a:spLocks noChangeArrowheads="1"/>
              </p:cNvSpPr>
              <p:nvPr/>
            </p:nvSpPr>
            <p:spPr bwMode="auto">
              <a:xfrm>
                <a:off x="-3960813" y="277653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168"/>
              <p:cNvSpPr>
                <a:spLocks noChangeArrowheads="1"/>
              </p:cNvSpPr>
              <p:nvPr/>
            </p:nvSpPr>
            <p:spPr bwMode="auto">
              <a:xfrm>
                <a:off x="-3908425" y="27765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169"/>
              <p:cNvSpPr>
                <a:spLocks noChangeArrowheads="1"/>
              </p:cNvSpPr>
              <p:nvPr/>
            </p:nvSpPr>
            <p:spPr bwMode="auto">
              <a:xfrm>
                <a:off x="-3857625" y="2762251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170"/>
              <p:cNvSpPr>
                <a:spLocks noChangeArrowheads="1"/>
              </p:cNvSpPr>
              <p:nvPr/>
            </p:nvSpPr>
            <p:spPr bwMode="auto">
              <a:xfrm>
                <a:off x="-3817938" y="2749551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171"/>
              <p:cNvSpPr>
                <a:spLocks noChangeArrowheads="1"/>
              </p:cNvSpPr>
              <p:nvPr/>
            </p:nvSpPr>
            <p:spPr bwMode="auto">
              <a:xfrm>
                <a:off x="-3765550" y="2749551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172"/>
              <p:cNvSpPr>
                <a:spLocks noChangeArrowheads="1"/>
              </p:cNvSpPr>
              <p:nvPr/>
            </p:nvSpPr>
            <p:spPr bwMode="auto">
              <a:xfrm>
                <a:off x="-3714750" y="2749551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73"/>
              <p:cNvSpPr>
                <a:spLocks/>
              </p:cNvSpPr>
              <p:nvPr/>
            </p:nvSpPr>
            <p:spPr bwMode="auto">
              <a:xfrm>
                <a:off x="-3662363" y="2736851"/>
                <a:ext cx="0" cy="1270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174"/>
              <p:cNvSpPr>
                <a:spLocks noChangeArrowheads="1"/>
              </p:cNvSpPr>
              <p:nvPr/>
            </p:nvSpPr>
            <p:spPr bwMode="auto">
              <a:xfrm>
                <a:off x="-3609975" y="2736851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75"/>
              <p:cNvSpPr>
                <a:spLocks/>
              </p:cNvSpPr>
              <p:nvPr/>
            </p:nvSpPr>
            <p:spPr bwMode="auto">
              <a:xfrm>
                <a:off x="-3948113" y="2814638"/>
                <a:ext cx="0" cy="142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76"/>
              <p:cNvSpPr>
                <a:spLocks/>
              </p:cNvSpPr>
              <p:nvPr/>
            </p:nvSpPr>
            <p:spPr bwMode="auto">
              <a:xfrm>
                <a:off x="-3908425" y="2814638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Oval 177"/>
              <p:cNvSpPr>
                <a:spLocks noChangeArrowheads="1"/>
              </p:cNvSpPr>
              <p:nvPr/>
            </p:nvSpPr>
            <p:spPr bwMode="auto">
              <a:xfrm>
                <a:off x="-3857625" y="28019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Oval 178"/>
              <p:cNvSpPr>
                <a:spLocks noChangeArrowheads="1"/>
              </p:cNvSpPr>
              <p:nvPr/>
            </p:nvSpPr>
            <p:spPr bwMode="auto">
              <a:xfrm>
                <a:off x="-3805238" y="278923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Oval 179"/>
              <p:cNvSpPr>
                <a:spLocks noChangeArrowheads="1"/>
              </p:cNvSpPr>
              <p:nvPr/>
            </p:nvSpPr>
            <p:spPr bwMode="auto">
              <a:xfrm>
                <a:off x="-3752850" y="27892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Oval 180"/>
              <p:cNvSpPr>
                <a:spLocks noChangeArrowheads="1"/>
              </p:cNvSpPr>
              <p:nvPr/>
            </p:nvSpPr>
            <p:spPr bwMode="auto">
              <a:xfrm>
                <a:off x="-3714750" y="2789238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Oval 181"/>
              <p:cNvSpPr>
                <a:spLocks noChangeArrowheads="1"/>
              </p:cNvSpPr>
              <p:nvPr/>
            </p:nvSpPr>
            <p:spPr bwMode="auto">
              <a:xfrm>
                <a:off x="-3662363" y="2776538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Oval 182"/>
              <p:cNvSpPr>
                <a:spLocks noChangeArrowheads="1"/>
              </p:cNvSpPr>
              <p:nvPr/>
            </p:nvSpPr>
            <p:spPr bwMode="auto">
              <a:xfrm>
                <a:off x="-3609975" y="277653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Oval 183"/>
              <p:cNvSpPr>
                <a:spLocks noChangeArrowheads="1"/>
              </p:cNvSpPr>
              <p:nvPr/>
            </p:nvSpPr>
            <p:spPr bwMode="auto">
              <a:xfrm>
                <a:off x="-3559175" y="277653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184"/>
              <p:cNvSpPr>
                <a:spLocks noChangeArrowheads="1"/>
              </p:cNvSpPr>
              <p:nvPr/>
            </p:nvSpPr>
            <p:spPr bwMode="auto">
              <a:xfrm>
                <a:off x="-3948113" y="2841626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Oval 185"/>
              <p:cNvSpPr>
                <a:spLocks noChangeArrowheads="1"/>
              </p:cNvSpPr>
              <p:nvPr/>
            </p:nvSpPr>
            <p:spPr bwMode="auto">
              <a:xfrm>
                <a:off x="-3895725" y="2828926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Oval 186"/>
              <p:cNvSpPr>
                <a:spLocks noChangeArrowheads="1"/>
              </p:cNvSpPr>
              <p:nvPr/>
            </p:nvSpPr>
            <p:spPr bwMode="auto">
              <a:xfrm>
                <a:off x="-3857625" y="2828926"/>
                <a:ext cx="142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Oval 187"/>
              <p:cNvSpPr>
                <a:spLocks noChangeArrowheads="1"/>
              </p:cNvSpPr>
              <p:nvPr/>
            </p:nvSpPr>
            <p:spPr bwMode="auto">
              <a:xfrm>
                <a:off x="-3805238" y="28146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Oval 188"/>
              <p:cNvSpPr>
                <a:spLocks noChangeArrowheads="1"/>
              </p:cNvSpPr>
              <p:nvPr/>
            </p:nvSpPr>
            <p:spPr bwMode="auto">
              <a:xfrm>
                <a:off x="-3752850" y="28146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Oval 189"/>
              <p:cNvSpPr>
                <a:spLocks noChangeArrowheads="1"/>
              </p:cNvSpPr>
              <p:nvPr/>
            </p:nvSpPr>
            <p:spPr bwMode="auto">
              <a:xfrm>
                <a:off x="-3702050" y="28019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90"/>
              <p:cNvSpPr>
                <a:spLocks noChangeArrowheads="1"/>
              </p:cNvSpPr>
              <p:nvPr/>
            </p:nvSpPr>
            <p:spPr bwMode="auto">
              <a:xfrm>
                <a:off x="-3662363" y="2801938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Oval 191"/>
              <p:cNvSpPr>
                <a:spLocks noChangeArrowheads="1"/>
              </p:cNvSpPr>
              <p:nvPr/>
            </p:nvSpPr>
            <p:spPr bwMode="auto">
              <a:xfrm>
                <a:off x="-3609975" y="28019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Oval 192"/>
              <p:cNvSpPr>
                <a:spLocks noChangeArrowheads="1"/>
              </p:cNvSpPr>
              <p:nvPr/>
            </p:nvSpPr>
            <p:spPr bwMode="auto">
              <a:xfrm>
                <a:off x="-3559175" y="280193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93"/>
              <p:cNvSpPr>
                <a:spLocks/>
              </p:cNvSpPr>
              <p:nvPr/>
            </p:nvSpPr>
            <p:spPr bwMode="auto">
              <a:xfrm>
                <a:off x="-3998913" y="2867026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94"/>
              <p:cNvSpPr>
                <a:spLocks/>
              </p:cNvSpPr>
              <p:nvPr/>
            </p:nvSpPr>
            <p:spPr bwMode="auto">
              <a:xfrm>
                <a:off x="-3948113" y="2854326"/>
                <a:ext cx="14288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95"/>
              <p:cNvSpPr>
                <a:spLocks/>
              </p:cNvSpPr>
              <p:nvPr/>
            </p:nvSpPr>
            <p:spPr bwMode="auto">
              <a:xfrm>
                <a:off x="-3895725" y="2841626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Oval 196"/>
              <p:cNvSpPr>
                <a:spLocks noChangeArrowheads="1"/>
              </p:cNvSpPr>
              <p:nvPr/>
            </p:nvSpPr>
            <p:spPr bwMode="auto">
              <a:xfrm>
                <a:off x="-3857625" y="2841626"/>
                <a:ext cx="142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7"/>
              <p:cNvSpPr>
                <a:spLocks/>
              </p:cNvSpPr>
              <p:nvPr/>
            </p:nvSpPr>
            <p:spPr bwMode="auto">
              <a:xfrm>
                <a:off x="-3805238" y="2828926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Oval 198"/>
              <p:cNvSpPr>
                <a:spLocks noChangeArrowheads="1"/>
              </p:cNvSpPr>
              <p:nvPr/>
            </p:nvSpPr>
            <p:spPr bwMode="auto">
              <a:xfrm>
                <a:off x="-3752850" y="2828926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199"/>
              <p:cNvSpPr>
                <a:spLocks noChangeArrowheads="1"/>
              </p:cNvSpPr>
              <p:nvPr/>
            </p:nvSpPr>
            <p:spPr bwMode="auto">
              <a:xfrm>
                <a:off x="-3714750" y="28289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00"/>
              <p:cNvSpPr>
                <a:spLocks/>
              </p:cNvSpPr>
              <p:nvPr/>
            </p:nvSpPr>
            <p:spPr bwMode="auto">
              <a:xfrm>
                <a:off x="-3662363" y="281463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01"/>
              <p:cNvSpPr>
                <a:spLocks/>
              </p:cNvSpPr>
              <p:nvPr/>
            </p:nvSpPr>
            <p:spPr bwMode="auto">
              <a:xfrm>
                <a:off x="-3609975" y="2814638"/>
                <a:ext cx="12700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Oval 202"/>
              <p:cNvSpPr>
                <a:spLocks noChangeArrowheads="1"/>
              </p:cNvSpPr>
              <p:nvPr/>
            </p:nvSpPr>
            <p:spPr bwMode="auto">
              <a:xfrm>
                <a:off x="-3571875" y="2814638"/>
                <a:ext cx="25400" cy="142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203"/>
              <p:cNvSpPr>
                <a:spLocks noChangeArrowheads="1"/>
              </p:cNvSpPr>
              <p:nvPr/>
            </p:nvSpPr>
            <p:spPr bwMode="auto">
              <a:xfrm>
                <a:off x="-3519488" y="2814638"/>
                <a:ext cx="12700" cy="142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04"/>
              <p:cNvSpPr>
                <a:spLocks/>
              </p:cNvSpPr>
              <p:nvPr/>
            </p:nvSpPr>
            <p:spPr bwMode="auto">
              <a:xfrm>
                <a:off x="-3998913" y="28813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06"/>
              <p:cNvSpPr>
                <a:spLocks/>
              </p:cNvSpPr>
              <p:nvPr/>
            </p:nvSpPr>
            <p:spPr bwMode="auto">
              <a:xfrm>
                <a:off x="-3948113" y="2881313"/>
                <a:ext cx="142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07"/>
              <p:cNvSpPr>
                <a:spLocks/>
              </p:cNvSpPr>
              <p:nvPr/>
            </p:nvSpPr>
            <p:spPr bwMode="auto">
              <a:xfrm>
                <a:off x="-3895725" y="2867026"/>
                <a:ext cx="12700" cy="142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08"/>
              <p:cNvSpPr>
                <a:spLocks/>
              </p:cNvSpPr>
              <p:nvPr/>
            </p:nvSpPr>
            <p:spPr bwMode="auto">
              <a:xfrm>
                <a:off x="-3857625" y="2854326"/>
                <a:ext cx="14288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Oval 209"/>
              <p:cNvSpPr>
                <a:spLocks noChangeArrowheads="1"/>
              </p:cNvSpPr>
              <p:nvPr/>
            </p:nvSpPr>
            <p:spPr bwMode="auto">
              <a:xfrm>
                <a:off x="-3805238" y="28543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Oval 210"/>
              <p:cNvSpPr>
                <a:spLocks noChangeArrowheads="1"/>
              </p:cNvSpPr>
              <p:nvPr/>
            </p:nvSpPr>
            <p:spPr bwMode="auto">
              <a:xfrm>
                <a:off x="-3752850" y="2854326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11"/>
              <p:cNvSpPr>
                <a:spLocks/>
              </p:cNvSpPr>
              <p:nvPr/>
            </p:nvSpPr>
            <p:spPr bwMode="auto">
              <a:xfrm>
                <a:off x="-3714750" y="284162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Oval 212"/>
              <p:cNvSpPr>
                <a:spLocks noChangeArrowheads="1"/>
              </p:cNvSpPr>
              <p:nvPr/>
            </p:nvSpPr>
            <p:spPr bwMode="auto">
              <a:xfrm>
                <a:off x="-3662363" y="28416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Oval 213"/>
              <p:cNvSpPr>
                <a:spLocks noChangeArrowheads="1"/>
              </p:cNvSpPr>
              <p:nvPr/>
            </p:nvSpPr>
            <p:spPr bwMode="auto">
              <a:xfrm>
                <a:off x="-3609975" y="28416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Oval 214"/>
              <p:cNvSpPr>
                <a:spLocks noChangeArrowheads="1"/>
              </p:cNvSpPr>
              <p:nvPr/>
            </p:nvSpPr>
            <p:spPr bwMode="auto">
              <a:xfrm>
                <a:off x="-3571875" y="2841626"/>
                <a:ext cx="254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215"/>
              <p:cNvSpPr>
                <a:spLocks noChangeArrowheads="1"/>
              </p:cNvSpPr>
              <p:nvPr/>
            </p:nvSpPr>
            <p:spPr bwMode="auto">
              <a:xfrm>
                <a:off x="-3519488" y="28416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16"/>
              <p:cNvSpPr>
                <a:spLocks/>
              </p:cNvSpPr>
              <p:nvPr/>
            </p:nvSpPr>
            <p:spPr bwMode="auto">
              <a:xfrm>
                <a:off x="-3986213" y="2906713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17"/>
              <p:cNvSpPr>
                <a:spLocks/>
              </p:cNvSpPr>
              <p:nvPr/>
            </p:nvSpPr>
            <p:spPr bwMode="auto">
              <a:xfrm>
                <a:off x="-3933825" y="2894013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Oval 218"/>
              <p:cNvSpPr>
                <a:spLocks noChangeArrowheads="1"/>
              </p:cNvSpPr>
              <p:nvPr/>
            </p:nvSpPr>
            <p:spPr bwMode="auto">
              <a:xfrm>
                <a:off x="-3895725" y="28940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19"/>
              <p:cNvSpPr>
                <a:spLocks/>
              </p:cNvSpPr>
              <p:nvPr/>
            </p:nvSpPr>
            <p:spPr bwMode="auto">
              <a:xfrm>
                <a:off x="-3843338" y="2881313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20"/>
              <p:cNvSpPr>
                <a:spLocks/>
              </p:cNvSpPr>
              <p:nvPr/>
            </p:nvSpPr>
            <p:spPr bwMode="auto">
              <a:xfrm>
                <a:off x="-3805238" y="2867026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Oval 221"/>
              <p:cNvSpPr>
                <a:spLocks noChangeArrowheads="1"/>
              </p:cNvSpPr>
              <p:nvPr/>
            </p:nvSpPr>
            <p:spPr bwMode="auto">
              <a:xfrm>
                <a:off x="-3752850" y="2867026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Oval 222"/>
              <p:cNvSpPr>
                <a:spLocks noChangeArrowheads="1"/>
              </p:cNvSpPr>
              <p:nvPr/>
            </p:nvSpPr>
            <p:spPr bwMode="auto">
              <a:xfrm>
                <a:off x="-3702050" y="2867026"/>
                <a:ext cx="142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Oval 223"/>
              <p:cNvSpPr>
                <a:spLocks noChangeArrowheads="1"/>
              </p:cNvSpPr>
              <p:nvPr/>
            </p:nvSpPr>
            <p:spPr bwMode="auto">
              <a:xfrm>
                <a:off x="-3662363" y="2854326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Oval 224"/>
              <p:cNvSpPr>
                <a:spLocks noChangeArrowheads="1"/>
              </p:cNvSpPr>
              <p:nvPr/>
            </p:nvSpPr>
            <p:spPr bwMode="auto">
              <a:xfrm>
                <a:off x="-3609975" y="2854326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Oval 225"/>
              <p:cNvSpPr>
                <a:spLocks noChangeArrowheads="1"/>
              </p:cNvSpPr>
              <p:nvPr/>
            </p:nvSpPr>
            <p:spPr bwMode="auto">
              <a:xfrm>
                <a:off x="-3571875" y="2854326"/>
                <a:ext cx="254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Oval 226"/>
              <p:cNvSpPr>
                <a:spLocks noChangeArrowheads="1"/>
              </p:cNvSpPr>
              <p:nvPr/>
            </p:nvSpPr>
            <p:spPr bwMode="auto">
              <a:xfrm>
                <a:off x="-3519488" y="2854326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27"/>
              <p:cNvSpPr>
                <a:spLocks/>
              </p:cNvSpPr>
              <p:nvPr/>
            </p:nvSpPr>
            <p:spPr bwMode="auto">
              <a:xfrm>
                <a:off x="-3986213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Oval 228"/>
              <p:cNvSpPr>
                <a:spLocks noChangeArrowheads="1"/>
              </p:cNvSpPr>
              <p:nvPr/>
            </p:nvSpPr>
            <p:spPr bwMode="auto">
              <a:xfrm>
                <a:off x="-3933825" y="29194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29"/>
              <p:cNvSpPr>
                <a:spLocks/>
              </p:cNvSpPr>
              <p:nvPr/>
            </p:nvSpPr>
            <p:spPr bwMode="auto">
              <a:xfrm>
                <a:off x="-3895725" y="2906713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30"/>
              <p:cNvSpPr>
                <a:spLocks/>
              </p:cNvSpPr>
              <p:nvPr/>
            </p:nvSpPr>
            <p:spPr bwMode="auto">
              <a:xfrm>
                <a:off x="-3843338" y="2894013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31"/>
              <p:cNvSpPr>
                <a:spLocks/>
              </p:cNvSpPr>
              <p:nvPr/>
            </p:nvSpPr>
            <p:spPr bwMode="auto">
              <a:xfrm>
                <a:off x="-3805238" y="2894013"/>
                <a:ext cx="25400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  <a:gd name="T3" fmla="*/ 1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Oval 232"/>
              <p:cNvSpPr>
                <a:spLocks noChangeArrowheads="1"/>
              </p:cNvSpPr>
              <p:nvPr/>
            </p:nvSpPr>
            <p:spPr bwMode="auto">
              <a:xfrm>
                <a:off x="-3752850" y="28940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Oval 233"/>
              <p:cNvSpPr>
                <a:spLocks noChangeArrowheads="1"/>
              </p:cNvSpPr>
              <p:nvPr/>
            </p:nvSpPr>
            <p:spPr bwMode="auto">
              <a:xfrm>
                <a:off x="-3702050" y="2881313"/>
                <a:ext cx="142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Oval 234"/>
              <p:cNvSpPr>
                <a:spLocks noChangeArrowheads="1"/>
              </p:cNvSpPr>
              <p:nvPr/>
            </p:nvSpPr>
            <p:spPr bwMode="auto">
              <a:xfrm>
                <a:off x="-3662363" y="28813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Oval 235"/>
              <p:cNvSpPr>
                <a:spLocks noChangeArrowheads="1"/>
              </p:cNvSpPr>
              <p:nvPr/>
            </p:nvSpPr>
            <p:spPr bwMode="auto">
              <a:xfrm>
                <a:off x="-3609975" y="28813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236"/>
              <p:cNvSpPr>
                <a:spLocks noChangeArrowheads="1"/>
              </p:cNvSpPr>
              <p:nvPr/>
            </p:nvSpPr>
            <p:spPr bwMode="auto">
              <a:xfrm>
                <a:off x="-3571875" y="2881313"/>
                <a:ext cx="254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37"/>
              <p:cNvSpPr>
                <a:spLocks/>
              </p:cNvSpPr>
              <p:nvPr/>
            </p:nvSpPr>
            <p:spPr bwMode="auto">
              <a:xfrm>
                <a:off x="-3519488" y="2881313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38"/>
              <p:cNvSpPr>
                <a:spLocks/>
              </p:cNvSpPr>
              <p:nvPr/>
            </p:nvSpPr>
            <p:spPr bwMode="auto">
              <a:xfrm>
                <a:off x="-3986213" y="29464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39"/>
              <p:cNvSpPr>
                <a:spLocks/>
              </p:cNvSpPr>
              <p:nvPr/>
            </p:nvSpPr>
            <p:spPr bwMode="auto">
              <a:xfrm>
                <a:off x="-3933825" y="29337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40"/>
              <p:cNvSpPr>
                <a:spLocks/>
              </p:cNvSpPr>
              <p:nvPr/>
            </p:nvSpPr>
            <p:spPr bwMode="auto">
              <a:xfrm>
                <a:off x="-3895725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41"/>
              <p:cNvSpPr>
                <a:spLocks/>
              </p:cNvSpPr>
              <p:nvPr/>
            </p:nvSpPr>
            <p:spPr bwMode="auto">
              <a:xfrm>
                <a:off x="-3843338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42"/>
              <p:cNvSpPr>
                <a:spLocks/>
              </p:cNvSpPr>
              <p:nvPr/>
            </p:nvSpPr>
            <p:spPr bwMode="auto">
              <a:xfrm>
                <a:off x="-3805238" y="29067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243"/>
              <p:cNvSpPr>
                <a:spLocks noChangeArrowheads="1"/>
              </p:cNvSpPr>
              <p:nvPr/>
            </p:nvSpPr>
            <p:spPr bwMode="auto">
              <a:xfrm>
                <a:off x="-3752850" y="2906713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Oval 244"/>
              <p:cNvSpPr>
                <a:spLocks noChangeArrowheads="1"/>
              </p:cNvSpPr>
              <p:nvPr/>
            </p:nvSpPr>
            <p:spPr bwMode="auto">
              <a:xfrm>
                <a:off x="-3714750" y="2906713"/>
                <a:ext cx="269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45"/>
              <p:cNvSpPr>
                <a:spLocks/>
              </p:cNvSpPr>
              <p:nvPr/>
            </p:nvSpPr>
            <p:spPr bwMode="auto">
              <a:xfrm>
                <a:off x="-3662363" y="28940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Oval 246"/>
              <p:cNvSpPr>
                <a:spLocks noChangeArrowheads="1"/>
              </p:cNvSpPr>
              <p:nvPr/>
            </p:nvSpPr>
            <p:spPr bwMode="auto">
              <a:xfrm>
                <a:off x="-3624263" y="2894013"/>
                <a:ext cx="269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47"/>
              <p:cNvSpPr>
                <a:spLocks/>
              </p:cNvSpPr>
              <p:nvPr/>
            </p:nvSpPr>
            <p:spPr bwMode="auto">
              <a:xfrm>
                <a:off x="-3571875" y="28940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Oval 248"/>
              <p:cNvSpPr>
                <a:spLocks noChangeArrowheads="1"/>
              </p:cNvSpPr>
              <p:nvPr/>
            </p:nvSpPr>
            <p:spPr bwMode="auto">
              <a:xfrm>
                <a:off x="-3519488" y="2906713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49"/>
              <p:cNvSpPr>
                <a:spLocks/>
              </p:cNvSpPr>
              <p:nvPr/>
            </p:nvSpPr>
            <p:spPr bwMode="auto">
              <a:xfrm>
                <a:off x="-3973513" y="29591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Oval 250"/>
              <p:cNvSpPr>
                <a:spLocks noChangeArrowheads="1"/>
              </p:cNvSpPr>
              <p:nvPr/>
            </p:nvSpPr>
            <p:spPr bwMode="auto">
              <a:xfrm>
                <a:off x="-3921125" y="2959101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51"/>
              <p:cNvSpPr>
                <a:spLocks/>
              </p:cNvSpPr>
              <p:nvPr/>
            </p:nvSpPr>
            <p:spPr bwMode="auto">
              <a:xfrm>
                <a:off x="-3883025" y="29464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52"/>
              <p:cNvSpPr>
                <a:spLocks/>
              </p:cNvSpPr>
              <p:nvPr/>
            </p:nvSpPr>
            <p:spPr bwMode="auto">
              <a:xfrm>
                <a:off x="-3843338" y="29337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53"/>
              <p:cNvSpPr>
                <a:spLocks/>
              </p:cNvSpPr>
              <p:nvPr/>
            </p:nvSpPr>
            <p:spPr bwMode="auto">
              <a:xfrm>
                <a:off x="-3792538" y="2933701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Oval 254"/>
              <p:cNvSpPr>
                <a:spLocks noChangeArrowheads="1"/>
              </p:cNvSpPr>
              <p:nvPr/>
            </p:nvSpPr>
            <p:spPr bwMode="auto">
              <a:xfrm>
                <a:off x="-3752850" y="2933701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55"/>
              <p:cNvSpPr>
                <a:spLocks/>
              </p:cNvSpPr>
              <p:nvPr/>
            </p:nvSpPr>
            <p:spPr bwMode="auto">
              <a:xfrm>
                <a:off x="-3702050" y="2919413"/>
                <a:ext cx="14288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56"/>
              <p:cNvSpPr>
                <a:spLocks/>
              </p:cNvSpPr>
              <p:nvPr/>
            </p:nvSpPr>
            <p:spPr bwMode="auto">
              <a:xfrm>
                <a:off x="-3662363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257"/>
              <p:cNvSpPr>
                <a:spLocks noChangeArrowheads="1"/>
              </p:cNvSpPr>
              <p:nvPr/>
            </p:nvSpPr>
            <p:spPr bwMode="auto">
              <a:xfrm>
                <a:off x="-3609975" y="2919413"/>
                <a:ext cx="12700" cy="142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258"/>
              <p:cNvSpPr>
                <a:spLocks noChangeArrowheads="1"/>
              </p:cNvSpPr>
              <p:nvPr/>
            </p:nvSpPr>
            <p:spPr bwMode="auto">
              <a:xfrm>
                <a:off x="-3559175" y="2919413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59"/>
              <p:cNvSpPr>
                <a:spLocks/>
              </p:cNvSpPr>
              <p:nvPr/>
            </p:nvSpPr>
            <p:spPr bwMode="auto">
              <a:xfrm>
                <a:off x="-4271963" y="3076576"/>
                <a:ext cx="39688" cy="269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1 h 2"/>
                  <a:gd name="T4" fmla="*/ 1 w 3"/>
                  <a:gd name="T5" fmla="*/ 1 h 2"/>
                  <a:gd name="T6" fmla="*/ 0 w 3"/>
                  <a:gd name="T7" fmla="*/ 2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1"/>
                      <a:pt x="2" y="1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60"/>
              <p:cNvSpPr>
                <a:spLocks/>
              </p:cNvSpPr>
              <p:nvPr/>
            </p:nvSpPr>
            <p:spPr bwMode="auto">
              <a:xfrm>
                <a:off x="-4232275" y="3063876"/>
                <a:ext cx="38100" cy="26988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61"/>
              <p:cNvSpPr>
                <a:spLocks/>
              </p:cNvSpPr>
              <p:nvPr/>
            </p:nvSpPr>
            <p:spPr bwMode="auto">
              <a:xfrm>
                <a:off x="-4194175" y="3051176"/>
                <a:ext cx="39688" cy="12700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62"/>
              <p:cNvSpPr>
                <a:spLocks/>
              </p:cNvSpPr>
              <p:nvPr/>
            </p:nvSpPr>
            <p:spPr bwMode="auto">
              <a:xfrm>
                <a:off x="-3960813" y="2986088"/>
                <a:ext cx="0" cy="1270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63"/>
              <p:cNvSpPr>
                <a:spLocks/>
              </p:cNvSpPr>
              <p:nvPr/>
            </p:nvSpPr>
            <p:spPr bwMode="auto">
              <a:xfrm>
                <a:off x="-3883025" y="2971801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64"/>
              <p:cNvSpPr>
                <a:spLocks/>
              </p:cNvSpPr>
              <p:nvPr/>
            </p:nvSpPr>
            <p:spPr bwMode="auto">
              <a:xfrm>
                <a:off x="-3843338" y="29591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65"/>
              <p:cNvSpPr>
                <a:spLocks/>
              </p:cNvSpPr>
              <p:nvPr/>
            </p:nvSpPr>
            <p:spPr bwMode="auto">
              <a:xfrm>
                <a:off x="-3792538" y="29464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66"/>
              <p:cNvSpPr>
                <a:spLocks/>
              </p:cNvSpPr>
              <p:nvPr/>
            </p:nvSpPr>
            <p:spPr bwMode="auto">
              <a:xfrm>
                <a:off x="-3752850" y="29464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67"/>
              <p:cNvSpPr>
                <a:spLocks/>
              </p:cNvSpPr>
              <p:nvPr/>
            </p:nvSpPr>
            <p:spPr bwMode="auto">
              <a:xfrm>
                <a:off x="-3702050" y="2946401"/>
                <a:ext cx="142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68"/>
              <p:cNvSpPr>
                <a:spLocks/>
              </p:cNvSpPr>
              <p:nvPr/>
            </p:nvSpPr>
            <p:spPr bwMode="auto">
              <a:xfrm>
                <a:off x="-3662363" y="29337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Oval 269"/>
              <p:cNvSpPr>
                <a:spLocks noChangeArrowheads="1"/>
              </p:cNvSpPr>
              <p:nvPr/>
            </p:nvSpPr>
            <p:spPr bwMode="auto">
              <a:xfrm>
                <a:off x="-3609975" y="2933701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Oval 270"/>
              <p:cNvSpPr>
                <a:spLocks noChangeArrowheads="1"/>
              </p:cNvSpPr>
              <p:nvPr/>
            </p:nvSpPr>
            <p:spPr bwMode="auto">
              <a:xfrm>
                <a:off x="-3571875" y="2946401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71"/>
              <p:cNvSpPr>
                <a:spLocks/>
              </p:cNvSpPr>
              <p:nvPr/>
            </p:nvSpPr>
            <p:spPr bwMode="auto">
              <a:xfrm>
                <a:off x="-4349750" y="3143251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72"/>
              <p:cNvSpPr>
                <a:spLocks/>
              </p:cNvSpPr>
              <p:nvPr/>
            </p:nvSpPr>
            <p:spPr bwMode="auto">
              <a:xfrm>
                <a:off x="-4310063" y="3116263"/>
                <a:ext cx="38100" cy="269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1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73"/>
              <p:cNvSpPr>
                <a:spLocks/>
              </p:cNvSpPr>
              <p:nvPr/>
            </p:nvSpPr>
            <p:spPr bwMode="auto">
              <a:xfrm>
                <a:off x="-4271963" y="3103563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74"/>
              <p:cNvSpPr>
                <a:spLocks/>
              </p:cNvSpPr>
              <p:nvPr/>
            </p:nvSpPr>
            <p:spPr bwMode="auto">
              <a:xfrm>
                <a:off x="-4232275" y="3076576"/>
                <a:ext cx="50800" cy="26988"/>
              </a:xfrm>
              <a:custGeom>
                <a:avLst/>
                <a:gdLst>
                  <a:gd name="T0" fmla="*/ 2 w 4"/>
                  <a:gd name="T1" fmla="*/ 2 h 2"/>
                  <a:gd name="T2" fmla="*/ 3 w 4"/>
                  <a:gd name="T3" fmla="*/ 1 h 2"/>
                  <a:gd name="T4" fmla="*/ 2 w 4"/>
                  <a:gd name="T5" fmla="*/ 1 h 2"/>
                  <a:gd name="T6" fmla="*/ 1 w 4"/>
                  <a:gd name="T7" fmla="*/ 2 h 2"/>
                  <a:gd name="T8" fmla="*/ 2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4" y="1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75"/>
              <p:cNvSpPr>
                <a:spLocks/>
              </p:cNvSpPr>
              <p:nvPr/>
            </p:nvSpPr>
            <p:spPr bwMode="auto">
              <a:xfrm>
                <a:off x="-4181475" y="3063876"/>
                <a:ext cx="39688" cy="269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1 h 2"/>
                  <a:gd name="T4" fmla="*/ 1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76"/>
              <p:cNvSpPr>
                <a:spLocks/>
              </p:cNvSpPr>
              <p:nvPr/>
            </p:nvSpPr>
            <p:spPr bwMode="auto">
              <a:xfrm>
                <a:off x="-3960813" y="2998788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Oval 277"/>
              <p:cNvSpPr>
                <a:spLocks noChangeArrowheads="1"/>
              </p:cNvSpPr>
              <p:nvPr/>
            </p:nvSpPr>
            <p:spPr bwMode="auto">
              <a:xfrm>
                <a:off x="-3908425" y="299878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78"/>
              <p:cNvSpPr>
                <a:spLocks/>
              </p:cNvSpPr>
              <p:nvPr/>
            </p:nvSpPr>
            <p:spPr bwMode="auto">
              <a:xfrm>
                <a:off x="-3883025" y="2986088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279"/>
              <p:cNvSpPr>
                <a:spLocks/>
              </p:cNvSpPr>
              <p:nvPr/>
            </p:nvSpPr>
            <p:spPr bwMode="auto">
              <a:xfrm>
                <a:off x="-3830638" y="2971801"/>
                <a:ext cx="12700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80"/>
              <p:cNvSpPr>
                <a:spLocks/>
              </p:cNvSpPr>
              <p:nvPr/>
            </p:nvSpPr>
            <p:spPr bwMode="auto">
              <a:xfrm>
                <a:off x="-3792538" y="2971801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81"/>
              <p:cNvSpPr>
                <a:spLocks/>
              </p:cNvSpPr>
              <p:nvPr/>
            </p:nvSpPr>
            <p:spPr bwMode="auto">
              <a:xfrm>
                <a:off x="-3740150" y="2971801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Oval 282"/>
              <p:cNvSpPr>
                <a:spLocks noChangeArrowheads="1"/>
              </p:cNvSpPr>
              <p:nvPr/>
            </p:nvSpPr>
            <p:spPr bwMode="auto">
              <a:xfrm>
                <a:off x="-3702050" y="2959101"/>
                <a:ext cx="142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Oval 283"/>
              <p:cNvSpPr>
                <a:spLocks noChangeArrowheads="1"/>
              </p:cNvSpPr>
              <p:nvPr/>
            </p:nvSpPr>
            <p:spPr bwMode="auto">
              <a:xfrm>
                <a:off x="-3662363" y="2959101"/>
                <a:ext cx="254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284"/>
              <p:cNvSpPr>
                <a:spLocks/>
              </p:cNvSpPr>
              <p:nvPr/>
            </p:nvSpPr>
            <p:spPr bwMode="auto">
              <a:xfrm>
                <a:off x="-3609975" y="2959101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Oval 285"/>
              <p:cNvSpPr>
                <a:spLocks noChangeArrowheads="1"/>
              </p:cNvSpPr>
              <p:nvPr/>
            </p:nvSpPr>
            <p:spPr bwMode="auto">
              <a:xfrm>
                <a:off x="-3571875" y="2959101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286"/>
              <p:cNvSpPr>
                <a:spLocks/>
              </p:cNvSpPr>
              <p:nvPr/>
            </p:nvSpPr>
            <p:spPr bwMode="auto">
              <a:xfrm>
                <a:off x="-4337050" y="3155951"/>
                <a:ext cx="39688" cy="25400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1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287"/>
              <p:cNvSpPr>
                <a:spLocks/>
              </p:cNvSpPr>
              <p:nvPr/>
            </p:nvSpPr>
            <p:spPr bwMode="auto">
              <a:xfrm>
                <a:off x="-4297363" y="3143251"/>
                <a:ext cx="38100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288"/>
              <p:cNvSpPr>
                <a:spLocks/>
              </p:cNvSpPr>
              <p:nvPr/>
            </p:nvSpPr>
            <p:spPr bwMode="auto">
              <a:xfrm>
                <a:off x="-4259263" y="3116263"/>
                <a:ext cx="39688" cy="269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289"/>
              <p:cNvSpPr>
                <a:spLocks/>
              </p:cNvSpPr>
              <p:nvPr/>
            </p:nvSpPr>
            <p:spPr bwMode="auto">
              <a:xfrm>
                <a:off x="-4219575" y="3103563"/>
                <a:ext cx="38100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90"/>
              <p:cNvSpPr>
                <a:spLocks/>
              </p:cNvSpPr>
              <p:nvPr/>
            </p:nvSpPr>
            <p:spPr bwMode="auto">
              <a:xfrm>
                <a:off x="-4181475" y="3090863"/>
                <a:ext cx="39688" cy="12700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91"/>
              <p:cNvSpPr>
                <a:spLocks/>
              </p:cNvSpPr>
              <p:nvPr/>
            </p:nvSpPr>
            <p:spPr bwMode="auto">
              <a:xfrm>
                <a:off x="-3960813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Oval 292"/>
              <p:cNvSpPr>
                <a:spLocks noChangeArrowheads="1"/>
              </p:cNvSpPr>
              <p:nvPr/>
            </p:nvSpPr>
            <p:spPr bwMode="auto">
              <a:xfrm>
                <a:off x="-3908425" y="301148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Oval 293"/>
              <p:cNvSpPr>
                <a:spLocks noChangeArrowheads="1"/>
              </p:cNvSpPr>
              <p:nvPr/>
            </p:nvSpPr>
            <p:spPr bwMode="auto">
              <a:xfrm>
                <a:off x="-3870325" y="3011488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294"/>
              <p:cNvSpPr>
                <a:spLocks/>
              </p:cNvSpPr>
              <p:nvPr/>
            </p:nvSpPr>
            <p:spPr bwMode="auto">
              <a:xfrm>
                <a:off x="-3830638" y="2998788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295"/>
              <p:cNvSpPr>
                <a:spLocks/>
              </p:cNvSpPr>
              <p:nvPr/>
            </p:nvSpPr>
            <p:spPr bwMode="auto">
              <a:xfrm>
                <a:off x="-3792538" y="2986088"/>
                <a:ext cx="26988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Oval 296"/>
              <p:cNvSpPr>
                <a:spLocks noChangeArrowheads="1"/>
              </p:cNvSpPr>
              <p:nvPr/>
            </p:nvSpPr>
            <p:spPr bwMode="auto">
              <a:xfrm>
                <a:off x="-3740150" y="2986088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297"/>
              <p:cNvSpPr>
                <a:spLocks/>
              </p:cNvSpPr>
              <p:nvPr/>
            </p:nvSpPr>
            <p:spPr bwMode="auto">
              <a:xfrm>
                <a:off x="-3702050" y="2986088"/>
                <a:ext cx="14288" cy="1270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298"/>
              <p:cNvSpPr>
                <a:spLocks/>
              </p:cNvSpPr>
              <p:nvPr/>
            </p:nvSpPr>
            <p:spPr bwMode="auto">
              <a:xfrm>
                <a:off x="-3662363" y="2986088"/>
                <a:ext cx="25400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  <a:gd name="T3" fmla="*/ 0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Oval 299"/>
              <p:cNvSpPr>
                <a:spLocks noChangeArrowheads="1"/>
              </p:cNvSpPr>
              <p:nvPr/>
            </p:nvSpPr>
            <p:spPr bwMode="auto">
              <a:xfrm>
                <a:off x="-3609975" y="2971801"/>
                <a:ext cx="12700" cy="142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Oval 300"/>
              <p:cNvSpPr>
                <a:spLocks noChangeArrowheads="1"/>
              </p:cNvSpPr>
              <p:nvPr/>
            </p:nvSpPr>
            <p:spPr bwMode="auto">
              <a:xfrm>
                <a:off x="-3571875" y="2986088"/>
                <a:ext cx="12700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01"/>
              <p:cNvSpPr>
                <a:spLocks/>
              </p:cNvSpPr>
              <p:nvPr/>
            </p:nvSpPr>
            <p:spPr bwMode="auto">
              <a:xfrm>
                <a:off x="-3998913" y="305117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02"/>
              <p:cNvSpPr>
                <a:spLocks/>
              </p:cNvSpPr>
              <p:nvPr/>
            </p:nvSpPr>
            <p:spPr bwMode="auto">
              <a:xfrm>
                <a:off x="-3948113" y="3051176"/>
                <a:ext cx="142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03"/>
              <p:cNvSpPr>
                <a:spLocks/>
              </p:cNvSpPr>
              <p:nvPr/>
            </p:nvSpPr>
            <p:spPr bwMode="auto">
              <a:xfrm>
                <a:off x="-3908425" y="3038476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04"/>
              <p:cNvSpPr>
                <a:spLocks/>
              </p:cNvSpPr>
              <p:nvPr/>
            </p:nvSpPr>
            <p:spPr bwMode="auto">
              <a:xfrm>
                <a:off x="-3870325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Oval 305"/>
              <p:cNvSpPr>
                <a:spLocks noChangeArrowheads="1"/>
              </p:cNvSpPr>
              <p:nvPr/>
            </p:nvSpPr>
            <p:spPr bwMode="auto">
              <a:xfrm>
                <a:off x="-3817938" y="302418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306"/>
              <p:cNvSpPr>
                <a:spLocks/>
              </p:cNvSpPr>
              <p:nvPr/>
            </p:nvSpPr>
            <p:spPr bwMode="auto">
              <a:xfrm>
                <a:off x="-3779838" y="3011488"/>
                <a:ext cx="14288" cy="1270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Oval 307"/>
              <p:cNvSpPr>
                <a:spLocks noChangeArrowheads="1"/>
              </p:cNvSpPr>
              <p:nvPr/>
            </p:nvSpPr>
            <p:spPr bwMode="auto">
              <a:xfrm>
                <a:off x="-3687763" y="3011488"/>
                <a:ext cx="1588" cy="1588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Oval 308"/>
              <p:cNvSpPr>
                <a:spLocks noChangeArrowheads="1"/>
              </p:cNvSpPr>
              <p:nvPr/>
            </p:nvSpPr>
            <p:spPr bwMode="auto">
              <a:xfrm>
                <a:off x="-3649663" y="2998788"/>
                <a:ext cx="1588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Oval 309"/>
              <p:cNvSpPr>
                <a:spLocks noChangeArrowheads="1"/>
              </p:cNvSpPr>
              <p:nvPr/>
            </p:nvSpPr>
            <p:spPr bwMode="auto">
              <a:xfrm>
                <a:off x="-3609975" y="2998788"/>
                <a:ext cx="12700" cy="12700"/>
              </a:xfrm>
              <a:prstGeom prst="ellipse">
                <a:avLst/>
              </a:pr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310"/>
              <p:cNvSpPr>
                <a:spLocks/>
              </p:cNvSpPr>
              <p:nvPr/>
            </p:nvSpPr>
            <p:spPr bwMode="auto">
              <a:xfrm>
                <a:off x="-3559175" y="2998788"/>
                <a:ext cx="0" cy="1270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311"/>
              <p:cNvSpPr>
                <a:spLocks/>
              </p:cNvSpPr>
              <p:nvPr/>
            </p:nvSpPr>
            <p:spPr bwMode="auto">
              <a:xfrm>
                <a:off x="-3986213" y="3076576"/>
                <a:ext cx="12700" cy="142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312"/>
              <p:cNvSpPr>
                <a:spLocks/>
              </p:cNvSpPr>
              <p:nvPr/>
            </p:nvSpPr>
            <p:spPr bwMode="auto">
              <a:xfrm>
                <a:off x="-3948113" y="3063876"/>
                <a:ext cx="14288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313"/>
              <p:cNvSpPr>
                <a:spLocks/>
              </p:cNvSpPr>
              <p:nvPr/>
            </p:nvSpPr>
            <p:spPr bwMode="auto">
              <a:xfrm>
                <a:off x="-3908425" y="305117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314"/>
              <p:cNvSpPr>
                <a:spLocks/>
              </p:cNvSpPr>
              <p:nvPr/>
            </p:nvSpPr>
            <p:spPr bwMode="auto">
              <a:xfrm>
                <a:off x="-3870325" y="3051176"/>
                <a:ext cx="26988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  <a:gd name="T3" fmla="*/ 0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315"/>
              <p:cNvSpPr>
                <a:spLocks/>
              </p:cNvSpPr>
              <p:nvPr/>
            </p:nvSpPr>
            <p:spPr bwMode="auto">
              <a:xfrm>
                <a:off x="-3830638" y="3038476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316"/>
              <p:cNvSpPr>
                <a:spLocks/>
              </p:cNvSpPr>
              <p:nvPr/>
            </p:nvSpPr>
            <p:spPr bwMode="auto">
              <a:xfrm>
                <a:off x="-3792538" y="3024188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317"/>
              <p:cNvSpPr>
                <a:spLocks/>
              </p:cNvSpPr>
              <p:nvPr/>
            </p:nvSpPr>
            <p:spPr bwMode="auto">
              <a:xfrm>
                <a:off x="-3740150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318"/>
              <p:cNvSpPr>
                <a:spLocks/>
              </p:cNvSpPr>
              <p:nvPr/>
            </p:nvSpPr>
            <p:spPr bwMode="auto">
              <a:xfrm>
                <a:off x="-3702050" y="3024188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319"/>
              <p:cNvSpPr>
                <a:spLocks/>
              </p:cNvSpPr>
              <p:nvPr/>
            </p:nvSpPr>
            <p:spPr bwMode="auto">
              <a:xfrm>
                <a:off x="-3662363" y="3024188"/>
                <a:ext cx="25400" cy="142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320"/>
              <p:cNvSpPr>
                <a:spLocks/>
              </p:cNvSpPr>
              <p:nvPr/>
            </p:nvSpPr>
            <p:spPr bwMode="auto">
              <a:xfrm>
                <a:off x="-3609975" y="3011488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21"/>
              <p:cNvSpPr>
                <a:spLocks/>
              </p:cNvSpPr>
              <p:nvPr/>
            </p:nvSpPr>
            <p:spPr bwMode="auto">
              <a:xfrm>
                <a:off x="-3571875" y="3024188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22"/>
              <p:cNvSpPr>
                <a:spLocks/>
              </p:cNvSpPr>
              <p:nvPr/>
            </p:nvSpPr>
            <p:spPr bwMode="auto">
              <a:xfrm>
                <a:off x="-3519488" y="3024188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23"/>
              <p:cNvSpPr>
                <a:spLocks/>
              </p:cNvSpPr>
              <p:nvPr/>
            </p:nvSpPr>
            <p:spPr bwMode="auto">
              <a:xfrm>
                <a:off x="-2043113" y="3470276"/>
                <a:ext cx="39688" cy="25400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24"/>
              <p:cNvSpPr>
                <a:spLocks/>
              </p:cNvSpPr>
              <p:nvPr/>
            </p:nvSpPr>
            <p:spPr bwMode="auto">
              <a:xfrm>
                <a:off x="-2030413" y="3457576"/>
                <a:ext cx="26988" cy="25400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25"/>
              <p:cNvSpPr>
                <a:spLocks/>
              </p:cNvSpPr>
              <p:nvPr/>
            </p:nvSpPr>
            <p:spPr bwMode="auto">
              <a:xfrm>
                <a:off x="-2017713" y="3443288"/>
                <a:ext cx="26988" cy="396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326"/>
              <p:cNvSpPr>
                <a:spLocks/>
              </p:cNvSpPr>
              <p:nvPr/>
            </p:nvSpPr>
            <p:spPr bwMode="auto">
              <a:xfrm>
                <a:off x="-2003425" y="3443288"/>
                <a:ext cx="25400" cy="26988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27"/>
              <p:cNvSpPr>
                <a:spLocks/>
              </p:cNvSpPr>
              <p:nvPr/>
            </p:nvSpPr>
            <p:spPr bwMode="auto">
              <a:xfrm>
                <a:off x="-1990725" y="3430588"/>
                <a:ext cx="25400" cy="3968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328"/>
              <p:cNvSpPr>
                <a:spLocks/>
              </p:cNvSpPr>
              <p:nvPr/>
            </p:nvSpPr>
            <p:spPr bwMode="auto">
              <a:xfrm>
                <a:off x="-1978025" y="3430588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329"/>
              <p:cNvSpPr>
                <a:spLocks/>
              </p:cNvSpPr>
              <p:nvPr/>
            </p:nvSpPr>
            <p:spPr bwMode="auto">
              <a:xfrm>
                <a:off x="-1978025" y="3417888"/>
                <a:ext cx="38100" cy="39688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2 h 3"/>
                  <a:gd name="T4" fmla="*/ 2 w 3"/>
                  <a:gd name="T5" fmla="*/ 3 h 3"/>
                  <a:gd name="T6" fmla="*/ 0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30"/>
              <p:cNvSpPr>
                <a:spLocks/>
              </p:cNvSpPr>
              <p:nvPr/>
            </p:nvSpPr>
            <p:spPr bwMode="auto">
              <a:xfrm>
                <a:off x="-1965325" y="3417888"/>
                <a:ext cx="25400" cy="25400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31"/>
              <p:cNvSpPr>
                <a:spLocks/>
              </p:cNvSpPr>
              <p:nvPr/>
            </p:nvSpPr>
            <p:spPr bwMode="auto">
              <a:xfrm>
                <a:off x="-1952625" y="3405188"/>
                <a:ext cx="26988" cy="38100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32"/>
              <p:cNvSpPr>
                <a:spLocks/>
              </p:cNvSpPr>
              <p:nvPr/>
            </p:nvSpPr>
            <p:spPr bwMode="auto">
              <a:xfrm>
                <a:off x="-1939925" y="3390901"/>
                <a:ext cx="26988" cy="396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33"/>
              <p:cNvSpPr>
                <a:spLocks/>
              </p:cNvSpPr>
              <p:nvPr/>
            </p:nvSpPr>
            <p:spPr bwMode="auto">
              <a:xfrm>
                <a:off x="-1925638" y="3390901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34"/>
              <p:cNvSpPr>
                <a:spLocks/>
              </p:cNvSpPr>
              <p:nvPr/>
            </p:nvSpPr>
            <p:spPr bwMode="auto">
              <a:xfrm>
                <a:off x="-2444750" y="3116263"/>
                <a:ext cx="39688" cy="26988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2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35"/>
              <p:cNvSpPr>
                <a:spLocks/>
              </p:cNvSpPr>
              <p:nvPr/>
            </p:nvSpPr>
            <p:spPr bwMode="auto">
              <a:xfrm>
                <a:off x="-2470150" y="3103563"/>
                <a:ext cx="38100" cy="25400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36"/>
              <p:cNvSpPr>
                <a:spLocks/>
              </p:cNvSpPr>
              <p:nvPr/>
            </p:nvSpPr>
            <p:spPr bwMode="auto">
              <a:xfrm>
                <a:off x="-2497138" y="3076576"/>
                <a:ext cx="39688" cy="26988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37"/>
              <p:cNvSpPr>
                <a:spLocks/>
              </p:cNvSpPr>
              <p:nvPr/>
            </p:nvSpPr>
            <p:spPr bwMode="auto">
              <a:xfrm>
                <a:off x="-2522538" y="3063876"/>
                <a:ext cx="39688" cy="269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38"/>
              <p:cNvSpPr>
                <a:spLocks/>
              </p:cNvSpPr>
              <p:nvPr/>
            </p:nvSpPr>
            <p:spPr bwMode="auto">
              <a:xfrm>
                <a:off x="-2547938" y="3038476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39"/>
              <p:cNvSpPr>
                <a:spLocks/>
              </p:cNvSpPr>
              <p:nvPr/>
            </p:nvSpPr>
            <p:spPr bwMode="auto">
              <a:xfrm>
                <a:off x="-2573338" y="3024188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40"/>
              <p:cNvSpPr>
                <a:spLocks/>
              </p:cNvSpPr>
              <p:nvPr/>
            </p:nvSpPr>
            <p:spPr bwMode="auto">
              <a:xfrm>
                <a:off x="-2600325" y="2998788"/>
                <a:ext cx="26988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41"/>
              <p:cNvSpPr>
                <a:spLocks/>
              </p:cNvSpPr>
              <p:nvPr/>
            </p:nvSpPr>
            <p:spPr bwMode="auto">
              <a:xfrm>
                <a:off x="-2625725" y="2986088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342"/>
              <p:cNvSpPr>
                <a:spLocks/>
              </p:cNvSpPr>
              <p:nvPr/>
            </p:nvSpPr>
            <p:spPr bwMode="auto">
              <a:xfrm>
                <a:off x="-2665413" y="2971801"/>
                <a:ext cx="39688" cy="269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43"/>
              <p:cNvSpPr>
                <a:spLocks/>
              </p:cNvSpPr>
              <p:nvPr/>
            </p:nvSpPr>
            <p:spPr bwMode="auto">
              <a:xfrm>
                <a:off x="-2690813" y="2946401"/>
                <a:ext cx="39688" cy="25400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44"/>
              <p:cNvSpPr>
                <a:spLocks/>
              </p:cNvSpPr>
              <p:nvPr/>
            </p:nvSpPr>
            <p:spPr bwMode="auto">
              <a:xfrm>
                <a:off x="-2716213" y="2933701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45"/>
              <p:cNvSpPr>
                <a:spLocks/>
              </p:cNvSpPr>
              <p:nvPr/>
            </p:nvSpPr>
            <p:spPr bwMode="auto">
              <a:xfrm>
                <a:off x="-2366963" y="3116263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46"/>
              <p:cNvSpPr>
                <a:spLocks/>
              </p:cNvSpPr>
              <p:nvPr/>
            </p:nvSpPr>
            <p:spPr bwMode="auto">
              <a:xfrm>
                <a:off x="-2341563" y="3143251"/>
                <a:ext cx="26988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47"/>
              <p:cNvSpPr>
                <a:spLocks/>
              </p:cNvSpPr>
              <p:nvPr/>
            </p:nvSpPr>
            <p:spPr bwMode="auto">
              <a:xfrm>
                <a:off x="-2327275" y="3155951"/>
                <a:ext cx="38100" cy="39688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0 w 3"/>
                  <a:gd name="T5" fmla="*/ 1 h 3"/>
                  <a:gd name="T6" fmla="*/ 1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48"/>
              <p:cNvSpPr>
                <a:spLocks/>
              </p:cNvSpPr>
              <p:nvPr/>
            </p:nvSpPr>
            <p:spPr bwMode="auto">
              <a:xfrm>
                <a:off x="-2301875" y="3181351"/>
                <a:ext cx="38100" cy="26988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49"/>
              <p:cNvSpPr>
                <a:spLocks/>
              </p:cNvSpPr>
              <p:nvPr/>
            </p:nvSpPr>
            <p:spPr bwMode="auto">
              <a:xfrm>
                <a:off x="-2276475" y="3208338"/>
                <a:ext cx="39688" cy="25400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50"/>
              <p:cNvSpPr>
                <a:spLocks/>
              </p:cNvSpPr>
              <p:nvPr/>
            </p:nvSpPr>
            <p:spPr bwMode="auto">
              <a:xfrm>
                <a:off x="-2249488" y="3233738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51"/>
              <p:cNvSpPr>
                <a:spLocks/>
              </p:cNvSpPr>
              <p:nvPr/>
            </p:nvSpPr>
            <p:spPr bwMode="auto">
              <a:xfrm>
                <a:off x="-2224088" y="3260726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52"/>
              <p:cNvSpPr>
                <a:spLocks/>
              </p:cNvSpPr>
              <p:nvPr/>
            </p:nvSpPr>
            <p:spPr bwMode="auto">
              <a:xfrm>
                <a:off x="-2198688" y="3286126"/>
                <a:ext cx="26988" cy="2698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353"/>
              <p:cNvSpPr>
                <a:spLocks/>
              </p:cNvSpPr>
              <p:nvPr/>
            </p:nvSpPr>
            <p:spPr bwMode="auto">
              <a:xfrm>
                <a:off x="-2171700" y="3313113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54"/>
              <p:cNvSpPr>
                <a:spLocks/>
              </p:cNvSpPr>
              <p:nvPr/>
            </p:nvSpPr>
            <p:spPr bwMode="auto">
              <a:xfrm>
                <a:off x="-2159000" y="3338513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55"/>
              <p:cNvSpPr>
                <a:spLocks/>
              </p:cNvSpPr>
              <p:nvPr/>
            </p:nvSpPr>
            <p:spPr bwMode="auto">
              <a:xfrm>
                <a:off x="-2133600" y="3365501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02" name="标题 1"/>
          <p:cNvSpPr txBox="1">
            <a:spLocks/>
          </p:cNvSpPr>
          <p:nvPr/>
        </p:nvSpPr>
        <p:spPr>
          <a:xfrm>
            <a:off x="4768056" y="4834852"/>
            <a:ext cx="2655888" cy="6445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项目目的</a:t>
            </a:r>
          </a:p>
        </p:txBody>
      </p:sp>
      <p:grpSp>
        <p:nvGrpSpPr>
          <p:cNvPr id="703" name="组 92"/>
          <p:cNvGrpSpPr/>
          <p:nvPr/>
        </p:nvGrpSpPr>
        <p:grpSpPr>
          <a:xfrm>
            <a:off x="4201896" y="4623102"/>
            <a:ext cx="3859740" cy="1046775"/>
            <a:chOff x="1926099" y="1318089"/>
            <a:chExt cx="4380104" cy="1323213"/>
          </a:xfrm>
        </p:grpSpPr>
        <p:sp>
          <p:nvSpPr>
            <p:cNvPr id="704" name="object 66"/>
            <p:cNvSpPr/>
            <p:nvPr/>
          </p:nvSpPr>
          <p:spPr>
            <a:xfrm>
              <a:off x="2002173" y="1333202"/>
              <a:ext cx="4304030" cy="1308100"/>
            </a:xfrm>
            <a:custGeom>
              <a:avLst/>
              <a:gdLst/>
              <a:ahLst/>
              <a:cxnLst/>
              <a:rect l="l" t="t" r="r" b="b"/>
              <a:pathLst>
                <a:path w="4304030" h="1308100">
                  <a:moveTo>
                    <a:pt x="4296664" y="0"/>
                  </a:moveTo>
                  <a:lnTo>
                    <a:pt x="4268597" y="0"/>
                  </a:lnTo>
                  <a:lnTo>
                    <a:pt x="4281551" y="4699"/>
                  </a:lnTo>
                  <a:lnTo>
                    <a:pt x="4288536" y="16510"/>
                  </a:lnTo>
                  <a:lnTo>
                    <a:pt x="4288790" y="871601"/>
                  </a:lnTo>
                  <a:lnTo>
                    <a:pt x="4288790" y="877062"/>
                  </a:lnTo>
                  <a:lnTo>
                    <a:pt x="4286758" y="882015"/>
                  </a:lnTo>
                  <a:lnTo>
                    <a:pt x="3883152" y="1292606"/>
                  </a:lnTo>
                  <a:lnTo>
                    <a:pt x="0" y="1292606"/>
                  </a:lnTo>
                  <a:lnTo>
                    <a:pt x="0" y="1307719"/>
                  </a:lnTo>
                  <a:lnTo>
                    <a:pt x="3889502" y="1307719"/>
                  </a:lnTo>
                  <a:lnTo>
                    <a:pt x="4293743" y="896493"/>
                  </a:lnTo>
                  <a:lnTo>
                    <a:pt x="4300982" y="885698"/>
                  </a:lnTo>
                  <a:lnTo>
                    <a:pt x="4303903" y="873125"/>
                  </a:lnTo>
                  <a:lnTo>
                    <a:pt x="4303903" y="20193"/>
                  </a:lnTo>
                  <a:lnTo>
                    <a:pt x="4300982" y="6223"/>
                  </a:lnTo>
                  <a:lnTo>
                    <a:pt x="4296664" y="0"/>
                  </a:lnTo>
                  <a:close/>
                </a:path>
              </a:pathLst>
            </a:custGeom>
            <a:solidFill>
              <a:srgbClr val="00A2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5" name="object 67"/>
            <p:cNvSpPr/>
            <p:nvPr/>
          </p:nvSpPr>
          <p:spPr>
            <a:xfrm>
              <a:off x="1994679" y="1318089"/>
              <a:ext cx="4304665" cy="1243330"/>
            </a:xfrm>
            <a:custGeom>
              <a:avLst/>
              <a:gdLst/>
              <a:ahLst/>
              <a:cxnLst/>
              <a:rect l="l" t="t" r="r" b="b"/>
              <a:pathLst>
                <a:path w="4304665" h="1243329">
                  <a:moveTo>
                    <a:pt x="4276090" y="0"/>
                  </a:moveTo>
                  <a:lnTo>
                    <a:pt x="284099" y="0"/>
                  </a:lnTo>
                  <a:lnTo>
                    <a:pt x="281813" y="2159"/>
                  </a:lnTo>
                  <a:lnTo>
                    <a:pt x="0" y="284353"/>
                  </a:lnTo>
                  <a:lnTo>
                    <a:pt x="0" y="1243076"/>
                  </a:lnTo>
                  <a:lnTo>
                    <a:pt x="15113" y="1243076"/>
                  </a:lnTo>
                  <a:lnTo>
                    <a:pt x="15113" y="290575"/>
                  </a:lnTo>
                  <a:lnTo>
                    <a:pt x="290322" y="15112"/>
                  </a:lnTo>
                  <a:lnTo>
                    <a:pt x="4304157" y="15112"/>
                  </a:lnTo>
                  <a:lnTo>
                    <a:pt x="4300728" y="10032"/>
                  </a:lnTo>
                  <a:lnTo>
                    <a:pt x="4289171" y="2540"/>
                  </a:lnTo>
                  <a:lnTo>
                    <a:pt x="4276090" y="0"/>
                  </a:lnTo>
                  <a:close/>
                </a:path>
              </a:pathLst>
            </a:custGeom>
            <a:solidFill>
              <a:srgbClr val="00A2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6" name="object 68"/>
            <p:cNvSpPr/>
            <p:nvPr/>
          </p:nvSpPr>
          <p:spPr>
            <a:xfrm>
              <a:off x="1926099" y="1596980"/>
              <a:ext cx="323215" cy="1003300"/>
            </a:xfrm>
            <a:custGeom>
              <a:avLst/>
              <a:gdLst/>
              <a:ahLst/>
              <a:cxnLst/>
              <a:rect l="l" t="t" r="r" b="b"/>
              <a:pathLst>
                <a:path w="323215" h="1003300">
                  <a:moveTo>
                    <a:pt x="15113" y="0"/>
                  </a:moveTo>
                  <a:lnTo>
                    <a:pt x="0" y="0"/>
                  </a:lnTo>
                  <a:lnTo>
                    <a:pt x="0" y="901826"/>
                  </a:lnTo>
                  <a:lnTo>
                    <a:pt x="100965" y="1002791"/>
                  </a:lnTo>
                  <a:lnTo>
                    <a:pt x="323088" y="1002791"/>
                  </a:lnTo>
                  <a:lnTo>
                    <a:pt x="323088" y="987678"/>
                  </a:lnTo>
                  <a:lnTo>
                    <a:pt x="107315" y="987678"/>
                  </a:lnTo>
                  <a:lnTo>
                    <a:pt x="15113" y="895603"/>
                  </a:lnTo>
                  <a:lnTo>
                    <a:pt x="15113" y="0"/>
                  </a:lnTo>
                  <a:close/>
                </a:path>
              </a:pathLst>
            </a:custGeom>
            <a:solidFill>
              <a:srgbClr val="00A2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矩形 1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</a:p>
        </p:txBody>
      </p:sp>
      <p:sp>
        <p:nvSpPr>
          <p:cNvPr id="3" name="矩形 2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48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9"/>
          <p:cNvSpPr/>
          <p:nvPr/>
        </p:nvSpPr>
        <p:spPr>
          <a:xfrm>
            <a:off x="2446020" y="2295272"/>
            <a:ext cx="7299959" cy="35417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20"/>
          <p:cNvSpPr txBox="1"/>
          <p:nvPr/>
        </p:nvSpPr>
        <p:spPr>
          <a:xfrm>
            <a:off x="6037643" y="2287876"/>
            <a:ext cx="143510" cy="281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10"/>
              </a:lnSpc>
            </a:pPr>
            <a:r>
              <a:rPr sz="1850" dirty="0">
                <a:solidFill>
                  <a:srgbClr val="FFFFFF"/>
                </a:solidFill>
                <a:latin typeface="SimSun"/>
                <a:cs typeface="SimSun"/>
              </a:rPr>
              <a:t>1</a:t>
            </a:r>
            <a:endParaRPr sz="1850" dirty="0">
              <a:latin typeface="SimSun"/>
              <a:cs typeface="SimSun"/>
            </a:endParaRPr>
          </a:p>
        </p:txBody>
      </p:sp>
      <p:sp>
        <p:nvSpPr>
          <p:cNvPr id="4" name="object 21"/>
          <p:cNvSpPr txBox="1"/>
          <p:nvPr/>
        </p:nvSpPr>
        <p:spPr>
          <a:xfrm>
            <a:off x="5373434" y="6008937"/>
            <a:ext cx="152717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70"/>
              </a:spcBef>
            </a:pPr>
            <a:r>
              <a:rPr sz="1800" spc="30" smtClean="0">
                <a:solidFill>
                  <a:srgbClr val="FFFFFF"/>
                </a:solidFill>
                <a:latin typeface="Microsoft YaHei"/>
                <a:cs typeface="Microsoft YaHei"/>
              </a:rPr>
              <a:t>无人机/车送货</a:t>
            </a:r>
            <a:endParaRPr sz="1800" dirty="0">
              <a:latin typeface="Microsoft YaHei"/>
              <a:cs typeface="Microsoft YaHei"/>
            </a:endParaRPr>
          </a:p>
        </p:txBody>
      </p:sp>
      <p:sp>
        <p:nvSpPr>
          <p:cNvPr id="5" name="object 22"/>
          <p:cNvSpPr txBox="1"/>
          <p:nvPr/>
        </p:nvSpPr>
        <p:spPr>
          <a:xfrm>
            <a:off x="7177976" y="2756093"/>
            <a:ext cx="142875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10"/>
              </a:lnSpc>
            </a:pPr>
            <a:r>
              <a:rPr sz="1850" spc="-5" dirty="0">
                <a:solidFill>
                  <a:srgbClr val="FFFFFF"/>
                </a:solidFill>
                <a:latin typeface="SimSun"/>
                <a:cs typeface="SimSun"/>
              </a:rPr>
              <a:t>2</a:t>
            </a:r>
            <a:endParaRPr sz="1850" dirty="0">
              <a:latin typeface="SimSun"/>
              <a:cs typeface="SimSun"/>
            </a:endParaRPr>
          </a:p>
        </p:txBody>
      </p:sp>
      <p:sp>
        <p:nvSpPr>
          <p:cNvPr id="6" name="object 23"/>
          <p:cNvSpPr txBox="1"/>
          <p:nvPr/>
        </p:nvSpPr>
        <p:spPr>
          <a:xfrm>
            <a:off x="4896801" y="2767110"/>
            <a:ext cx="142875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10"/>
              </a:lnSpc>
            </a:pPr>
            <a:r>
              <a:rPr sz="1850" spc="-5" dirty="0">
                <a:solidFill>
                  <a:srgbClr val="FFFFFF"/>
                </a:solidFill>
                <a:latin typeface="SimSun"/>
                <a:cs typeface="SimSun"/>
              </a:rPr>
              <a:t>8</a:t>
            </a:r>
            <a:endParaRPr sz="1850" dirty="0">
              <a:latin typeface="SimSun"/>
              <a:cs typeface="SimSun"/>
            </a:endParaRPr>
          </a:p>
        </p:txBody>
      </p:sp>
      <p:sp>
        <p:nvSpPr>
          <p:cNvPr id="7" name="object 24"/>
          <p:cNvSpPr txBox="1"/>
          <p:nvPr/>
        </p:nvSpPr>
        <p:spPr>
          <a:xfrm>
            <a:off x="7647622" y="3895061"/>
            <a:ext cx="142875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10"/>
              </a:lnSpc>
            </a:pPr>
            <a:r>
              <a:rPr sz="1850" spc="-5" dirty="0">
                <a:solidFill>
                  <a:srgbClr val="FFFFFF"/>
                </a:solidFill>
                <a:latin typeface="SimSun"/>
                <a:cs typeface="SimSun"/>
              </a:rPr>
              <a:t>3</a:t>
            </a:r>
            <a:endParaRPr sz="1850" dirty="0">
              <a:latin typeface="SimSun"/>
              <a:cs typeface="SimSun"/>
            </a:endParaRPr>
          </a:p>
        </p:txBody>
      </p:sp>
      <p:sp>
        <p:nvSpPr>
          <p:cNvPr id="8" name="object 25"/>
          <p:cNvSpPr txBox="1"/>
          <p:nvPr/>
        </p:nvSpPr>
        <p:spPr>
          <a:xfrm>
            <a:off x="4421568" y="3895061"/>
            <a:ext cx="142875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10"/>
              </a:lnSpc>
            </a:pPr>
            <a:r>
              <a:rPr sz="1850" spc="-5" dirty="0">
                <a:solidFill>
                  <a:srgbClr val="FFFFFF"/>
                </a:solidFill>
                <a:latin typeface="SimSun"/>
                <a:cs typeface="SimSun"/>
              </a:rPr>
              <a:t>7</a:t>
            </a:r>
            <a:endParaRPr sz="1850" dirty="0">
              <a:latin typeface="SimSun"/>
              <a:cs typeface="SimSun"/>
            </a:endParaRPr>
          </a:p>
        </p:txBody>
      </p:sp>
      <p:sp>
        <p:nvSpPr>
          <p:cNvPr id="9" name="object 26"/>
          <p:cNvSpPr txBox="1"/>
          <p:nvPr/>
        </p:nvSpPr>
        <p:spPr>
          <a:xfrm>
            <a:off x="7162354" y="5059809"/>
            <a:ext cx="142875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10"/>
              </a:lnSpc>
            </a:pPr>
            <a:r>
              <a:rPr sz="1850" spc="-5" dirty="0">
                <a:solidFill>
                  <a:srgbClr val="FFFFFF"/>
                </a:solidFill>
                <a:latin typeface="SimSun"/>
                <a:cs typeface="SimSun"/>
              </a:rPr>
              <a:t>4</a:t>
            </a:r>
            <a:endParaRPr sz="1850" dirty="0">
              <a:latin typeface="SimSun"/>
              <a:cs typeface="SimSun"/>
            </a:endParaRPr>
          </a:p>
        </p:txBody>
      </p:sp>
      <p:sp>
        <p:nvSpPr>
          <p:cNvPr id="10" name="object 27"/>
          <p:cNvSpPr txBox="1"/>
          <p:nvPr/>
        </p:nvSpPr>
        <p:spPr>
          <a:xfrm>
            <a:off x="4895024" y="5048792"/>
            <a:ext cx="142875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10"/>
              </a:lnSpc>
            </a:pPr>
            <a:r>
              <a:rPr sz="1850" spc="-5" dirty="0">
                <a:solidFill>
                  <a:srgbClr val="FFFFFF"/>
                </a:solidFill>
                <a:latin typeface="SimSun"/>
                <a:cs typeface="SimSun"/>
              </a:rPr>
              <a:t>6</a:t>
            </a:r>
            <a:endParaRPr sz="1850" dirty="0">
              <a:latin typeface="SimSun"/>
              <a:cs typeface="SimSun"/>
            </a:endParaRPr>
          </a:p>
        </p:txBody>
      </p:sp>
      <p:sp>
        <p:nvSpPr>
          <p:cNvPr id="11" name="object 28"/>
          <p:cNvSpPr txBox="1"/>
          <p:nvPr/>
        </p:nvSpPr>
        <p:spPr>
          <a:xfrm>
            <a:off x="5626353" y="1824103"/>
            <a:ext cx="958215" cy="287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30" dirty="0">
                <a:solidFill>
                  <a:srgbClr val="FFFFFF"/>
                </a:solidFill>
                <a:latin typeface="Microsoft YaHei"/>
                <a:cs typeface="Microsoft YaHei"/>
              </a:rPr>
              <a:t>自动下单</a:t>
            </a:r>
            <a:endParaRPr sz="1800" dirty="0">
              <a:latin typeface="Microsoft YaHei"/>
              <a:cs typeface="Microsoft YaHei"/>
            </a:endParaRPr>
          </a:p>
        </p:txBody>
      </p:sp>
      <p:sp>
        <p:nvSpPr>
          <p:cNvPr id="12" name="object 29"/>
          <p:cNvSpPr txBox="1"/>
          <p:nvPr/>
        </p:nvSpPr>
        <p:spPr>
          <a:xfrm>
            <a:off x="7701788" y="2728088"/>
            <a:ext cx="1424940" cy="287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35" dirty="0">
                <a:solidFill>
                  <a:srgbClr val="FFFFFF"/>
                </a:solidFill>
                <a:latin typeface="Microsoft YaHei"/>
                <a:cs typeface="Microsoft YaHei"/>
              </a:rPr>
              <a:t>智能库存分配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13" name="object 30"/>
          <p:cNvSpPr txBox="1"/>
          <p:nvPr/>
        </p:nvSpPr>
        <p:spPr>
          <a:xfrm>
            <a:off x="3310509" y="2728088"/>
            <a:ext cx="958215" cy="287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35" dirty="0">
                <a:solidFill>
                  <a:srgbClr val="FFFFFF"/>
                </a:solidFill>
                <a:latin typeface="Microsoft YaHei"/>
                <a:cs typeface="Microsoft YaHei"/>
              </a:rPr>
              <a:t>智能预测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14" name="object 31"/>
          <p:cNvSpPr txBox="1"/>
          <p:nvPr/>
        </p:nvSpPr>
        <p:spPr>
          <a:xfrm>
            <a:off x="8423275" y="3915919"/>
            <a:ext cx="958215" cy="287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30" dirty="0">
                <a:solidFill>
                  <a:srgbClr val="FFFFFF"/>
                </a:solidFill>
                <a:latin typeface="Microsoft YaHei"/>
                <a:cs typeface="Microsoft YaHei"/>
              </a:rPr>
              <a:t>动态定价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15" name="object 32"/>
          <p:cNvSpPr txBox="1"/>
          <p:nvPr/>
        </p:nvSpPr>
        <p:spPr>
          <a:xfrm>
            <a:off x="2688463" y="3915919"/>
            <a:ext cx="1191260" cy="287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30" dirty="0">
                <a:solidFill>
                  <a:srgbClr val="FFFFFF"/>
                </a:solidFill>
                <a:latin typeface="Microsoft YaHei"/>
                <a:cs typeface="Microsoft YaHei"/>
              </a:rPr>
              <a:t>大数据选品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16" name="object 33"/>
          <p:cNvSpPr txBox="1"/>
          <p:nvPr/>
        </p:nvSpPr>
        <p:spPr>
          <a:xfrm>
            <a:off x="7938896" y="5110736"/>
            <a:ext cx="958215" cy="287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35" dirty="0">
                <a:solidFill>
                  <a:srgbClr val="FFFFFF"/>
                </a:solidFill>
                <a:latin typeface="Microsoft YaHei"/>
                <a:cs typeface="Microsoft YaHei"/>
              </a:rPr>
              <a:t>精准营销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17" name="object 34"/>
          <p:cNvSpPr txBox="1"/>
          <p:nvPr/>
        </p:nvSpPr>
        <p:spPr>
          <a:xfrm>
            <a:off x="3308350" y="5082668"/>
            <a:ext cx="958215" cy="287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30" dirty="0">
                <a:solidFill>
                  <a:srgbClr val="FFFFFF"/>
                </a:solidFill>
                <a:latin typeface="Microsoft YaHei"/>
                <a:cs typeface="Microsoft YaHei"/>
              </a:rPr>
              <a:t>智能客服</a:t>
            </a:r>
            <a:endParaRPr sz="1800">
              <a:latin typeface="Microsoft YaHei"/>
              <a:cs typeface="Microsoft YaHei"/>
            </a:endParaRPr>
          </a:p>
        </p:txBody>
      </p:sp>
      <p:sp>
        <p:nvSpPr>
          <p:cNvPr id="18" name="object 35"/>
          <p:cNvSpPr/>
          <p:nvPr/>
        </p:nvSpPr>
        <p:spPr>
          <a:xfrm>
            <a:off x="5215253" y="5946777"/>
            <a:ext cx="1786889" cy="401320"/>
          </a:xfrm>
          <a:custGeom>
            <a:avLst/>
            <a:gdLst/>
            <a:ahLst/>
            <a:cxnLst/>
            <a:rect l="l" t="t" r="r" b="b"/>
            <a:pathLst>
              <a:path w="1786890" h="401320">
                <a:moveTo>
                  <a:pt x="1702944" y="0"/>
                </a:moveTo>
                <a:lnTo>
                  <a:pt x="4700" y="0"/>
                </a:lnTo>
                <a:lnTo>
                  <a:pt x="117" y="4559"/>
                </a:lnTo>
                <a:lnTo>
                  <a:pt x="0" y="271830"/>
                </a:lnTo>
                <a:lnTo>
                  <a:pt x="890" y="274180"/>
                </a:lnTo>
                <a:lnTo>
                  <a:pt x="125477" y="400811"/>
                </a:lnTo>
                <a:lnTo>
                  <a:pt x="1786764" y="400811"/>
                </a:lnTo>
                <a:lnTo>
                  <a:pt x="1786764" y="396239"/>
                </a:lnTo>
                <a:lnTo>
                  <a:pt x="127382" y="396239"/>
                </a:lnTo>
                <a:lnTo>
                  <a:pt x="5081" y="271830"/>
                </a:lnTo>
                <a:lnTo>
                  <a:pt x="4446" y="270306"/>
                </a:lnTo>
                <a:lnTo>
                  <a:pt x="4446" y="7327"/>
                </a:lnTo>
                <a:lnTo>
                  <a:pt x="7240" y="4559"/>
                </a:lnTo>
                <a:lnTo>
                  <a:pt x="1707516" y="4559"/>
                </a:lnTo>
                <a:lnTo>
                  <a:pt x="1702944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36"/>
          <p:cNvSpPr/>
          <p:nvPr/>
        </p:nvSpPr>
        <p:spPr>
          <a:xfrm>
            <a:off x="6916293" y="5951336"/>
            <a:ext cx="88265" cy="372110"/>
          </a:xfrm>
          <a:custGeom>
            <a:avLst/>
            <a:gdLst/>
            <a:ahLst/>
            <a:cxnLst/>
            <a:rect l="l" t="t" r="r" b="b"/>
            <a:pathLst>
              <a:path w="88265" h="372110">
                <a:moveTo>
                  <a:pt x="6476" y="0"/>
                </a:moveTo>
                <a:lnTo>
                  <a:pt x="0" y="0"/>
                </a:lnTo>
                <a:lnTo>
                  <a:pt x="83438" y="83489"/>
                </a:lnTo>
                <a:lnTo>
                  <a:pt x="83438" y="372097"/>
                </a:lnTo>
                <a:lnTo>
                  <a:pt x="88010" y="372097"/>
                </a:lnTo>
                <a:lnTo>
                  <a:pt x="88010" y="81610"/>
                </a:lnTo>
                <a:lnTo>
                  <a:pt x="6476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37"/>
          <p:cNvSpPr/>
          <p:nvPr/>
        </p:nvSpPr>
        <p:spPr>
          <a:xfrm>
            <a:off x="6928104" y="6032121"/>
            <a:ext cx="97790" cy="303530"/>
          </a:xfrm>
          <a:custGeom>
            <a:avLst/>
            <a:gdLst/>
            <a:ahLst/>
            <a:cxnLst/>
            <a:rect l="l" t="t" r="r" b="b"/>
            <a:pathLst>
              <a:path w="97790" h="303529">
                <a:moveTo>
                  <a:pt x="97536" y="0"/>
                </a:moveTo>
                <a:lnTo>
                  <a:pt x="92964" y="0"/>
                </a:lnTo>
                <a:lnTo>
                  <a:pt x="92964" y="270852"/>
                </a:lnTo>
                <a:lnTo>
                  <a:pt x="65150" y="298716"/>
                </a:lnTo>
                <a:lnTo>
                  <a:pt x="0" y="298716"/>
                </a:lnTo>
                <a:lnTo>
                  <a:pt x="0" y="303276"/>
                </a:lnTo>
                <a:lnTo>
                  <a:pt x="67055" y="303276"/>
                </a:lnTo>
                <a:lnTo>
                  <a:pt x="97536" y="272745"/>
                </a:lnTo>
                <a:lnTo>
                  <a:pt x="97536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38"/>
          <p:cNvSpPr/>
          <p:nvPr/>
        </p:nvSpPr>
        <p:spPr>
          <a:xfrm>
            <a:off x="5273040" y="1774065"/>
            <a:ext cx="1642110" cy="401320"/>
          </a:xfrm>
          <a:custGeom>
            <a:avLst/>
            <a:gdLst/>
            <a:ahLst/>
            <a:cxnLst/>
            <a:rect l="l" t="t" r="r" b="b"/>
            <a:pathLst>
              <a:path w="1642109" h="401319">
                <a:moveTo>
                  <a:pt x="1558416" y="0"/>
                </a:moveTo>
                <a:lnTo>
                  <a:pt x="4825" y="0"/>
                </a:lnTo>
                <a:lnTo>
                  <a:pt x="0" y="4825"/>
                </a:lnTo>
                <a:lnTo>
                  <a:pt x="96" y="271779"/>
                </a:lnTo>
                <a:lnTo>
                  <a:pt x="1015" y="274192"/>
                </a:lnTo>
                <a:lnTo>
                  <a:pt x="125475" y="400812"/>
                </a:lnTo>
                <a:lnTo>
                  <a:pt x="1642110" y="400812"/>
                </a:lnTo>
                <a:lnTo>
                  <a:pt x="1642110" y="396239"/>
                </a:lnTo>
                <a:lnTo>
                  <a:pt x="127381" y="396239"/>
                </a:lnTo>
                <a:lnTo>
                  <a:pt x="5207" y="271779"/>
                </a:lnTo>
                <a:lnTo>
                  <a:pt x="4572" y="270255"/>
                </a:lnTo>
                <a:lnTo>
                  <a:pt x="4572" y="7365"/>
                </a:lnTo>
                <a:lnTo>
                  <a:pt x="7365" y="4571"/>
                </a:lnTo>
                <a:lnTo>
                  <a:pt x="1562862" y="4571"/>
                </a:lnTo>
                <a:lnTo>
                  <a:pt x="1558416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39"/>
          <p:cNvSpPr/>
          <p:nvPr/>
        </p:nvSpPr>
        <p:spPr>
          <a:xfrm>
            <a:off x="6829552" y="1778637"/>
            <a:ext cx="88265" cy="372110"/>
          </a:xfrm>
          <a:custGeom>
            <a:avLst/>
            <a:gdLst/>
            <a:ahLst/>
            <a:cxnLst/>
            <a:rect l="l" t="t" r="r" b="b"/>
            <a:pathLst>
              <a:path w="88265" h="372110">
                <a:moveTo>
                  <a:pt x="6350" y="0"/>
                </a:moveTo>
                <a:lnTo>
                  <a:pt x="0" y="0"/>
                </a:lnTo>
                <a:lnTo>
                  <a:pt x="83312" y="83438"/>
                </a:lnTo>
                <a:lnTo>
                  <a:pt x="83312" y="372110"/>
                </a:lnTo>
                <a:lnTo>
                  <a:pt x="87883" y="372110"/>
                </a:lnTo>
                <a:lnTo>
                  <a:pt x="87883" y="81534"/>
                </a:lnTo>
                <a:lnTo>
                  <a:pt x="6350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40"/>
          <p:cNvSpPr/>
          <p:nvPr/>
        </p:nvSpPr>
        <p:spPr>
          <a:xfrm>
            <a:off x="6841235" y="1859409"/>
            <a:ext cx="97790" cy="303530"/>
          </a:xfrm>
          <a:custGeom>
            <a:avLst/>
            <a:gdLst/>
            <a:ahLst/>
            <a:cxnLst/>
            <a:rect l="l" t="t" r="r" b="b"/>
            <a:pathLst>
              <a:path w="97790" h="303530">
                <a:moveTo>
                  <a:pt x="97536" y="0"/>
                </a:moveTo>
                <a:lnTo>
                  <a:pt x="92964" y="0"/>
                </a:lnTo>
                <a:lnTo>
                  <a:pt x="92964" y="270890"/>
                </a:lnTo>
                <a:lnTo>
                  <a:pt x="65150" y="298703"/>
                </a:lnTo>
                <a:lnTo>
                  <a:pt x="0" y="298703"/>
                </a:lnTo>
                <a:lnTo>
                  <a:pt x="0" y="303275"/>
                </a:lnTo>
                <a:lnTo>
                  <a:pt x="67056" y="303275"/>
                </a:lnTo>
                <a:lnTo>
                  <a:pt x="97536" y="272796"/>
                </a:lnTo>
                <a:lnTo>
                  <a:pt x="97536" y="0"/>
                </a:lnTo>
                <a:close/>
              </a:path>
            </a:pathLst>
          </a:custGeom>
          <a:solidFill>
            <a:srgbClr val="00A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609600" y="480782"/>
            <a:ext cx="3432944" cy="6966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标</a:t>
            </a:r>
            <a:r>
              <a:rPr lang="zh-CN" altLang="en-US" dirty="0" smtClean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题在此</a:t>
            </a:r>
            <a:endParaRPr lang="zh-CN" altLang="en-US" dirty="0">
              <a:solidFill>
                <a:srgbClr val="0096FF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43542" y="452431"/>
            <a:ext cx="507999" cy="647163"/>
            <a:chOff x="-43542" y="452431"/>
            <a:chExt cx="507999" cy="647163"/>
          </a:xfrm>
        </p:grpSpPr>
        <p:sp>
          <p:nvSpPr>
            <p:cNvPr id="26" name="矩形 25"/>
            <p:cNvSpPr/>
            <p:nvPr/>
          </p:nvSpPr>
          <p:spPr>
            <a:xfrm>
              <a:off x="-43542" y="452431"/>
              <a:ext cx="304800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35923" y="452431"/>
              <a:ext cx="128534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5955648" y="5489750"/>
            <a:ext cx="318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19050" algn="ctr">
              <a:lnSpc>
                <a:spcPct val="100000"/>
              </a:lnSpc>
            </a:pPr>
            <a:r>
              <a:rPr lang="en-US" altLang="zh-CN" spc="-5" dirty="0">
                <a:solidFill>
                  <a:srgbClr val="FFFFFF"/>
                </a:solidFill>
                <a:latin typeface="SimSun"/>
                <a:cs typeface="SimSun"/>
              </a:rPr>
              <a:t>5</a:t>
            </a:r>
            <a:endParaRPr lang="zh-CN" altLang="en-US" dirty="0">
              <a:latin typeface="SimSun"/>
              <a:cs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262896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9"/>
          <p:cNvSpPr/>
          <p:nvPr/>
        </p:nvSpPr>
        <p:spPr>
          <a:xfrm>
            <a:off x="5668270" y="3617829"/>
            <a:ext cx="775715" cy="9037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20"/>
          <p:cNvSpPr/>
          <p:nvPr/>
        </p:nvSpPr>
        <p:spPr>
          <a:xfrm>
            <a:off x="6373882" y="3762609"/>
            <a:ext cx="48895" cy="48895"/>
          </a:xfrm>
          <a:custGeom>
            <a:avLst/>
            <a:gdLst/>
            <a:ahLst/>
            <a:cxnLst/>
            <a:rect l="l" t="t" r="r" b="b"/>
            <a:pathLst>
              <a:path w="48895" h="48895">
                <a:moveTo>
                  <a:pt x="37719" y="0"/>
                </a:moveTo>
                <a:lnTo>
                  <a:pt x="0" y="37719"/>
                </a:lnTo>
                <a:lnTo>
                  <a:pt x="11049" y="48768"/>
                </a:lnTo>
                <a:lnTo>
                  <a:pt x="48768" y="11049"/>
                </a:lnTo>
                <a:lnTo>
                  <a:pt x="37719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1"/>
          <p:cNvSpPr/>
          <p:nvPr/>
        </p:nvSpPr>
        <p:spPr>
          <a:xfrm>
            <a:off x="6349498" y="3738224"/>
            <a:ext cx="45720" cy="50800"/>
          </a:xfrm>
          <a:custGeom>
            <a:avLst/>
            <a:gdLst/>
            <a:ahLst/>
            <a:cxnLst/>
            <a:rect l="l" t="t" r="r" b="b"/>
            <a:pathLst>
              <a:path w="45720" h="50800">
                <a:moveTo>
                  <a:pt x="33908" y="0"/>
                </a:moveTo>
                <a:lnTo>
                  <a:pt x="0" y="40385"/>
                </a:lnTo>
                <a:lnTo>
                  <a:pt x="11810" y="50291"/>
                </a:lnTo>
                <a:lnTo>
                  <a:pt x="45720" y="9906"/>
                </a:lnTo>
                <a:lnTo>
                  <a:pt x="33908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22"/>
          <p:cNvSpPr/>
          <p:nvPr/>
        </p:nvSpPr>
        <p:spPr>
          <a:xfrm>
            <a:off x="6323589" y="3716888"/>
            <a:ext cx="43180" cy="52069"/>
          </a:xfrm>
          <a:custGeom>
            <a:avLst/>
            <a:gdLst/>
            <a:ahLst/>
            <a:cxnLst/>
            <a:rect l="l" t="t" r="r" b="b"/>
            <a:pathLst>
              <a:path w="43179" h="52070">
                <a:moveTo>
                  <a:pt x="30098" y="0"/>
                </a:moveTo>
                <a:lnTo>
                  <a:pt x="0" y="43052"/>
                </a:lnTo>
                <a:lnTo>
                  <a:pt x="12572" y="51815"/>
                </a:lnTo>
                <a:lnTo>
                  <a:pt x="42671" y="8762"/>
                </a:lnTo>
                <a:lnTo>
                  <a:pt x="30098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3"/>
          <p:cNvSpPr/>
          <p:nvPr/>
        </p:nvSpPr>
        <p:spPr>
          <a:xfrm>
            <a:off x="6296158" y="3697077"/>
            <a:ext cx="40005" cy="53340"/>
          </a:xfrm>
          <a:custGeom>
            <a:avLst/>
            <a:gdLst/>
            <a:ahLst/>
            <a:cxnLst/>
            <a:rect l="l" t="t" r="r" b="b"/>
            <a:pathLst>
              <a:path w="40004" h="53339">
                <a:moveTo>
                  <a:pt x="26288" y="0"/>
                </a:moveTo>
                <a:lnTo>
                  <a:pt x="0" y="45593"/>
                </a:lnTo>
                <a:lnTo>
                  <a:pt x="13335" y="53339"/>
                </a:lnTo>
                <a:lnTo>
                  <a:pt x="39624" y="7747"/>
                </a:lnTo>
                <a:lnTo>
                  <a:pt x="26288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24"/>
          <p:cNvSpPr/>
          <p:nvPr/>
        </p:nvSpPr>
        <p:spPr>
          <a:xfrm>
            <a:off x="6267201" y="3680312"/>
            <a:ext cx="35560" cy="55244"/>
          </a:xfrm>
          <a:custGeom>
            <a:avLst/>
            <a:gdLst/>
            <a:ahLst/>
            <a:cxnLst/>
            <a:rect l="l" t="t" r="r" b="b"/>
            <a:pathLst>
              <a:path w="35560" h="55245">
                <a:moveTo>
                  <a:pt x="21589" y="0"/>
                </a:moveTo>
                <a:lnTo>
                  <a:pt x="0" y="48259"/>
                </a:lnTo>
                <a:lnTo>
                  <a:pt x="13462" y="54863"/>
                </a:lnTo>
                <a:lnTo>
                  <a:pt x="35051" y="6603"/>
                </a:lnTo>
                <a:lnTo>
                  <a:pt x="21589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5"/>
          <p:cNvSpPr/>
          <p:nvPr/>
        </p:nvSpPr>
        <p:spPr>
          <a:xfrm>
            <a:off x="6236721" y="3666597"/>
            <a:ext cx="32384" cy="55244"/>
          </a:xfrm>
          <a:custGeom>
            <a:avLst/>
            <a:gdLst/>
            <a:ahLst/>
            <a:cxnLst/>
            <a:rect l="l" t="t" r="r" b="b"/>
            <a:pathLst>
              <a:path w="32385" h="55245">
                <a:moveTo>
                  <a:pt x="17780" y="0"/>
                </a:moveTo>
                <a:lnTo>
                  <a:pt x="0" y="49529"/>
                </a:lnTo>
                <a:lnTo>
                  <a:pt x="14224" y="54863"/>
                </a:lnTo>
                <a:lnTo>
                  <a:pt x="32004" y="5333"/>
                </a:lnTo>
                <a:lnTo>
                  <a:pt x="17780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26"/>
          <p:cNvSpPr/>
          <p:nvPr/>
        </p:nvSpPr>
        <p:spPr>
          <a:xfrm>
            <a:off x="6204718" y="3655929"/>
            <a:ext cx="29209" cy="55244"/>
          </a:xfrm>
          <a:custGeom>
            <a:avLst/>
            <a:gdLst/>
            <a:ahLst/>
            <a:cxnLst/>
            <a:rect l="l" t="t" r="r" b="b"/>
            <a:pathLst>
              <a:path w="29210" h="55245">
                <a:moveTo>
                  <a:pt x="13842" y="0"/>
                </a:moveTo>
                <a:lnTo>
                  <a:pt x="0" y="50927"/>
                </a:lnTo>
                <a:lnTo>
                  <a:pt x="15112" y="54864"/>
                </a:lnTo>
                <a:lnTo>
                  <a:pt x="28956" y="3937"/>
                </a:lnTo>
                <a:lnTo>
                  <a:pt x="1384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7"/>
          <p:cNvSpPr/>
          <p:nvPr/>
        </p:nvSpPr>
        <p:spPr>
          <a:xfrm>
            <a:off x="6172714" y="3649832"/>
            <a:ext cx="24765" cy="53340"/>
          </a:xfrm>
          <a:custGeom>
            <a:avLst/>
            <a:gdLst/>
            <a:ahLst/>
            <a:cxnLst/>
            <a:rect l="l" t="t" r="r" b="b"/>
            <a:pathLst>
              <a:path w="24764" h="53339">
                <a:moveTo>
                  <a:pt x="9143" y="0"/>
                </a:moveTo>
                <a:lnTo>
                  <a:pt x="0" y="50673"/>
                </a:lnTo>
                <a:lnTo>
                  <a:pt x="15239" y="53340"/>
                </a:lnTo>
                <a:lnTo>
                  <a:pt x="24383" y="2667"/>
                </a:lnTo>
                <a:lnTo>
                  <a:pt x="9143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8"/>
          <p:cNvSpPr/>
          <p:nvPr/>
        </p:nvSpPr>
        <p:spPr>
          <a:xfrm>
            <a:off x="6140709" y="3645261"/>
            <a:ext cx="20320" cy="53340"/>
          </a:xfrm>
          <a:custGeom>
            <a:avLst/>
            <a:gdLst/>
            <a:ahLst/>
            <a:cxnLst/>
            <a:rect l="l" t="t" r="r" b="b"/>
            <a:pathLst>
              <a:path w="20320" h="53339">
                <a:moveTo>
                  <a:pt x="4572" y="0"/>
                </a:moveTo>
                <a:lnTo>
                  <a:pt x="0" y="52070"/>
                </a:lnTo>
                <a:lnTo>
                  <a:pt x="15240" y="53340"/>
                </a:lnTo>
                <a:lnTo>
                  <a:pt x="19812" y="1270"/>
                </a:lnTo>
                <a:lnTo>
                  <a:pt x="457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9"/>
          <p:cNvSpPr/>
          <p:nvPr/>
        </p:nvSpPr>
        <p:spPr>
          <a:xfrm>
            <a:off x="6117088" y="3644498"/>
            <a:ext cx="0" cy="53340"/>
          </a:xfrm>
          <a:custGeom>
            <a:avLst/>
            <a:gdLst/>
            <a:ahLst/>
            <a:cxnLst/>
            <a:rect l="l" t="t" r="r" b="b"/>
            <a:pathLst>
              <a:path h="53339">
                <a:moveTo>
                  <a:pt x="0" y="0"/>
                </a:moveTo>
                <a:lnTo>
                  <a:pt x="0" y="53339"/>
                </a:lnTo>
              </a:path>
            </a:pathLst>
          </a:custGeom>
          <a:ln w="16764">
            <a:solidFill>
              <a:srgbClr val="CCE3F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0"/>
          <p:cNvSpPr/>
          <p:nvPr/>
        </p:nvSpPr>
        <p:spPr>
          <a:xfrm>
            <a:off x="6072130" y="3645261"/>
            <a:ext cx="20320" cy="53340"/>
          </a:xfrm>
          <a:custGeom>
            <a:avLst/>
            <a:gdLst/>
            <a:ahLst/>
            <a:cxnLst/>
            <a:rect l="l" t="t" r="r" b="b"/>
            <a:pathLst>
              <a:path w="20320" h="53339">
                <a:moveTo>
                  <a:pt x="15239" y="0"/>
                </a:moveTo>
                <a:lnTo>
                  <a:pt x="0" y="1397"/>
                </a:lnTo>
                <a:lnTo>
                  <a:pt x="4572" y="53340"/>
                </a:lnTo>
                <a:lnTo>
                  <a:pt x="19812" y="52070"/>
                </a:lnTo>
                <a:lnTo>
                  <a:pt x="15239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31"/>
          <p:cNvSpPr/>
          <p:nvPr/>
        </p:nvSpPr>
        <p:spPr>
          <a:xfrm>
            <a:off x="6035553" y="3649832"/>
            <a:ext cx="24765" cy="53340"/>
          </a:xfrm>
          <a:custGeom>
            <a:avLst/>
            <a:gdLst/>
            <a:ahLst/>
            <a:cxnLst/>
            <a:rect l="l" t="t" r="r" b="b"/>
            <a:pathLst>
              <a:path w="24764" h="53339">
                <a:moveTo>
                  <a:pt x="15239" y="0"/>
                </a:moveTo>
                <a:lnTo>
                  <a:pt x="0" y="2540"/>
                </a:lnTo>
                <a:lnTo>
                  <a:pt x="9143" y="53340"/>
                </a:lnTo>
                <a:lnTo>
                  <a:pt x="24384" y="50673"/>
                </a:lnTo>
                <a:lnTo>
                  <a:pt x="15239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32"/>
          <p:cNvSpPr/>
          <p:nvPr/>
        </p:nvSpPr>
        <p:spPr>
          <a:xfrm>
            <a:off x="5998977" y="3655929"/>
            <a:ext cx="29209" cy="55244"/>
          </a:xfrm>
          <a:custGeom>
            <a:avLst/>
            <a:gdLst/>
            <a:ahLst/>
            <a:cxnLst/>
            <a:rect l="l" t="t" r="r" b="b"/>
            <a:pathLst>
              <a:path w="29210" h="55245">
                <a:moveTo>
                  <a:pt x="15112" y="0"/>
                </a:moveTo>
                <a:lnTo>
                  <a:pt x="0" y="3937"/>
                </a:lnTo>
                <a:lnTo>
                  <a:pt x="13842" y="54864"/>
                </a:lnTo>
                <a:lnTo>
                  <a:pt x="28955" y="50927"/>
                </a:lnTo>
                <a:lnTo>
                  <a:pt x="1511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33"/>
          <p:cNvSpPr/>
          <p:nvPr/>
        </p:nvSpPr>
        <p:spPr>
          <a:xfrm>
            <a:off x="5963926" y="3666597"/>
            <a:ext cx="32384" cy="55244"/>
          </a:xfrm>
          <a:custGeom>
            <a:avLst/>
            <a:gdLst/>
            <a:ahLst/>
            <a:cxnLst/>
            <a:rect l="l" t="t" r="r" b="b"/>
            <a:pathLst>
              <a:path w="32385" h="55245">
                <a:moveTo>
                  <a:pt x="14224" y="0"/>
                </a:moveTo>
                <a:lnTo>
                  <a:pt x="0" y="5333"/>
                </a:lnTo>
                <a:lnTo>
                  <a:pt x="17779" y="54863"/>
                </a:lnTo>
                <a:lnTo>
                  <a:pt x="32003" y="49529"/>
                </a:lnTo>
                <a:lnTo>
                  <a:pt x="14224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34"/>
          <p:cNvSpPr/>
          <p:nvPr/>
        </p:nvSpPr>
        <p:spPr>
          <a:xfrm>
            <a:off x="5930397" y="3680312"/>
            <a:ext cx="35560" cy="55244"/>
          </a:xfrm>
          <a:custGeom>
            <a:avLst/>
            <a:gdLst/>
            <a:ahLst/>
            <a:cxnLst/>
            <a:rect l="l" t="t" r="r" b="b"/>
            <a:pathLst>
              <a:path w="35560" h="55245">
                <a:moveTo>
                  <a:pt x="13462" y="0"/>
                </a:moveTo>
                <a:lnTo>
                  <a:pt x="0" y="6603"/>
                </a:lnTo>
                <a:lnTo>
                  <a:pt x="21590" y="54863"/>
                </a:lnTo>
                <a:lnTo>
                  <a:pt x="35052" y="48259"/>
                </a:lnTo>
                <a:lnTo>
                  <a:pt x="1346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35"/>
          <p:cNvSpPr/>
          <p:nvPr/>
        </p:nvSpPr>
        <p:spPr>
          <a:xfrm>
            <a:off x="5896870" y="3697077"/>
            <a:ext cx="40005" cy="53340"/>
          </a:xfrm>
          <a:custGeom>
            <a:avLst/>
            <a:gdLst/>
            <a:ahLst/>
            <a:cxnLst/>
            <a:rect l="l" t="t" r="r" b="b"/>
            <a:pathLst>
              <a:path w="40004" h="53339">
                <a:moveTo>
                  <a:pt x="13335" y="0"/>
                </a:moveTo>
                <a:lnTo>
                  <a:pt x="0" y="7747"/>
                </a:lnTo>
                <a:lnTo>
                  <a:pt x="26288" y="53339"/>
                </a:lnTo>
                <a:lnTo>
                  <a:pt x="39624" y="45593"/>
                </a:lnTo>
                <a:lnTo>
                  <a:pt x="13335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36"/>
          <p:cNvSpPr/>
          <p:nvPr/>
        </p:nvSpPr>
        <p:spPr>
          <a:xfrm>
            <a:off x="5866389" y="3716888"/>
            <a:ext cx="43180" cy="52069"/>
          </a:xfrm>
          <a:custGeom>
            <a:avLst/>
            <a:gdLst/>
            <a:ahLst/>
            <a:cxnLst/>
            <a:rect l="l" t="t" r="r" b="b"/>
            <a:pathLst>
              <a:path w="43179" h="52070">
                <a:moveTo>
                  <a:pt x="12573" y="0"/>
                </a:moveTo>
                <a:lnTo>
                  <a:pt x="0" y="8762"/>
                </a:lnTo>
                <a:lnTo>
                  <a:pt x="30099" y="51815"/>
                </a:lnTo>
                <a:lnTo>
                  <a:pt x="42672" y="43052"/>
                </a:lnTo>
                <a:lnTo>
                  <a:pt x="12573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37"/>
          <p:cNvSpPr/>
          <p:nvPr/>
        </p:nvSpPr>
        <p:spPr>
          <a:xfrm>
            <a:off x="5837433" y="3738224"/>
            <a:ext cx="45720" cy="50800"/>
          </a:xfrm>
          <a:custGeom>
            <a:avLst/>
            <a:gdLst/>
            <a:ahLst/>
            <a:cxnLst/>
            <a:rect l="l" t="t" r="r" b="b"/>
            <a:pathLst>
              <a:path w="45720" h="50800">
                <a:moveTo>
                  <a:pt x="11811" y="0"/>
                </a:moveTo>
                <a:lnTo>
                  <a:pt x="0" y="9906"/>
                </a:lnTo>
                <a:lnTo>
                  <a:pt x="33909" y="50291"/>
                </a:lnTo>
                <a:lnTo>
                  <a:pt x="45720" y="40385"/>
                </a:lnTo>
                <a:lnTo>
                  <a:pt x="11811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38"/>
          <p:cNvSpPr/>
          <p:nvPr/>
        </p:nvSpPr>
        <p:spPr>
          <a:xfrm>
            <a:off x="5810001" y="3762609"/>
            <a:ext cx="48895" cy="48895"/>
          </a:xfrm>
          <a:custGeom>
            <a:avLst/>
            <a:gdLst/>
            <a:ahLst/>
            <a:cxnLst/>
            <a:rect l="l" t="t" r="r" b="b"/>
            <a:pathLst>
              <a:path w="48895" h="48895">
                <a:moveTo>
                  <a:pt x="11049" y="0"/>
                </a:moveTo>
                <a:lnTo>
                  <a:pt x="0" y="11049"/>
                </a:lnTo>
                <a:lnTo>
                  <a:pt x="37718" y="48768"/>
                </a:lnTo>
                <a:lnTo>
                  <a:pt x="48767" y="37719"/>
                </a:lnTo>
                <a:lnTo>
                  <a:pt x="11049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39"/>
          <p:cNvSpPr/>
          <p:nvPr/>
        </p:nvSpPr>
        <p:spPr>
          <a:xfrm>
            <a:off x="5785618" y="3790041"/>
            <a:ext cx="50800" cy="45720"/>
          </a:xfrm>
          <a:custGeom>
            <a:avLst/>
            <a:gdLst/>
            <a:ahLst/>
            <a:cxnLst/>
            <a:rect l="l" t="t" r="r" b="b"/>
            <a:pathLst>
              <a:path w="50800" h="45720">
                <a:moveTo>
                  <a:pt x="9906" y="0"/>
                </a:moveTo>
                <a:lnTo>
                  <a:pt x="0" y="11811"/>
                </a:lnTo>
                <a:lnTo>
                  <a:pt x="40386" y="45719"/>
                </a:lnTo>
                <a:lnTo>
                  <a:pt x="50291" y="33909"/>
                </a:lnTo>
                <a:lnTo>
                  <a:pt x="9906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40"/>
          <p:cNvSpPr/>
          <p:nvPr/>
        </p:nvSpPr>
        <p:spPr>
          <a:xfrm>
            <a:off x="5764282" y="3818997"/>
            <a:ext cx="52069" cy="43180"/>
          </a:xfrm>
          <a:custGeom>
            <a:avLst/>
            <a:gdLst/>
            <a:ahLst/>
            <a:cxnLst/>
            <a:rect l="l" t="t" r="r" b="b"/>
            <a:pathLst>
              <a:path w="52070" h="43179">
                <a:moveTo>
                  <a:pt x="8762" y="0"/>
                </a:moveTo>
                <a:lnTo>
                  <a:pt x="0" y="12572"/>
                </a:lnTo>
                <a:lnTo>
                  <a:pt x="43052" y="42671"/>
                </a:lnTo>
                <a:lnTo>
                  <a:pt x="51815" y="30098"/>
                </a:lnTo>
                <a:lnTo>
                  <a:pt x="876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41"/>
          <p:cNvSpPr/>
          <p:nvPr/>
        </p:nvSpPr>
        <p:spPr>
          <a:xfrm>
            <a:off x="5744470" y="3849477"/>
            <a:ext cx="53340" cy="40005"/>
          </a:xfrm>
          <a:custGeom>
            <a:avLst/>
            <a:gdLst/>
            <a:ahLst/>
            <a:cxnLst/>
            <a:rect l="l" t="t" r="r" b="b"/>
            <a:pathLst>
              <a:path w="53339" h="40004">
                <a:moveTo>
                  <a:pt x="7747" y="0"/>
                </a:moveTo>
                <a:lnTo>
                  <a:pt x="0" y="13335"/>
                </a:lnTo>
                <a:lnTo>
                  <a:pt x="45593" y="39624"/>
                </a:lnTo>
                <a:lnTo>
                  <a:pt x="53339" y="26288"/>
                </a:lnTo>
                <a:lnTo>
                  <a:pt x="7747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42"/>
          <p:cNvSpPr/>
          <p:nvPr/>
        </p:nvSpPr>
        <p:spPr>
          <a:xfrm>
            <a:off x="5727706" y="3881480"/>
            <a:ext cx="55244" cy="36830"/>
          </a:xfrm>
          <a:custGeom>
            <a:avLst/>
            <a:gdLst/>
            <a:ahLst/>
            <a:cxnLst/>
            <a:rect l="l" t="t" r="r" b="b"/>
            <a:pathLst>
              <a:path w="55245" h="36829">
                <a:moveTo>
                  <a:pt x="6603" y="0"/>
                </a:moveTo>
                <a:lnTo>
                  <a:pt x="0" y="14097"/>
                </a:lnTo>
                <a:lnTo>
                  <a:pt x="48260" y="36576"/>
                </a:lnTo>
                <a:lnTo>
                  <a:pt x="54863" y="22479"/>
                </a:lnTo>
                <a:lnTo>
                  <a:pt x="6603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43"/>
          <p:cNvSpPr/>
          <p:nvPr/>
        </p:nvSpPr>
        <p:spPr>
          <a:xfrm>
            <a:off x="5713989" y="3916532"/>
            <a:ext cx="55244" cy="32384"/>
          </a:xfrm>
          <a:custGeom>
            <a:avLst/>
            <a:gdLst/>
            <a:ahLst/>
            <a:cxnLst/>
            <a:rect l="l" t="t" r="r" b="b"/>
            <a:pathLst>
              <a:path w="55245" h="32385">
                <a:moveTo>
                  <a:pt x="5334" y="0"/>
                </a:moveTo>
                <a:lnTo>
                  <a:pt x="0" y="14224"/>
                </a:lnTo>
                <a:lnTo>
                  <a:pt x="49529" y="32004"/>
                </a:lnTo>
                <a:lnTo>
                  <a:pt x="54863" y="17780"/>
                </a:lnTo>
                <a:lnTo>
                  <a:pt x="5334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44"/>
          <p:cNvSpPr/>
          <p:nvPr/>
        </p:nvSpPr>
        <p:spPr>
          <a:xfrm>
            <a:off x="5704845" y="3951585"/>
            <a:ext cx="53340" cy="27940"/>
          </a:xfrm>
          <a:custGeom>
            <a:avLst/>
            <a:gdLst/>
            <a:ahLst/>
            <a:cxnLst/>
            <a:rect l="l" t="t" r="r" b="b"/>
            <a:pathLst>
              <a:path w="53339" h="27939">
                <a:moveTo>
                  <a:pt x="3937" y="0"/>
                </a:moveTo>
                <a:lnTo>
                  <a:pt x="0" y="14351"/>
                </a:lnTo>
                <a:lnTo>
                  <a:pt x="49403" y="27432"/>
                </a:lnTo>
                <a:lnTo>
                  <a:pt x="53339" y="13081"/>
                </a:lnTo>
                <a:lnTo>
                  <a:pt x="3937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45"/>
          <p:cNvSpPr/>
          <p:nvPr/>
        </p:nvSpPr>
        <p:spPr>
          <a:xfrm>
            <a:off x="5697226" y="3986636"/>
            <a:ext cx="53340" cy="24765"/>
          </a:xfrm>
          <a:custGeom>
            <a:avLst/>
            <a:gdLst/>
            <a:ahLst/>
            <a:cxnLst/>
            <a:rect l="l" t="t" r="r" b="b"/>
            <a:pathLst>
              <a:path w="53339" h="24764">
                <a:moveTo>
                  <a:pt x="2666" y="0"/>
                </a:moveTo>
                <a:lnTo>
                  <a:pt x="0" y="15239"/>
                </a:lnTo>
                <a:lnTo>
                  <a:pt x="50673" y="24383"/>
                </a:lnTo>
                <a:lnTo>
                  <a:pt x="53339" y="9143"/>
                </a:lnTo>
                <a:lnTo>
                  <a:pt x="2666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46"/>
          <p:cNvSpPr/>
          <p:nvPr/>
        </p:nvSpPr>
        <p:spPr>
          <a:xfrm>
            <a:off x="5692653" y="4024736"/>
            <a:ext cx="53340" cy="20320"/>
          </a:xfrm>
          <a:custGeom>
            <a:avLst/>
            <a:gdLst/>
            <a:ahLst/>
            <a:cxnLst/>
            <a:rect l="l" t="t" r="r" b="b"/>
            <a:pathLst>
              <a:path w="53339" h="20320">
                <a:moveTo>
                  <a:pt x="1270" y="0"/>
                </a:moveTo>
                <a:lnTo>
                  <a:pt x="0" y="15239"/>
                </a:lnTo>
                <a:lnTo>
                  <a:pt x="51942" y="19812"/>
                </a:lnTo>
                <a:lnTo>
                  <a:pt x="53339" y="4571"/>
                </a:lnTo>
                <a:lnTo>
                  <a:pt x="1270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47"/>
          <p:cNvSpPr/>
          <p:nvPr/>
        </p:nvSpPr>
        <p:spPr>
          <a:xfrm>
            <a:off x="5692653" y="4093317"/>
            <a:ext cx="53340" cy="20320"/>
          </a:xfrm>
          <a:custGeom>
            <a:avLst/>
            <a:gdLst/>
            <a:ahLst/>
            <a:cxnLst/>
            <a:rect l="l" t="t" r="r" b="b"/>
            <a:pathLst>
              <a:path w="53339" h="20320">
                <a:moveTo>
                  <a:pt x="51942" y="0"/>
                </a:moveTo>
                <a:lnTo>
                  <a:pt x="0" y="4572"/>
                </a:lnTo>
                <a:lnTo>
                  <a:pt x="1397" y="19812"/>
                </a:lnTo>
                <a:lnTo>
                  <a:pt x="53339" y="15240"/>
                </a:lnTo>
                <a:lnTo>
                  <a:pt x="5194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48"/>
          <p:cNvSpPr/>
          <p:nvPr/>
        </p:nvSpPr>
        <p:spPr>
          <a:xfrm>
            <a:off x="5697226" y="4125321"/>
            <a:ext cx="53340" cy="24765"/>
          </a:xfrm>
          <a:custGeom>
            <a:avLst/>
            <a:gdLst/>
            <a:ahLst/>
            <a:cxnLst/>
            <a:rect l="l" t="t" r="r" b="b"/>
            <a:pathLst>
              <a:path w="53339" h="24764">
                <a:moveTo>
                  <a:pt x="50673" y="0"/>
                </a:moveTo>
                <a:lnTo>
                  <a:pt x="0" y="9143"/>
                </a:lnTo>
                <a:lnTo>
                  <a:pt x="2666" y="24383"/>
                </a:lnTo>
                <a:lnTo>
                  <a:pt x="53339" y="15239"/>
                </a:lnTo>
                <a:lnTo>
                  <a:pt x="50673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49"/>
          <p:cNvSpPr/>
          <p:nvPr/>
        </p:nvSpPr>
        <p:spPr>
          <a:xfrm>
            <a:off x="5704845" y="4157324"/>
            <a:ext cx="53340" cy="29209"/>
          </a:xfrm>
          <a:custGeom>
            <a:avLst/>
            <a:gdLst/>
            <a:ahLst/>
            <a:cxnLst/>
            <a:rect l="l" t="t" r="r" b="b"/>
            <a:pathLst>
              <a:path w="53339" h="29210">
                <a:moveTo>
                  <a:pt x="49403" y="0"/>
                </a:moveTo>
                <a:lnTo>
                  <a:pt x="0" y="13843"/>
                </a:lnTo>
                <a:lnTo>
                  <a:pt x="3937" y="28956"/>
                </a:lnTo>
                <a:lnTo>
                  <a:pt x="53339" y="15112"/>
                </a:lnTo>
                <a:lnTo>
                  <a:pt x="49403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50"/>
          <p:cNvSpPr/>
          <p:nvPr/>
        </p:nvSpPr>
        <p:spPr>
          <a:xfrm>
            <a:off x="5713989" y="4189329"/>
            <a:ext cx="55244" cy="32384"/>
          </a:xfrm>
          <a:custGeom>
            <a:avLst/>
            <a:gdLst/>
            <a:ahLst/>
            <a:cxnLst/>
            <a:rect l="l" t="t" r="r" b="b"/>
            <a:pathLst>
              <a:path w="55245" h="32385">
                <a:moveTo>
                  <a:pt x="49529" y="0"/>
                </a:moveTo>
                <a:lnTo>
                  <a:pt x="0" y="17780"/>
                </a:lnTo>
                <a:lnTo>
                  <a:pt x="5334" y="32004"/>
                </a:lnTo>
                <a:lnTo>
                  <a:pt x="54863" y="14224"/>
                </a:lnTo>
                <a:lnTo>
                  <a:pt x="49529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51"/>
          <p:cNvSpPr/>
          <p:nvPr/>
        </p:nvSpPr>
        <p:spPr>
          <a:xfrm>
            <a:off x="5727706" y="4218285"/>
            <a:ext cx="55244" cy="36830"/>
          </a:xfrm>
          <a:custGeom>
            <a:avLst/>
            <a:gdLst/>
            <a:ahLst/>
            <a:cxnLst/>
            <a:rect l="l" t="t" r="r" b="b"/>
            <a:pathLst>
              <a:path w="55245" h="36829">
                <a:moveTo>
                  <a:pt x="48260" y="0"/>
                </a:moveTo>
                <a:lnTo>
                  <a:pt x="0" y="22479"/>
                </a:lnTo>
                <a:lnTo>
                  <a:pt x="6603" y="36576"/>
                </a:lnTo>
                <a:lnTo>
                  <a:pt x="54863" y="14097"/>
                </a:lnTo>
                <a:lnTo>
                  <a:pt x="48260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52"/>
          <p:cNvSpPr/>
          <p:nvPr/>
        </p:nvSpPr>
        <p:spPr>
          <a:xfrm>
            <a:off x="5744470" y="4248765"/>
            <a:ext cx="53340" cy="38100"/>
          </a:xfrm>
          <a:custGeom>
            <a:avLst/>
            <a:gdLst/>
            <a:ahLst/>
            <a:cxnLst/>
            <a:rect l="l" t="t" r="r" b="b"/>
            <a:pathLst>
              <a:path w="53339" h="38100">
                <a:moveTo>
                  <a:pt x="45593" y="0"/>
                </a:moveTo>
                <a:lnTo>
                  <a:pt x="0" y="25273"/>
                </a:lnTo>
                <a:lnTo>
                  <a:pt x="7747" y="38100"/>
                </a:lnTo>
                <a:lnTo>
                  <a:pt x="53339" y="12826"/>
                </a:lnTo>
                <a:lnTo>
                  <a:pt x="45593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53"/>
          <p:cNvSpPr/>
          <p:nvPr/>
        </p:nvSpPr>
        <p:spPr>
          <a:xfrm>
            <a:off x="5764282" y="4276197"/>
            <a:ext cx="52069" cy="43180"/>
          </a:xfrm>
          <a:custGeom>
            <a:avLst/>
            <a:gdLst/>
            <a:ahLst/>
            <a:cxnLst/>
            <a:rect l="l" t="t" r="r" b="b"/>
            <a:pathLst>
              <a:path w="52070" h="43179">
                <a:moveTo>
                  <a:pt x="43052" y="0"/>
                </a:moveTo>
                <a:lnTo>
                  <a:pt x="0" y="30098"/>
                </a:lnTo>
                <a:lnTo>
                  <a:pt x="8762" y="42671"/>
                </a:lnTo>
                <a:lnTo>
                  <a:pt x="51815" y="12572"/>
                </a:lnTo>
                <a:lnTo>
                  <a:pt x="4305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54"/>
          <p:cNvSpPr/>
          <p:nvPr/>
        </p:nvSpPr>
        <p:spPr>
          <a:xfrm>
            <a:off x="5785618" y="4302105"/>
            <a:ext cx="50800" cy="45720"/>
          </a:xfrm>
          <a:custGeom>
            <a:avLst/>
            <a:gdLst/>
            <a:ahLst/>
            <a:cxnLst/>
            <a:rect l="l" t="t" r="r" b="b"/>
            <a:pathLst>
              <a:path w="50800" h="45720">
                <a:moveTo>
                  <a:pt x="40386" y="0"/>
                </a:moveTo>
                <a:lnTo>
                  <a:pt x="0" y="33909"/>
                </a:lnTo>
                <a:lnTo>
                  <a:pt x="9906" y="45720"/>
                </a:lnTo>
                <a:lnTo>
                  <a:pt x="50291" y="11811"/>
                </a:lnTo>
                <a:lnTo>
                  <a:pt x="40386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55"/>
          <p:cNvSpPr/>
          <p:nvPr/>
        </p:nvSpPr>
        <p:spPr>
          <a:xfrm>
            <a:off x="5810001" y="4326488"/>
            <a:ext cx="48895" cy="47625"/>
          </a:xfrm>
          <a:custGeom>
            <a:avLst/>
            <a:gdLst/>
            <a:ahLst/>
            <a:cxnLst/>
            <a:rect l="l" t="t" r="r" b="b"/>
            <a:pathLst>
              <a:path w="48895" h="47625">
                <a:moveTo>
                  <a:pt x="37718" y="0"/>
                </a:moveTo>
                <a:lnTo>
                  <a:pt x="0" y="36575"/>
                </a:lnTo>
                <a:lnTo>
                  <a:pt x="11049" y="47243"/>
                </a:lnTo>
                <a:lnTo>
                  <a:pt x="48767" y="10668"/>
                </a:lnTo>
                <a:lnTo>
                  <a:pt x="37718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56"/>
          <p:cNvSpPr/>
          <p:nvPr/>
        </p:nvSpPr>
        <p:spPr>
          <a:xfrm>
            <a:off x="5837433" y="4349348"/>
            <a:ext cx="45720" cy="50800"/>
          </a:xfrm>
          <a:custGeom>
            <a:avLst/>
            <a:gdLst/>
            <a:ahLst/>
            <a:cxnLst/>
            <a:rect l="l" t="t" r="r" b="b"/>
            <a:pathLst>
              <a:path w="45720" h="50800">
                <a:moveTo>
                  <a:pt x="33909" y="0"/>
                </a:moveTo>
                <a:lnTo>
                  <a:pt x="0" y="40385"/>
                </a:lnTo>
                <a:lnTo>
                  <a:pt x="11811" y="50291"/>
                </a:lnTo>
                <a:lnTo>
                  <a:pt x="45720" y="9905"/>
                </a:lnTo>
                <a:lnTo>
                  <a:pt x="33909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57"/>
          <p:cNvSpPr/>
          <p:nvPr/>
        </p:nvSpPr>
        <p:spPr>
          <a:xfrm>
            <a:off x="5866389" y="4369161"/>
            <a:ext cx="43180" cy="52069"/>
          </a:xfrm>
          <a:custGeom>
            <a:avLst/>
            <a:gdLst/>
            <a:ahLst/>
            <a:cxnLst/>
            <a:rect l="l" t="t" r="r" b="b"/>
            <a:pathLst>
              <a:path w="43179" h="52070">
                <a:moveTo>
                  <a:pt x="30099" y="0"/>
                </a:moveTo>
                <a:lnTo>
                  <a:pt x="0" y="43053"/>
                </a:lnTo>
                <a:lnTo>
                  <a:pt x="12573" y="51816"/>
                </a:lnTo>
                <a:lnTo>
                  <a:pt x="42672" y="8763"/>
                </a:lnTo>
                <a:lnTo>
                  <a:pt x="30099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58"/>
          <p:cNvSpPr/>
          <p:nvPr/>
        </p:nvSpPr>
        <p:spPr>
          <a:xfrm>
            <a:off x="5896870" y="4387448"/>
            <a:ext cx="40005" cy="53340"/>
          </a:xfrm>
          <a:custGeom>
            <a:avLst/>
            <a:gdLst/>
            <a:ahLst/>
            <a:cxnLst/>
            <a:rect l="l" t="t" r="r" b="b"/>
            <a:pathLst>
              <a:path w="40004" h="53339">
                <a:moveTo>
                  <a:pt x="26288" y="0"/>
                </a:moveTo>
                <a:lnTo>
                  <a:pt x="0" y="45592"/>
                </a:lnTo>
                <a:lnTo>
                  <a:pt x="13335" y="53339"/>
                </a:lnTo>
                <a:lnTo>
                  <a:pt x="39624" y="7746"/>
                </a:lnTo>
                <a:lnTo>
                  <a:pt x="26288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59"/>
          <p:cNvSpPr/>
          <p:nvPr/>
        </p:nvSpPr>
        <p:spPr>
          <a:xfrm>
            <a:off x="5930397" y="4402688"/>
            <a:ext cx="35560" cy="53340"/>
          </a:xfrm>
          <a:custGeom>
            <a:avLst/>
            <a:gdLst/>
            <a:ahLst/>
            <a:cxnLst/>
            <a:rect l="l" t="t" r="r" b="b"/>
            <a:pathLst>
              <a:path w="35560" h="53339">
                <a:moveTo>
                  <a:pt x="21590" y="0"/>
                </a:moveTo>
                <a:lnTo>
                  <a:pt x="0" y="46989"/>
                </a:lnTo>
                <a:lnTo>
                  <a:pt x="13462" y="53339"/>
                </a:lnTo>
                <a:lnTo>
                  <a:pt x="35052" y="6350"/>
                </a:lnTo>
                <a:lnTo>
                  <a:pt x="21590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60"/>
          <p:cNvSpPr/>
          <p:nvPr/>
        </p:nvSpPr>
        <p:spPr>
          <a:xfrm>
            <a:off x="5963926" y="4416405"/>
            <a:ext cx="32384" cy="53340"/>
          </a:xfrm>
          <a:custGeom>
            <a:avLst/>
            <a:gdLst/>
            <a:ahLst/>
            <a:cxnLst/>
            <a:rect l="l" t="t" r="r" b="b"/>
            <a:pathLst>
              <a:path w="32385" h="53339">
                <a:moveTo>
                  <a:pt x="17779" y="0"/>
                </a:moveTo>
                <a:lnTo>
                  <a:pt x="0" y="48260"/>
                </a:lnTo>
                <a:lnTo>
                  <a:pt x="14224" y="53340"/>
                </a:lnTo>
                <a:lnTo>
                  <a:pt x="32003" y="5080"/>
                </a:lnTo>
                <a:lnTo>
                  <a:pt x="17779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61"/>
          <p:cNvSpPr/>
          <p:nvPr/>
        </p:nvSpPr>
        <p:spPr>
          <a:xfrm>
            <a:off x="5998977" y="4425548"/>
            <a:ext cx="29209" cy="55244"/>
          </a:xfrm>
          <a:custGeom>
            <a:avLst/>
            <a:gdLst/>
            <a:ahLst/>
            <a:cxnLst/>
            <a:rect l="l" t="t" r="r" b="b"/>
            <a:pathLst>
              <a:path w="29210" h="55245">
                <a:moveTo>
                  <a:pt x="13842" y="0"/>
                </a:moveTo>
                <a:lnTo>
                  <a:pt x="0" y="50926"/>
                </a:lnTo>
                <a:lnTo>
                  <a:pt x="15112" y="54863"/>
                </a:lnTo>
                <a:lnTo>
                  <a:pt x="28955" y="3936"/>
                </a:lnTo>
                <a:lnTo>
                  <a:pt x="1384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62"/>
          <p:cNvSpPr/>
          <p:nvPr/>
        </p:nvSpPr>
        <p:spPr>
          <a:xfrm>
            <a:off x="6035553" y="4433168"/>
            <a:ext cx="24765" cy="55244"/>
          </a:xfrm>
          <a:custGeom>
            <a:avLst/>
            <a:gdLst/>
            <a:ahLst/>
            <a:cxnLst/>
            <a:rect l="l" t="t" r="r" b="b"/>
            <a:pathLst>
              <a:path w="24764" h="55245">
                <a:moveTo>
                  <a:pt x="9143" y="0"/>
                </a:moveTo>
                <a:lnTo>
                  <a:pt x="0" y="52196"/>
                </a:lnTo>
                <a:lnTo>
                  <a:pt x="15239" y="54863"/>
                </a:lnTo>
                <a:lnTo>
                  <a:pt x="24384" y="2666"/>
                </a:lnTo>
                <a:lnTo>
                  <a:pt x="9143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63"/>
          <p:cNvSpPr/>
          <p:nvPr/>
        </p:nvSpPr>
        <p:spPr>
          <a:xfrm>
            <a:off x="6072130" y="4439265"/>
            <a:ext cx="20320" cy="53340"/>
          </a:xfrm>
          <a:custGeom>
            <a:avLst/>
            <a:gdLst/>
            <a:ahLst/>
            <a:cxnLst/>
            <a:rect l="l" t="t" r="r" b="b"/>
            <a:pathLst>
              <a:path w="20320" h="53339">
                <a:moveTo>
                  <a:pt x="4572" y="0"/>
                </a:moveTo>
                <a:lnTo>
                  <a:pt x="0" y="52069"/>
                </a:lnTo>
                <a:lnTo>
                  <a:pt x="15239" y="53339"/>
                </a:lnTo>
                <a:lnTo>
                  <a:pt x="19812" y="1269"/>
                </a:lnTo>
                <a:lnTo>
                  <a:pt x="457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64"/>
          <p:cNvSpPr/>
          <p:nvPr/>
        </p:nvSpPr>
        <p:spPr>
          <a:xfrm>
            <a:off x="6117088" y="4441550"/>
            <a:ext cx="0" cy="52069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815"/>
                </a:lnTo>
              </a:path>
            </a:pathLst>
          </a:custGeom>
          <a:ln w="16764">
            <a:solidFill>
              <a:srgbClr val="CCE3F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65"/>
          <p:cNvSpPr/>
          <p:nvPr/>
        </p:nvSpPr>
        <p:spPr>
          <a:xfrm>
            <a:off x="6140709" y="4439265"/>
            <a:ext cx="20320" cy="53340"/>
          </a:xfrm>
          <a:custGeom>
            <a:avLst/>
            <a:gdLst/>
            <a:ahLst/>
            <a:cxnLst/>
            <a:rect l="l" t="t" r="r" b="b"/>
            <a:pathLst>
              <a:path w="20320" h="53339">
                <a:moveTo>
                  <a:pt x="15240" y="0"/>
                </a:moveTo>
                <a:lnTo>
                  <a:pt x="0" y="1269"/>
                </a:lnTo>
                <a:lnTo>
                  <a:pt x="4572" y="53339"/>
                </a:lnTo>
                <a:lnTo>
                  <a:pt x="19812" y="51943"/>
                </a:lnTo>
                <a:lnTo>
                  <a:pt x="15240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66"/>
          <p:cNvSpPr/>
          <p:nvPr/>
        </p:nvSpPr>
        <p:spPr>
          <a:xfrm>
            <a:off x="6172714" y="4433168"/>
            <a:ext cx="24765" cy="55244"/>
          </a:xfrm>
          <a:custGeom>
            <a:avLst/>
            <a:gdLst/>
            <a:ahLst/>
            <a:cxnLst/>
            <a:rect l="l" t="t" r="r" b="b"/>
            <a:pathLst>
              <a:path w="24764" h="55245">
                <a:moveTo>
                  <a:pt x="15239" y="0"/>
                </a:moveTo>
                <a:lnTo>
                  <a:pt x="0" y="2666"/>
                </a:lnTo>
                <a:lnTo>
                  <a:pt x="9143" y="54863"/>
                </a:lnTo>
                <a:lnTo>
                  <a:pt x="24383" y="52196"/>
                </a:lnTo>
                <a:lnTo>
                  <a:pt x="15239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67"/>
          <p:cNvSpPr/>
          <p:nvPr/>
        </p:nvSpPr>
        <p:spPr>
          <a:xfrm>
            <a:off x="6204718" y="4425548"/>
            <a:ext cx="29209" cy="55244"/>
          </a:xfrm>
          <a:custGeom>
            <a:avLst/>
            <a:gdLst/>
            <a:ahLst/>
            <a:cxnLst/>
            <a:rect l="l" t="t" r="r" b="b"/>
            <a:pathLst>
              <a:path w="29210" h="55245">
                <a:moveTo>
                  <a:pt x="15112" y="0"/>
                </a:moveTo>
                <a:lnTo>
                  <a:pt x="0" y="3936"/>
                </a:lnTo>
                <a:lnTo>
                  <a:pt x="13842" y="54863"/>
                </a:lnTo>
                <a:lnTo>
                  <a:pt x="28956" y="50926"/>
                </a:lnTo>
                <a:lnTo>
                  <a:pt x="1511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68"/>
          <p:cNvSpPr/>
          <p:nvPr/>
        </p:nvSpPr>
        <p:spPr>
          <a:xfrm>
            <a:off x="6236721" y="4416405"/>
            <a:ext cx="32384" cy="53340"/>
          </a:xfrm>
          <a:custGeom>
            <a:avLst/>
            <a:gdLst/>
            <a:ahLst/>
            <a:cxnLst/>
            <a:rect l="l" t="t" r="r" b="b"/>
            <a:pathLst>
              <a:path w="32385" h="53339">
                <a:moveTo>
                  <a:pt x="14224" y="0"/>
                </a:moveTo>
                <a:lnTo>
                  <a:pt x="0" y="5080"/>
                </a:lnTo>
                <a:lnTo>
                  <a:pt x="17780" y="53340"/>
                </a:lnTo>
                <a:lnTo>
                  <a:pt x="32004" y="48260"/>
                </a:lnTo>
                <a:lnTo>
                  <a:pt x="14224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69"/>
          <p:cNvSpPr/>
          <p:nvPr/>
        </p:nvSpPr>
        <p:spPr>
          <a:xfrm>
            <a:off x="6267201" y="4402688"/>
            <a:ext cx="35560" cy="53340"/>
          </a:xfrm>
          <a:custGeom>
            <a:avLst/>
            <a:gdLst/>
            <a:ahLst/>
            <a:cxnLst/>
            <a:rect l="l" t="t" r="r" b="b"/>
            <a:pathLst>
              <a:path w="35560" h="53339">
                <a:moveTo>
                  <a:pt x="13462" y="0"/>
                </a:moveTo>
                <a:lnTo>
                  <a:pt x="0" y="6350"/>
                </a:lnTo>
                <a:lnTo>
                  <a:pt x="21589" y="53339"/>
                </a:lnTo>
                <a:lnTo>
                  <a:pt x="35051" y="46989"/>
                </a:lnTo>
                <a:lnTo>
                  <a:pt x="1346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70"/>
          <p:cNvSpPr/>
          <p:nvPr/>
        </p:nvSpPr>
        <p:spPr>
          <a:xfrm>
            <a:off x="6296158" y="4387448"/>
            <a:ext cx="40005" cy="53340"/>
          </a:xfrm>
          <a:custGeom>
            <a:avLst/>
            <a:gdLst/>
            <a:ahLst/>
            <a:cxnLst/>
            <a:rect l="l" t="t" r="r" b="b"/>
            <a:pathLst>
              <a:path w="40004" h="53339">
                <a:moveTo>
                  <a:pt x="13335" y="0"/>
                </a:moveTo>
                <a:lnTo>
                  <a:pt x="0" y="7746"/>
                </a:lnTo>
                <a:lnTo>
                  <a:pt x="26288" y="53339"/>
                </a:lnTo>
                <a:lnTo>
                  <a:pt x="39624" y="45592"/>
                </a:lnTo>
                <a:lnTo>
                  <a:pt x="13335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71"/>
          <p:cNvSpPr/>
          <p:nvPr/>
        </p:nvSpPr>
        <p:spPr>
          <a:xfrm>
            <a:off x="6323589" y="4369161"/>
            <a:ext cx="43180" cy="52069"/>
          </a:xfrm>
          <a:custGeom>
            <a:avLst/>
            <a:gdLst/>
            <a:ahLst/>
            <a:cxnLst/>
            <a:rect l="l" t="t" r="r" b="b"/>
            <a:pathLst>
              <a:path w="43179" h="52070">
                <a:moveTo>
                  <a:pt x="12572" y="0"/>
                </a:moveTo>
                <a:lnTo>
                  <a:pt x="0" y="8763"/>
                </a:lnTo>
                <a:lnTo>
                  <a:pt x="30098" y="51816"/>
                </a:lnTo>
                <a:lnTo>
                  <a:pt x="42671" y="43053"/>
                </a:lnTo>
                <a:lnTo>
                  <a:pt x="12572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72"/>
          <p:cNvSpPr/>
          <p:nvPr/>
        </p:nvSpPr>
        <p:spPr>
          <a:xfrm>
            <a:off x="6349498" y="4349348"/>
            <a:ext cx="45720" cy="50800"/>
          </a:xfrm>
          <a:custGeom>
            <a:avLst/>
            <a:gdLst/>
            <a:ahLst/>
            <a:cxnLst/>
            <a:rect l="l" t="t" r="r" b="b"/>
            <a:pathLst>
              <a:path w="45720" h="50800">
                <a:moveTo>
                  <a:pt x="11810" y="0"/>
                </a:moveTo>
                <a:lnTo>
                  <a:pt x="0" y="9905"/>
                </a:lnTo>
                <a:lnTo>
                  <a:pt x="33908" y="50291"/>
                </a:lnTo>
                <a:lnTo>
                  <a:pt x="45720" y="40385"/>
                </a:lnTo>
                <a:lnTo>
                  <a:pt x="11810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73"/>
          <p:cNvSpPr/>
          <p:nvPr/>
        </p:nvSpPr>
        <p:spPr>
          <a:xfrm>
            <a:off x="6373882" y="4326488"/>
            <a:ext cx="48895" cy="47625"/>
          </a:xfrm>
          <a:custGeom>
            <a:avLst/>
            <a:gdLst/>
            <a:ahLst/>
            <a:cxnLst/>
            <a:rect l="l" t="t" r="r" b="b"/>
            <a:pathLst>
              <a:path w="48895" h="47625">
                <a:moveTo>
                  <a:pt x="11049" y="0"/>
                </a:moveTo>
                <a:lnTo>
                  <a:pt x="0" y="10668"/>
                </a:lnTo>
                <a:lnTo>
                  <a:pt x="37719" y="47243"/>
                </a:lnTo>
                <a:lnTo>
                  <a:pt x="48768" y="36575"/>
                </a:lnTo>
                <a:lnTo>
                  <a:pt x="11049" y="0"/>
                </a:lnTo>
                <a:close/>
              </a:path>
            </a:pathLst>
          </a:custGeom>
          <a:solidFill>
            <a:srgbClr val="CCE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74"/>
          <p:cNvSpPr/>
          <p:nvPr/>
        </p:nvSpPr>
        <p:spPr>
          <a:xfrm>
            <a:off x="5695701" y="3646785"/>
            <a:ext cx="844296" cy="84429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75"/>
          <p:cNvSpPr/>
          <p:nvPr/>
        </p:nvSpPr>
        <p:spPr>
          <a:xfrm>
            <a:off x="5720085" y="3671168"/>
            <a:ext cx="800100" cy="7985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76"/>
          <p:cNvSpPr/>
          <p:nvPr/>
        </p:nvSpPr>
        <p:spPr>
          <a:xfrm>
            <a:off x="5744470" y="3697077"/>
            <a:ext cx="749808" cy="74828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77"/>
          <p:cNvSpPr txBox="1"/>
          <p:nvPr/>
        </p:nvSpPr>
        <p:spPr>
          <a:xfrm>
            <a:off x="5754883" y="2003405"/>
            <a:ext cx="735965" cy="800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100"/>
              </a:lnSpc>
            </a:pPr>
            <a:r>
              <a:rPr sz="2750" spc="35" dirty="0">
                <a:solidFill>
                  <a:srgbClr val="FFFFFF"/>
                </a:solidFill>
                <a:latin typeface="Microsoft YaHei"/>
                <a:cs typeface="Microsoft YaHei"/>
              </a:rPr>
              <a:t>智能</a:t>
            </a:r>
            <a:endParaRPr sz="2750">
              <a:latin typeface="Microsoft YaHei"/>
              <a:cs typeface="Microsoft YaHei"/>
            </a:endParaRPr>
          </a:p>
          <a:p>
            <a:pPr marL="12700">
              <a:lnSpc>
                <a:spcPts val="3100"/>
              </a:lnSpc>
            </a:pPr>
            <a:r>
              <a:rPr sz="2750" spc="45" dirty="0">
                <a:solidFill>
                  <a:srgbClr val="FFFFFF"/>
                </a:solidFill>
                <a:latin typeface="Microsoft YaHei"/>
                <a:cs typeface="Microsoft YaHei"/>
              </a:rPr>
              <a:t>运营</a:t>
            </a:r>
            <a:endParaRPr sz="2750">
              <a:latin typeface="Microsoft YaHei"/>
              <a:cs typeface="Microsoft YaHei"/>
            </a:endParaRPr>
          </a:p>
        </p:txBody>
      </p:sp>
      <p:sp>
        <p:nvSpPr>
          <p:cNvPr id="61" name="object 78"/>
          <p:cNvSpPr txBox="1"/>
          <p:nvPr/>
        </p:nvSpPr>
        <p:spPr>
          <a:xfrm>
            <a:off x="5876770" y="3837539"/>
            <a:ext cx="477393" cy="5171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50"/>
              </a:lnSpc>
            </a:pPr>
            <a:r>
              <a:rPr sz="1750" spc="-100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技术赋能</a:t>
            </a:r>
            <a:endParaRPr sz="1750" dirty="0">
              <a:latin typeface="Microsoft YaHei"/>
              <a:cs typeface="Microsoft YaHei"/>
            </a:endParaRPr>
          </a:p>
        </p:txBody>
      </p:sp>
      <p:sp>
        <p:nvSpPr>
          <p:cNvPr id="62" name="object 79"/>
          <p:cNvSpPr/>
          <p:nvPr/>
        </p:nvSpPr>
        <p:spPr>
          <a:xfrm>
            <a:off x="4694433" y="1517756"/>
            <a:ext cx="2694431" cy="23073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80"/>
          <p:cNvSpPr/>
          <p:nvPr/>
        </p:nvSpPr>
        <p:spPr>
          <a:xfrm>
            <a:off x="6406266" y="5270734"/>
            <a:ext cx="64135" cy="46355"/>
          </a:xfrm>
          <a:custGeom>
            <a:avLst/>
            <a:gdLst/>
            <a:ahLst/>
            <a:cxnLst/>
            <a:rect l="l" t="t" r="r" b="b"/>
            <a:pathLst>
              <a:path w="64134" h="46354">
                <a:moveTo>
                  <a:pt x="63627" y="0"/>
                </a:moveTo>
                <a:lnTo>
                  <a:pt x="0" y="0"/>
                </a:lnTo>
                <a:lnTo>
                  <a:pt x="0" y="46355"/>
                </a:lnTo>
                <a:lnTo>
                  <a:pt x="6362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81"/>
          <p:cNvSpPr/>
          <p:nvPr/>
        </p:nvSpPr>
        <p:spPr>
          <a:xfrm>
            <a:off x="6346449" y="5155544"/>
            <a:ext cx="170815" cy="115570"/>
          </a:xfrm>
          <a:custGeom>
            <a:avLst/>
            <a:gdLst/>
            <a:ahLst/>
            <a:cxnLst/>
            <a:rect l="l" t="t" r="r" b="b"/>
            <a:pathLst>
              <a:path w="170815" h="115570">
                <a:moveTo>
                  <a:pt x="59816" y="0"/>
                </a:moveTo>
                <a:lnTo>
                  <a:pt x="59816" y="46227"/>
                </a:lnTo>
                <a:lnTo>
                  <a:pt x="0" y="46227"/>
                </a:lnTo>
                <a:lnTo>
                  <a:pt x="0" y="115188"/>
                </a:lnTo>
                <a:lnTo>
                  <a:pt x="123444" y="115188"/>
                </a:lnTo>
                <a:lnTo>
                  <a:pt x="170814" y="80771"/>
                </a:lnTo>
                <a:lnTo>
                  <a:pt x="59816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82"/>
          <p:cNvSpPr/>
          <p:nvPr/>
        </p:nvSpPr>
        <p:spPr>
          <a:xfrm>
            <a:off x="6301491" y="5201265"/>
            <a:ext cx="0" cy="68580"/>
          </a:xfrm>
          <a:custGeom>
            <a:avLst/>
            <a:gdLst/>
            <a:ahLst/>
            <a:cxnLst/>
            <a:rect l="l" t="t" r="r" b="b"/>
            <a:pathLst>
              <a:path h="68579">
                <a:moveTo>
                  <a:pt x="0" y="0"/>
                </a:moveTo>
                <a:lnTo>
                  <a:pt x="0" y="68580"/>
                </a:lnTo>
              </a:path>
            </a:pathLst>
          </a:custGeom>
          <a:ln w="59435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83"/>
          <p:cNvSpPr/>
          <p:nvPr/>
        </p:nvSpPr>
        <p:spPr>
          <a:xfrm>
            <a:off x="6236721" y="5201265"/>
            <a:ext cx="0" cy="70485"/>
          </a:xfrm>
          <a:custGeom>
            <a:avLst/>
            <a:gdLst/>
            <a:ahLst/>
            <a:cxnLst/>
            <a:rect l="l" t="t" r="r" b="b"/>
            <a:pathLst>
              <a:path h="70485">
                <a:moveTo>
                  <a:pt x="0" y="0"/>
                </a:moveTo>
                <a:lnTo>
                  <a:pt x="0" y="70103"/>
                </a:lnTo>
              </a:path>
            </a:pathLst>
          </a:custGeom>
          <a:ln w="45720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84"/>
          <p:cNvSpPr/>
          <p:nvPr/>
        </p:nvSpPr>
        <p:spPr>
          <a:xfrm>
            <a:off x="5645409" y="5201265"/>
            <a:ext cx="551815" cy="70485"/>
          </a:xfrm>
          <a:custGeom>
            <a:avLst/>
            <a:gdLst/>
            <a:ahLst/>
            <a:cxnLst/>
            <a:rect l="l" t="t" r="r" b="b"/>
            <a:pathLst>
              <a:path w="551814" h="70485">
                <a:moveTo>
                  <a:pt x="551688" y="0"/>
                </a:moveTo>
                <a:lnTo>
                  <a:pt x="0" y="253"/>
                </a:lnTo>
                <a:lnTo>
                  <a:pt x="0" y="70103"/>
                </a:lnTo>
                <a:lnTo>
                  <a:pt x="551688" y="69850"/>
                </a:lnTo>
                <a:lnTo>
                  <a:pt x="551688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85"/>
          <p:cNvSpPr/>
          <p:nvPr/>
        </p:nvSpPr>
        <p:spPr>
          <a:xfrm>
            <a:off x="7071493" y="2946506"/>
            <a:ext cx="402590" cy="490855"/>
          </a:xfrm>
          <a:custGeom>
            <a:avLst/>
            <a:gdLst/>
            <a:ahLst/>
            <a:cxnLst/>
            <a:rect l="l" t="t" r="r" b="b"/>
            <a:pathLst>
              <a:path w="402590" h="490854">
                <a:moveTo>
                  <a:pt x="177418" y="352933"/>
                </a:moveTo>
                <a:lnTo>
                  <a:pt x="162940" y="361315"/>
                </a:lnTo>
                <a:lnTo>
                  <a:pt x="237743" y="490728"/>
                </a:lnTo>
                <a:lnTo>
                  <a:pt x="252221" y="482346"/>
                </a:lnTo>
                <a:lnTo>
                  <a:pt x="230885" y="445389"/>
                </a:lnTo>
                <a:lnTo>
                  <a:pt x="252696" y="441888"/>
                </a:lnTo>
                <a:lnTo>
                  <a:pt x="274685" y="438054"/>
                </a:lnTo>
                <a:lnTo>
                  <a:pt x="296840" y="433887"/>
                </a:lnTo>
                <a:lnTo>
                  <a:pt x="319150" y="429387"/>
                </a:lnTo>
                <a:lnTo>
                  <a:pt x="319010" y="428752"/>
                </a:lnTo>
                <a:lnTo>
                  <a:pt x="221233" y="428752"/>
                </a:lnTo>
                <a:lnTo>
                  <a:pt x="177418" y="352933"/>
                </a:lnTo>
                <a:close/>
              </a:path>
              <a:path w="402590" h="490854">
                <a:moveTo>
                  <a:pt x="314959" y="410464"/>
                </a:moveTo>
                <a:lnTo>
                  <a:pt x="291242" y="416036"/>
                </a:lnTo>
                <a:lnTo>
                  <a:pt x="267715" y="420941"/>
                </a:lnTo>
                <a:lnTo>
                  <a:pt x="244379" y="425180"/>
                </a:lnTo>
                <a:lnTo>
                  <a:pt x="221233" y="428752"/>
                </a:lnTo>
                <a:lnTo>
                  <a:pt x="319010" y="428752"/>
                </a:lnTo>
                <a:lnTo>
                  <a:pt x="314959" y="410464"/>
                </a:lnTo>
                <a:close/>
              </a:path>
              <a:path w="402590" h="490854">
                <a:moveTo>
                  <a:pt x="278129" y="286131"/>
                </a:moveTo>
                <a:lnTo>
                  <a:pt x="275589" y="293624"/>
                </a:lnTo>
                <a:lnTo>
                  <a:pt x="273176" y="299593"/>
                </a:lnTo>
                <a:lnTo>
                  <a:pt x="271017" y="304292"/>
                </a:lnTo>
                <a:lnTo>
                  <a:pt x="297090" y="313416"/>
                </a:lnTo>
                <a:lnTo>
                  <a:pt x="322913" y="319849"/>
                </a:lnTo>
                <a:lnTo>
                  <a:pt x="348474" y="323615"/>
                </a:lnTo>
                <a:lnTo>
                  <a:pt x="373760" y="324739"/>
                </a:lnTo>
                <a:lnTo>
                  <a:pt x="362473" y="347954"/>
                </a:lnTo>
                <a:lnTo>
                  <a:pt x="353567" y="372062"/>
                </a:lnTo>
                <a:lnTo>
                  <a:pt x="347043" y="397051"/>
                </a:lnTo>
                <a:lnTo>
                  <a:pt x="342900" y="422910"/>
                </a:lnTo>
                <a:lnTo>
                  <a:pt x="348741" y="423418"/>
                </a:lnTo>
                <a:lnTo>
                  <a:pt x="355853" y="424307"/>
                </a:lnTo>
                <a:lnTo>
                  <a:pt x="363981" y="425577"/>
                </a:lnTo>
                <a:lnTo>
                  <a:pt x="365386" y="400692"/>
                </a:lnTo>
                <a:lnTo>
                  <a:pt x="370744" y="375570"/>
                </a:lnTo>
                <a:lnTo>
                  <a:pt x="380089" y="350144"/>
                </a:lnTo>
                <a:lnTo>
                  <a:pt x="393318" y="324612"/>
                </a:lnTo>
                <a:lnTo>
                  <a:pt x="402262" y="324612"/>
                </a:lnTo>
                <a:lnTo>
                  <a:pt x="391928" y="306740"/>
                </a:lnTo>
                <a:lnTo>
                  <a:pt x="361872" y="306740"/>
                </a:lnTo>
                <a:lnTo>
                  <a:pt x="333073" y="303625"/>
                </a:lnTo>
                <a:lnTo>
                  <a:pt x="305155" y="296747"/>
                </a:lnTo>
                <a:lnTo>
                  <a:pt x="278129" y="286131"/>
                </a:lnTo>
                <a:close/>
              </a:path>
              <a:path w="402590" h="490854">
                <a:moveTo>
                  <a:pt x="281177" y="355473"/>
                </a:moveTo>
                <a:lnTo>
                  <a:pt x="270063" y="367069"/>
                </a:lnTo>
                <a:lnTo>
                  <a:pt x="258460" y="378618"/>
                </a:lnTo>
                <a:lnTo>
                  <a:pt x="246405" y="390120"/>
                </a:lnTo>
                <a:lnTo>
                  <a:pt x="233933" y="401574"/>
                </a:lnTo>
                <a:lnTo>
                  <a:pt x="247141" y="414400"/>
                </a:lnTo>
                <a:lnTo>
                  <a:pt x="257641" y="404282"/>
                </a:lnTo>
                <a:lnTo>
                  <a:pt x="268938" y="393176"/>
                </a:lnTo>
                <a:lnTo>
                  <a:pt x="281021" y="381093"/>
                </a:lnTo>
                <a:lnTo>
                  <a:pt x="293877" y="368046"/>
                </a:lnTo>
                <a:lnTo>
                  <a:pt x="281177" y="355473"/>
                </a:lnTo>
                <a:close/>
              </a:path>
              <a:path w="402590" h="490854">
                <a:moveTo>
                  <a:pt x="293369" y="314579"/>
                </a:moveTo>
                <a:lnTo>
                  <a:pt x="278891" y="322961"/>
                </a:lnTo>
                <a:lnTo>
                  <a:pt x="328929" y="409448"/>
                </a:lnTo>
                <a:lnTo>
                  <a:pt x="343407" y="401066"/>
                </a:lnTo>
                <a:lnTo>
                  <a:pt x="293369" y="314579"/>
                </a:lnTo>
                <a:close/>
              </a:path>
              <a:path w="402590" h="490854">
                <a:moveTo>
                  <a:pt x="250951" y="324739"/>
                </a:moveTo>
                <a:lnTo>
                  <a:pt x="240115" y="337125"/>
                </a:lnTo>
                <a:lnTo>
                  <a:pt x="229123" y="349154"/>
                </a:lnTo>
                <a:lnTo>
                  <a:pt x="217965" y="360850"/>
                </a:lnTo>
                <a:lnTo>
                  <a:pt x="206628" y="372237"/>
                </a:lnTo>
                <a:lnTo>
                  <a:pt x="220852" y="384810"/>
                </a:lnTo>
                <a:lnTo>
                  <a:pt x="230760" y="374112"/>
                </a:lnTo>
                <a:lnTo>
                  <a:pt x="241252" y="362569"/>
                </a:lnTo>
                <a:lnTo>
                  <a:pt x="252339" y="350144"/>
                </a:lnTo>
                <a:lnTo>
                  <a:pt x="264032" y="336804"/>
                </a:lnTo>
                <a:lnTo>
                  <a:pt x="250951" y="324739"/>
                </a:lnTo>
                <a:close/>
              </a:path>
              <a:path w="402590" h="490854">
                <a:moveTo>
                  <a:pt x="138429" y="293370"/>
                </a:moveTo>
                <a:lnTo>
                  <a:pt x="133095" y="297942"/>
                </a:lnTo>
                <a:lnTo>
                  <a:pt x="128142" y="302006"/>
                </a:lnTo>
                <a:lnTo>
                  <a:pt x="123316" y="305689"/>
                </a:lnTo>
                <a:lnTo>
                  <a:pt x="127375" y="313416"/>
                </a:lnTo>
                <a:lnTo>
                  <a:pt x="157972" y="348615"/>
                </a:lnTo>
                <a:lnTo>
                  <a:pt x="170983" y="348134"/>
                </a:lnTo>
                <a:lnTo>
                  <a:pt x="186054" y="342011"/>
                </a:lnTo>
                <a:lnTo>
                  <a:pt x="208833" y="330088"/>
                </a:lnTo>
                <a:lnTo>
                  <a:pt x="162940" y="330088"/>
                </a:lnTo>
                <a:lnTo>
                  <a:pt x="156848" y="327269"/>
                </a:lnTo>
                <a:lnTo>
                  <a:pt x="152018" y="321437"/>
                </a:lnTo>
                <a:lnTo>
                  <a:pt x="148591" y="315247"/>
                </a:lnTo>
                <a:lnTo>
                  <a:pt x="145176" y="308498"/>
                </a:lnTo>
                <a:lnTo>
                  <a:pt x="141785" y="301202"/>
                </a:lnTo>
                <a:lnTo>
                  <a:pt x="138429" y="293370"/>
                </a:lnTo>
                <a:close/>
              </a:path>
              <a:path w="402590" h="490854">
                <a:moveTo>
                  <a:pt x="284225" y="210312"/>
                </a:moveTo>
                <a:lnTo>
                  <a:pt x="208279" y="245237"/>
                </a:lnTo>
                <a:lnTo>
                  <a:pt x="237362" y="295656"/>
                </a:lnTo>
                <a:lnTo>
                  <a:pt x="205374" y="312816"/>
                </a:lnTo>
                <a:lnTo>
                  <a:pt x="182751" y="324612"/>
                </a:lnTo>
                <a:lnTo>
                  <a:pt x="178815" y="326644"/>
                </a:lnTo>
                <a:lnTo>
                  <a:pt x="170271" y="329884"/>
                </a:lnTo>
                <a:lnTo>
                  <a:pt x="162940" y="330088"/>
                </a:lnTo>
                <a:lnTo>
                  <a:pt x="208833" y="330088"/>
                </a:lnTo>
                <a:lnTo>
                  <a:pt x="219328" y="324564"/>
                </a:lnTo>
                <a:lnTo>
                  <a:pt x="260603" y="302641"/>
                </a:lnTo>
                <a:lnTo>
                  <a:pt x="252856" y="289433"/>
                </a:lnTo>
                <a:lnTo>
                  <a:pt x="283905" y="274574"/>
                </a:lnTo>
                <a:lnTo>
                  <a:pt x="244347" y="274574"/>
                </a:lnTo>
                <a:lnTo>
                  <a:pt x="232028" y="253365"/>
                </a:lnTo>
                <a:lnTo>
                  <a:pt x="292607" y="224790"/>
                </a:lnTo>
                <a:lnTo>
                  <a:pt x="284225" y="210312"/>
                </a:lnTo>
                <a:close/>
              </a:path>
              <a:path w="402590" h="490854">
                <a:moveTo>
                  <a:pt x="402262" y="324612"/>
                </a:moveTo>
                <a:lnTo>
                  <a:pt x="393318" y="324612"/>
                </a:lnTo>
                <a:lnTo>
                  <a:pt x="402335" y="324739"/>
                </a:lnTo>
                <a:lnTo>
                  <a:pt x="402262" y="324612"/>
                </a:lnTo>
                <a:close/>
              </a:path>
              <a:path w="402590" h="490854">
                <a:moveTo>
                  <a:pt x="171068" y="253492"/>
                </a:moveTo>
                <a:lnTo>
                  <a:pt x="157352" y="265684"/>
                </a:lnTo>
                <a:lnTo>
                  <a:pt x="168469" y="276774"/>
                </a:lnTo>
                <a:lnTo>
                  <a:pt x="179133" y="287734"/>
                </a:lnTo>
                <a:lnTo>
                  <a:pt x="189321" y="298527"/>
                </a:lnTo>
                <a:lnTo>
                  <a:pt x="199008" y="309118"/>
                </a:lnTo>
                <a:lnTo>
                  <a:pt x="203200" y="306324"/>
                </a:lnTo>
                <a:lnTo>
                  <a:pt x="208152" y="303403"/>
                </a:lnTo>
                <a:lnTo>
                  <a:pt x="213740" y="300355"/>
                </a:lnTo>
                <a:lnTo>
                  <a:pt x="202144" y="287924"/>
                </a:lnTo>
                <a:lnTo>
                  <a:pt x="191166" y="275971"/>
                </a:lnTo>
                <a:lnTo>
                  <a:pt x="180808" y="264493"/>
                </a:lnTo>
                <a:lnTo>
                  <a:pt x="171068" y="253492"/>
                </a:lnTo>
                <a:close/>
              </a:path>
              <a:path w="402590" h="490854">
                <a:moveTo>
                  <a:pt x="391540" y="306070"/>
                </a:moveTo>
                <a:lnTo>
                  <a:pt x="361872" y="306740"/>
                </a:lnTo>
                <a:lnTo>
                  <a:pt x="391928" y="306740"/>
                </a:lnTo>
                <a:lnTo>
                  <a:pt x="391540" y="306070"/>
                </a:lnTo>
                <a:close/>
              </a:path>
              <a:path w="402590" h="490854">
                <a:moveTo>
                  <a:pt x="305053" y="183134"/>
                </a:moveTo>
                <a:lnTo>
                  <a:pt x="290702" y="191389"/>
                </a:lnTo>
                <a:lnTo>
                  <a:pt x="318261" y="239141"/>
                </a:lnTo>
                <a:lnTo>
                  <a:pt x="244347" y="274574"/>
                </a:lnTo>
                <a:lnTo>
                  <a:pt x="283905" y="274574"/>
                </a:lnTo>
                <a:lnTo>
                  <a:pt x="341756" y="246887"/>
                </a:lnTo>
                <a:lnTo>
                  <a:pt x="305053" y="183134"/>
                </a:lnTo>
                <a:close/>
              </a:path>
              <a:path w="402590" h="490854">
                <a:moveTo>
                  <a:pt x="231248" y="125857"/>
                </a:moveTo>
                <a:lnTo>
                  <a:pt x="211073" y="125857"/>
                </a:lnTo>
                <a:lnTo>
                  <a:pt x="181828" y="157741"/>
                </a:lnTo>
                <a:lnTo>
                  <a:pt x="159797" y="189198"/>
                </a:lnTo>
                <a:lnTo>
                  <a:pt x="144958" y="220225"/>
                </a:lnTo>
                <a:lnTo>
                  <a:pt x="137286" y="250825"/>
                </a:lnTo>
                <a:lnTo>
                  <a:pt x="143890" y="251587"/>
                </a:lnTo>
                <a:lnTo>
                  <a:pt x="151510" y="252730"/>
                </a:lnTo>
                <a:lnTo>
                  <a:pt x="160019" y="254254"/>
                </a:lnTo>
                <a:lnTo>
                  <a:pt x="165637" y="225653"/>
                </a:lnTo>
                <a:lnTo>
                  <a:pt x="177339" y="196992"/>
                </a:lnTo>
                <a:lnTo>
                  <a:pt x="195113" y="168261"/>
                </a:lnTo>
                <a:lnTo>
                  <a:pt x="218947" y="139446"/>
                </a:lnTo>
                <a:lnTo>
                  <a:pt x="239098" y="139446"/>
                </a:lnTo>
                <a:lnTo>
                  <a:pt x="231248" y="125857"/>
                </a:lnTo>
                <a:close/>
              </a:path>
              <a:path w="402590" h="490854">
                <a:moveTo>
                  <a:pt x="127512" y="185800"/>
                </a:moveTo>
                <a:lnTo>
                  <a:pt x="107314" y="185800"/>
                </a:lnTo>
                <a:lnTo>
                  <a:pt x="125094" y="216662"/>
                </a:lnTo>
                <a:lnTo>
                  <a:pt x="140334" y="207899"/>
                </a:lnTo>
                <a:lnTo>
                  <a:pt x="127512" y="185800"/>
                </a:lnTo>
                <a:close/>
              </a:path>
              <a:path w="402590" h="490854">
                <a:moveTo>
                  <a:pt x="95630" y="130556"/>
                </a:moveTo>
                <a:lnTo>
                  <a:pt x="80517" y="139319"/>
                </a:lnTo>
                <a:lnTo>
                  <a:pt x="98297" y="170180"/>
                </a:lnTo>
                <a:lnTo>
                  <a:pt x="54482" y="195580"/>
                </a:lnTo>
                <a:lnTo>
                  <a:pt x="63372" y="211074"/>
                </a:lnTo>
                <a:lnTo>
                  <a:pt x="107314" y="185800"/>
                </a:lnTo>
                <a:lnTo>
                  <a:pt x="127512" y="185800"/>
                </a:lnTo>
                <a:lnTo>
                  <a:pt x="122427" y="177037"/>
                </a:lnTo>
                <a:lnTo>
                  <a:pt x="149263" y="161544"/>
                </a:lnTo>
                <a:lnTo>
                  <a:pt x="113410" y="161544"/>
                </a:lnTo>
                <a:lnTo>
                  <a:pt x="95630" y="130556"/>
                </a:lnTo>
                <a:close/>
              </a:path>
              <a:path w="402590" h="490854">
                <a:moveTo>
                  <a:pt x="239098" y="139446"/>
                </a:moveTo>
                <a:lnTo>
                  <a:pt x="218947" y="139446"/>
                </a:lnTo>
                <a:lnTo>
                  <a:pt x="249808" y="192912"/>
                </a:lnTo>
                <a:lnTo>
                  <a:pt x="264921" y="184150"/>
                </a:lnTo>
                <a:lnTo>
                  <a:pt x="239098" y="139446"/>
                </a:lnTo>
                <a:close/>
              </a:path>
              <a:path w="402590" h="490854">
                <a:moveTo>
                  <a:pt x="238954" y="109728"/>
                </a:moveTo>
                <a:lnTo>
                  <a:pt x="201802" y="109728"/>
                </a:lnTo>
                <a:lnTo>
                  <a:pt x="202183" y="110236"/>
                </a:lnTo>
                <a:lnTo>
                  <a:pt x="113410" y="161544"/>
                </a:lnTo>
                <a:lnTo>
                  <a:pt x="149263" y="161544"/>
                </a:lnTo>
                <a:lnTo>
                  <a:pt x="211073" y="125857"/>
                </a:lnTo>
                <a:lnTo>
                  <a:pt x="231248" y="125857"/>
                </a:lnTo>
                <a:lnTo>
                  <a:pt x="226186" y="117094"/>
                </a:lnTo>
                <a:lnTo>
                  <a:pt x="238954" y="109728"/>
                </a:lnTo>
                <a:close/>
              </a:path>
              <a:path w="402590" h="490854">
                <a:moveTo>
                  <a:pt x="58673" y="91694"/>
                </a:moveTo>
                <a:lnTo>
                  <a:pt x="56260" y="98679"/>
                </a:lnTo>
                <a:lnTo>
                  <a:pt x="53975" y="104902"/>
                </a:lnTo>
                <a:lnTo>
                  <a:pt x="51815" y="110490"/>
                </a:lnTo>
                <a:lnTo>
                  <a:pt x="85984" y="118586"/>
                </a:lnTo>
                <a:lnTo>
                  <a:pt x="122380" y="121158"/>
                </a:lnTo>
                <a:lnTo>
                  <a:pt x="160990" y="118205"/>
                </a:lnTo>
                <a:lnTo>
                  <a:pt x="201802" y="109728"/>
                </a:lnTo>
                <a:lnTo>
                  <a:pt x="238954" y="109728"/>
                </a:lnTo>
                <a:lnTo>
                  <a:pt x="252162" y="102108"/>
                </a:lnTo>
                <a:lnTo>
                  <a:pt x="122554" y="102108"/>
                </a:lnTo>
                <a:lnTo>
                  <a:pt x="89745" y="99103"/>
                </a:lnTo>
                <a:lnTo>
                  <a:pt x="58673" y="91694"/>
                </a:lnTo>
                <a:close/>
              </a:path>
              <a:path w="402590" h="490854">
                <a:moveTo>
                  <a:pt x="155527" y="31877"/>
                </a:moveTo>
                <a:lnTo>
                  <a:pt x="119633" y="31877"/>
                </a:lnTo>
                <a:lnTo>
                  <a:pt x="0" y="100965"/>
                </a:lnTo>
                <a:lnTo>
                  <a:pt x="9016" y="116459"/>
                </a:lnTo>
                <a:lnTo>
                  <a:pt x="155527" y="31877"/>
                </a:lnTo>
                <a:close/>
              </a:path>
              <a:path w="402590" h="490854">
                <a:moveTo>
                  <a:pt x="179831" y="36830"/>
                </a:moveTo>
                <a:lnTo>
                  <a:pt x="164718" y="45593"/>
                </a:lnTo>
                <a:lnTo>
                  <a:pt x="193293" y="94996"/>
                </a:lnTo>
                <a:lnTo>
                  <a:pt x="157079" y="100730"/>
                </a:lnTo>
                <a:lnTo>
                  <a:pt x="122554" y="102108"/>
                </a:lnTo>
                <a:lnTo>
                  <a:pt x="252162" y="102108"/>
                </a:lnTo>
                <a:lnTo>
                  <a:pt x="253043" y="101600"/>
                </a:lnTo>
                <a:lnTo>
                  <a:pt x="217296" y="101600"/>
                </a:lnTo>
                <a:lnTo>
                  <a:pt x="179831" y="36830"/>
                </a:lnTo>
                <a:close/>
              </a:path>
              <a:path w="402590" h="490854">
                <a:moveTo>
                  <a:pt x="260095" y="76835"/>
                </a:moveTo>
                <a:lnTo>
                  <a:pt x="217296" y="101600"/>
                </a:lnTo>
                <a:lnTo>
                  <a:pt x="253043" y="101600"/>
                </a:lnTo>
                <a:lnTo>
                  <a:pt x="269112" y="92329"/>
                </a:lnTo>
                <a:lnTo>
                  <a:pt x="260095" y="76835"/>
                </a:lnTo>
                <a:close/>
              </a:path>
              <a:path w="402590" h="490854">
                <a:moveTo>
                  <a:pt x="88900" y="13208"/>
                </a:moveTo>
                <a:lnTo>
                  <a:pt x="84708" y="19177"/>
                </a:lnTo>
                <a:lnTo>
                  <a:pt x="80390" y="24892"/>
                </a:lnTo>
                <a:lnTo>
                  <a:pt x="75818" y="30225"/>
                </a:lnTo>
                <a:lnTo>
                  <a:pt x="86486" y="31109"/>
                </a:lnTo>
                <a:lnTo>
                  <a:pt x="97345" y="31670"/>
                </a:lnTo>
                <a:lnTo>
                  <a:pt x="108394" y="31922"/>
                </a:lnTo>
                <a:lnTo>
                  <a:pt x="155527" y="31877"/>
                </a:lnTo>
                <a:lnTo>
                  <a:pt x="160146" y="29210"/>
                </a:lnTo>
                <a:lnTo>
                  <a:pt x="175031" y="27277"/>
                </a:lnTo>
                <a:lnTo>
                  <a:pt x="190166" y="24891"/>
                </a:lnTo>
                <a:lnTo>
                  <a:pt x="205563" y="22030"/>
                </a:lnTo>
                <a:lnTo>
                  <a:pt x="221233" y="18669"/>
                </a:lnTo>
                <a:lnTo>
                  <a:pt x="220099" y="14162"/>
                </a:lnTo>
                <a:lnTo>
                  <a:pt x="120165" y="14162"/>
                </a:lnTo>
                <a:lnTo>
                  <a:pt x="88900" y="13208"/>
                </a:lnTo>
                <a:close/>
              </a:path>
              <a:path w="402590" h="490854">
                <a:moveTo>
                  <a:pt x="216534" y="0"/>
                </a:moveTo>
                <a:lnTo>
                  <a:pt x="183983" y="7546"/>
                </a:lnTo>
                <a:lnTo>
                  <a:pt x="151860" y="12271"/>
                </a:lnTo>
                <a:lnTo>
                  <a:pt x="120165" y="14162"/>
                </a:lnTo>
                <a:lnTo>
                  <a:pt x="220099" y="14162"/>
                </a:lnTo>
                <a:lnTo>
                  <a:pt x="216534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86"/>
          <p:cNvSpPr/>
          <p:nvPr/>
        </p:nvSpPr>
        <p:spPr>
          <a:xfrm>
            <a:off x="7387723" y="3418057"/>
            <a:ext cx="116205" cy="116839"/>
          </a:xfrm>
          <a:custGeom>
            <a:avLst/>
            <a:gdLst/>
            <a:ahLst/>
            <a:cxnLst/>
            <a:rect l="l" t="t" r="r" b="b"/>
            <a:pathLst>
              <a:path w="116204" h="116839">
                <a:moveTo>
                  <a:pt x="75968" y="70612"/>
                </a:moveTo>
                <a:lnTo>
                  <a:pt x="54609" y="70612"/>
                </a:lnTo>
                <a:lnTo>
                  <a:pt x="81025" y="116332"/>
                </a:lnTo>
                <a:lnTo>
                  <a:pt x="97027" y="107061"/>
                </a:lnTo>
                <a:lnTo>
                  <a:pt x="75968" y="70612"/>
                </a:lnTo>
                <a:close/>
              </a:path>
              <a:path w="116204" h="116839">
                <a:moveTo>
                  <a:pt x="35178" y="0"/>
                </a:moveTo>
                <a:lnTo>
                  <a:pt x="19176" y="9271"/>
                </a:lnTo>
                <a:lnTo>
                  <a:pt x="45465" y="54737"/>
                </a:lnTo>
                <a:lnTo>
                  <a:pt x="0" y="81026"/>
                </a:lnTo>
                <a:lnTo>
                  <a:pt x="9143" y="96901"/>
                </a:lnTo>
                <a:lnTo>
                  <a:pt x="54609" y="70612"/>
                </a:lnTo>
                <a:lnTo>
                  <a:pt x="75968" y="70612"/>
                </a:lnTo>
                <a:lnTo>
                  <a:pt x="70611" y="61341"/>
                </a:lnTo>
                <a:lnTo>
                  <a:pt x="98200" y="45466"/>
                </a:lnTo>
                <a:lnTo>
                  <a:pt x="61467" y="45466"/>
                </a:lnTo>
                <a:lnTo>
                  <a:pt x="35178" y="0"/>
                </a:lnTo>
                <a:close/>
              </a:path>
              <a:path w="116204" h="116839">
                <a:moveTo>
                  <a:pt x="106933" y="19304"/>
                </a:moveTo>
                <a:lnTo>
                  <a:pt x="61467" y="45466"/>
                </a:lnTo>
                <a:lnTo>
                  <a:pt x="98200" y="45466"/>
                </a:lnTo>
                <a:lnTo>
                  <a:pt x="116077" y="35179"/>
                </a:lnTo>
                <a:lnTo>
                  <a:pt x="106933" y="19304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88"/>
          <p:cNvSpPr/>
          <p:nvPr/>
        </p:nvSpPr>
        <p:spPr>
          <a:xfrm>
            <a:off x="4433830" y="3104241"/>
            <a:ext cx="404495" cy="510540"/>
          </a:xfrm>
          <a:custGeom>
            <a:avLst/>
            <a:gdLst/>
            <a:ahLst/>
            <a:cxnLst/>
            <a:rect l="l" t="t" r="r" b="b"/>
            <a:pathLst>
              <a:path w="404495" h="510539">
                <a:moveTo>
                  <a:pt x="155893" y="430530"/>
                </a:moveTo>
                <a:lnTo>
                  <a:pt x="136905" y="430530"/>
                </a:lnTo>
                <a:lnTo>
                  <a:pt x="141976" y="450850"/>
                </a:lnTo>
                <a:lnTo>
                  <a:pt x="144986" y="471170"/>
                </a:lnTo>
                <a:lnTo>
                  <a:pt x="145924" y="491490"/>
                </a:lnTo>
                <a:lnTo>
                  <a:pt x="144779" y="510540"/>
                </a:lnTo>
                <a:lnTo>
                  <a:pt x="165100" y="510540"/>
                </a:lnTo>
                <a:lnTo>
                  <a:pt x="165433" y="490220"/>
                </a:lnTo>
                <a:lnTo>
                  <a:pt x="163957" y="469900"/>
                </a:lnTo>
                <a:lnTo>
                  <a:pt x="160670" y="449580"/>
                </a:lnTo>
                <a:lnTo>
                  <a:pt x="155893" y="430530"/>
                </a:lnTo>
                <a:close/>
              </a:path>
              <a:path w="404495" h="510539">
                <a:moveTo>
                  <a:pt x="59309" y="379730"/>
                </a:moveTo>
                <a:lnTo>
                  <a:pt x="41910" y="387350"/>
                </a:lnTo>
                <a:lnTo>
                  <a:pt x="48192" y="405130"/>
                </a:lnTo>
                <a:lnTo>
                  <a:pt x="53689" y="421640"/>
                </a:lnTo>
                <a:lnTo>
                  <a:pt x="58376" y="436880"/>
                </a:lnTo>
                <a:lnTo>
                  <a:pt x="62229" y="450850"/>
                </a:lnTo>
                <a:lnTo>
                  <a:pt x="68707" y="448310"/>
                </a:lnTo>
                <a:lnTo>
                  <a:pt x="74549" y="447040"/>
                </a:lnTo>
                <a:lnTo>
                  <a:pt x="79628" y="445770"/>
                </a:lnTo>
                <a:lnTo>
                  <a:pt x="75007" y="429260"/>
                </a:lnTo>
                <a:lnTo>
                  <a:pt x="70088" y="412750"/>
                </a:lnTo>
                <a:lnTo>
                  <a:pt x="64859" y="396240"/>
                </a:lnTo>
                <a:lnTo>
                  <a:pt x="59309" y="379730"/>
                </a:lnTo>
                <a:close/>
              </a:path>
              <a:path w="404495" h="510539">
                <a:moveTo>
                  <a:pt x="128270" y="365760"/>
                </a:moveTo>
                <a:lnTo>
                  <a:pt x="110489" y="374650"/>
                </a:lnTo>
                <a:lnTo>
                  <a:pt x="116157" y="384810"/>
                </a:lnTo>
                <a:lnTo>
                  <a:pt x="121348" y="393700"/>
                </a:lnTo>
                <a:lnTo>
                  <a:pt x="126063" y="403860"/>
                </a:lnTo>
                <a:lnTo>
                  <a:pt x="130301" y="412750"/>
                </a:lnTo>
                <a:lnTo>
                  <a:pt x="119304" y="414020"/>
                </a:lnTo>
                <a:lnTo>
                  <a:pt x="108235" y="416560"/>
                </a:lnTo>
                <a:lnTo>
                  <a:pt x="97119" y="417830"/>
                </a:lnTo>
                <a:lnTo>
                  <a:pt x="85978" y="420370"/>
                </a:lnTo>
                <a:lnTo>
                  <a:pt x="87502" y="438150"/>
                </a:lnTo>
                <a:lnTo>
                  <a:pt x="99097" y="435610"/>
                </a:lnTo>
                <a:lnTo>
                  <a:pt x="123811" y="433070"/>
                </a:lnTo>
                <a:lnTo>
                  <a:pt x="136905" y="430530"/>
                </a:lnTo>
                <a:lnTo>
                  <a:pt x="155893" y="430530"/>
                </a:lnTo>
                <a:lnTo>
                  <a:pt x="155575" y="429260"/>
                </a:lnTo>
                <a:lnTo>
                  <a:pt x="199389" y="424180"/>
                </a:lnTo>
                <a:lnTo>
                  <a:pt x="198403" y="410210"/>
                </a:lnTo>
                <a:lnTo>
                  <a:pt x="149098" y="410210"/>
                </a:lnTo>
                <a:lnTo>
                  <a:pt x="144718" y="398780"/>
                </a:lnTo>
                <a:lnTo>
                  <a:pt x="139779" y="388620"/>
                </a:lnTo>
                <a:lnTo>
                  <a:pt x="134292" y="377189"/>
                </a:lnTo>
                <a:lnTo>
                  <a:pt x="128270" y="365760"/>
                </a:lnTo>
                <a:close/>
              </a:path>
              <a:path w="404495" h="510539">
                <a:moveTo>
                  <a:pt x="167464" y="316230"/>
                </a:moveTo>
                <a:lnTo>
                  <a:pt x="122174" y="316230"/>
                </a:lnTo>
                <a:lnTo>
                  <a:pt x="143127" y="326389"/>
                </a:lnTo>
                <a:lnTo>
                  <a:pt x="164068" y="335280"/>
                </a:lnTo>
                <a:lnTo>
                  <a:pt x="184985" y="340360"/>
                </a:lnTo>
                <a:lnTo>
                  <a:pt x="205866" y="344170"/>
                </a:lnTo>
                <a:lnTo>
                  <a:pt x="210196" y="361950"/>
                </a:lnTo>
                <a:lnTo>
                  <a:pt x="213074" y="381000"/>
                </a:lnTo>
                <a:lnTo>
                  <a:pt x="214300" y="398780"/>
                </a:lnTo>
                <a:lnTo>
                  <a:pt x="214375" y="421640"/>
                </a:lnTo>
                <a:lnTo>
                  <a:pt x="222123" y="420370"/>
                </a:lnTo>
                <a:lnTo>
                  <a:pt x="228980" y="420370"/>
                </a:lnTo>
                <a:lnTo>
                  <a:pt x="234823" y="419100"/>
                </a:lnTo>
                <a:lnTo>
                  <a:pt x="234950" y="408940"/>
                </a:lnTo>
                <a:lnTo>
                  <a:pt x="234981" y="398780"/>
                </a:lnTo>
                <a:lnTo>
                  <a:pt x="233870" y="381000"/>
                </a:lnTo>
                <a:lnTo>
                  <a:pt x="231251" y="363220"/>
                </a:lnTo>
                <a:lnTo>
                  <a:pt x="227202" y="345439"/>
                </a:lnTo>
                <a:lnTo>
                  <a:pt x="244226" y="344170"/>
                </a:lnTo>
                <a:lnTo>
                  <a:pt x="261381" y="341630"/>
                </a:lnTo>
                <a:lnTo>
                  <a:pt x="278655" y="337820"/>
                </a:lnTo>
                <a:lnTo>
                  <a:pt x="296037" y="332739"/>
                </a:lnTo>
                <a:lnTo>
                  <a:pt x="293497" y="326389"/>
                </a:lnTo>
                <a:lnTo>
                  <a:pt x="293073" y="325120"/>
                </a:lnTo>
                <a:lnTo>
                  <a:pt x="220472" y="325120"/>
                </a:lnTo>
                <a:lnTo>
                  <a:pt x="219808" y="323850"/>
                </a:lnTo>
                <a:lnTo>
                  <a:pt x="197738" y="323850"/>
                </a:lnTo>
                <a:lnTo>
                  <a:pt x="176216" y="318770"/>
                </a:lnTo>
                <a:lnTo>
                  <a:pt x="167464" y="316230"/>
                </a:lnTo>
                <a:close/>
              </a:path>
              <a:path w="404495" h="510539">
                <a:moveTo>
                  <a:pt x="197865" y="402590"/>
                </a:moveTo>
                <a:lnTo>
                  <a:pt x="185745" y="405130"/>
                </a:lnTo>
                <a:lnTo>
                  <a:pt x="161361" y="407670"/>
                </a:lnTo>
                <a:lnTo>
                  <a:pt x="149098" y="410210"/>
                </a:lnTo>
                <a:lnTo>
                  <a:pt x="198403" y="410210"/>
                </a:lnTo>
                <a:lnTo>
                  <a:pt x="197865" y="402590"/>
                </a:lnTo>
                <a:close/>
              </a:path>
              <a:path w="404495" h="510539">
                <a:moveTo>
                  <a:pt x="72516" y="300989"/>
                </a:moveTo>
                <a:lnTo>
                  <a:pt x="635" y="400050"/>
                </a:lnTo>
                <a:lnTo>
                  <a:pt x="13970" y="408940"/>
                </a:lnTo>
                <a:lnTo>
                  <a:pt x="85851" y="309880"/>
                </a:lnTo>
                <a:lnTo>
                  <a:pt x="72516" y="300989"/>
                </a:lnTo>
                <a:close/>
              </a:path>
              <a:path w="404495" h="510539">
                <a:moveTo>
                  <a:pt x="124713" y="341630"/>
                </a:moveTo>
                <a:lnTo>
                  <a:pt x="96043" y="344170"/>
                </a:lnTo>
                <a:lnTo>
                  <a:pt x="71754" y="346710"/>
                </a:lnTo>
                <a:lnTo>
                  <a:pt x="72516" y="364489"/>
                </a:lnTo>
                <a:lnTo>
                  <a:pt x="113754" y="360680"/>
                </a:lnTo>
                <a:lnTo>
                  <a:pt x="126111" y="360680"/>
                </a:lnTo>
                <a:lnTo>
                  <a:pt x="124713" y="341630"/>
                </a:lnTo>
                <a:close/>
              </a:path>
              <a:path w="404495" h="510539">
                <a:moveTo>
                  <a:pt x="2794" y="326389"/>
                </a:moveTo>
                <a:lnTo>
                  <a:pt x="0" y="345439"/>
                </a:lnTo>
                <a:lnTo>
                  <a:pt x="8620" y="345439"/>
                </a:lnTo>
                <a:lnTo>
                  <a:pt x="36195" y="349250"/>
                </a:lnTo>
                <a:lnTo>
                  <a:pt x="39115" y="330200"/>
                </a:lnTo>
                <a:lnTo>
                  <a:pt x="21193" y="327660"/>
                </a:lnTo>
                <a:lnTo>
                  <a:pt x="12059" y="327660"/>
                </a:lnTo>
                <a:lnTo>
                  <a:pt x="2794" y="326389"/>
                </a:lnTo>
                <a:close/>
              </a:path>
              <a:path w="404495" h="510539">
                <a:moveTo>
                  <a:pt x="71120" y="238760"/>
                </a:moveTo>
                <a:lnTo>
                  <a:pt x="57403" y="252730"/>
                </a:lnTo>
                <a:lnTo>
                  <a:pt x="75025" y="273050"/>
                </a:lnTo>
                <a:lnTo>
                  <a:pt x="89788" y="294639"/>
                </a:lnTo>
                <a:lnTo>
                  <a:pt x="101695" y="316230"/>
                </a:lnTo>
                <a:lnTo>
                  <a:pt x="110744" y="337820"/>
                </a:lnTo>
                <a:lnTo>
                  <a:pt x="130555" y="337820"/>
                </a:lnTo>
                <a:lnTo>
                  <a:pt x="128142" y="330200"/>
                </a:lnTo>
                <a:lnTo>
                  <a:pt x="125349" y="323850"/>
                </a:lnTo>
                <a:lnTo>
                  <a:pt x="122174" y="316230"/>
                </a:lnTo>
                <a:lnTo>
                  <a:pt x="167464" y="316230"/>
                </a:lnTo>
                <a:lnTo>
                  <a:pt x="154336" y="312420"/>
                </a:lnTo>
                <a:lnTo>
                  <a:pt x="132123" y="302260"/>
                </a:lnTo>
                <a:lnTo>
                  <a:pt x="109600" y="289560"/>
                </a:lnTo>
                <a:lnTo>
                  <a:pt x="119799" y="275589"/>
                </a:lnTo>
                <a:lnTo>
                  <a:pt x="99313" y="275589"/>
                </a:lnTo>
                <a:lnTo>
                  <a:pt x="92979" y="266700"/>
                </a:lnTo>
                <a:lnTo>
                  <a:pt x="86169" y="257810"/>
                </a:lnTo>
                <a:lnTo>
                  <a:pt x="78882" y="247650"/>
                </a:lnTo>
                <a:lnTo>
                  <a:pt x="71120" y="238760"/>
                </a:lnTo>
                <a:close/>
              </a:path>
              <a:path w="404495" h="510539">
                <a:moveTo>
                  <a:pt x="288163" y="309880"/>
                </a:moveTo>
                <a:lnTo>
                  <a:pt x="271353" y="317500"/>
                </a:lnTo>
                <a:lnTo>
                  <a:pt x="254460" y="321310"/>
                </a:lnTo>
                <a:lnTo>
                  <a:pt x="237495" y="323850"/>
                </a:lnTo>
                <a:lnTo>
                  <a:pt x="220472" y="325120"/>
                </a:lnTo>
                <a:lnTo>
                  <a:pt x="293073" y="325120"/>
                </a:lnTo>
                <a:lnTo>
                  <a:pt x="290957" y="318770"/>
                </a:lnTo>
                <a:lnTo>
                  <a:pt x="288163" y="309880"/>
                </a:lnTo>
                <a:close/>
              </a:path>
              <a:path w="404495" h="510539">
                <a:moveTo>
                  <a:pt x="165528" y="251460"/>
                </a:moveTo>
                <a:lnTo>
                  <a:pt x="137413" y="251460"/>
                </a:lnTo>
                <a:lnTo>
                  <a:pt x="156894" y="267970"/>
                </a:lnTo>
                <a:lnTo>
                  <a:pt x="173434" y="285750"/>
                </a:lnTo>
                <a:lnTo>
                  <a:pt x="187045" y="304800"/>
                </a:lnTo>
                <a:lnTo>
                  <a:pt x="197738" y="323850"/>
                </a:lnTo>
                <a:lnTo>
                  <a:pt x="219808" y="323850"/>
                </a:lnTo>
                <a:lnTo>
                  <a:pt x="209188" y="303530"/>
                </a:lnTo>
                <a:lnTo>
                  <a:pt x="193452" y="281939"/>
                </a:lnTo>
                <a:lnTo>
                  <a:pt x="173287" y="259080"/>
                </a:lnTo>
                <a:lnTo>
                  <a:pt x="165528" y="251460"/>
                </a:lnTo>
                <a:close/>
              </a:path>
              <a:path w="404495" h="510539">
                <a:moveTo>
                  <a:pt x="309752" y="156210"/>
                </a:moveTo>
                <a:lnTo>
                  <a:pt x="298450" y="171450"/>
                </a:lnTo>
                <a:lnTo>
                  <a:pt x="315722" y="184150"/>
                </a:lnTo>
                <a:lnTo>
                  <a:pt x="250698" y="273050"/>
                </a:lnTo>
                <a:lnTo>
                  <a:pt x="264413" y="283210"/>
                </a:lnTo>
                <a:lnTo>
                  <a:pt x="329438" y="194310"/>
                </a:lnTo>
                <a:lnTo>
                  <a:pt x="361894" y="194310"/>
                </a:lnTo>
                <a:lnTo>
                  <a:pt x="340740" y="179070"/>
                </a:lnTo>
                <a:lnTo>
                  <a:pt x="348103" y="168910"/>
                </a:lnTo>
                <a:lnTo>
                  <a:pt x="327025" y="168910"/>
                </a:lnTo>
                <a:lnTo>
                  <a:pt x="309752" y="156210"/>
                </a:lnTo>
                <a:close/>
              </a:path>
              <a:path w="404495" h="510539">
                <a:moveTo>
                  <a:pt x="145161" y="212089"/>
                </a:moveTo>
                <a:lnTo>
                  <a:pt x="99313" y="275589"/>
                </a:lnTo>
                <a:lnTo>
                  <a:pt x="119799" y="275589"/>
                </a:lnTo>
                <a:lnTo>
                  <a:pt x="137413" y="251460"/>
                </a:lnTo>
                <a:lnTo>
                  <a:pt x="165528" y="251460"/>
                </a:lnTo>
                <a:lnTo>
                  <a:pt x="148716" y="234950"/>
                </a:lnTo>
                <a:lnTo>
                  <a:pt x="158496" y="222250"/>
                </a:lnTo>
                <a:lnTo>
                  <a:pt x="145161" y="212089"/>
                </a:lnTo>
                <a:close/>
              </a:path>
              <a:path w="404495" h="510539">
                <a:moveTo>
                  <a:pt x="233807" y="185420"/>
                </a:moveTo>
                <a:lnTo>
                  <a:pt x="231826" y="205739"/>
                </a:lnTo>
                <a:lnTo>
                  <a:pt x="229679" y="223520"/>
                </a:lnTo>
                <a:lnTo>
                  <a:pt x="227341" y="240030"/>
                </a:lnTo>
                <a:lnTo>
                  <a:pt x="224789" y="254000"/>
                </a:lnTo>
                <a:lnTo>
                  <a:pt x="243966" y="255270"/>
                </a:lnTo>
                <a:lnTo>
                  <a:pt x="245606" y="237489"/>
                </a:lnTo>
                <a:lnTo>
                  <a:pt x="250571" y="186689"/>
                </a:lnTo>
                <a:lnTo>
                  <a:pt x="233807" y="185420"/>
                </a:lnTo>
                <a:close/>
              </a:path>
              <a:path w="404495" h="510539">
                <a:moveTo>
                  <a:pt x="361894" y="194310"/>
                </a:moveTo>
                <a:lnTo>
                  <a:pt x="329438" y="194310"/>
                </a:lnTo>
                <a:lnTo>
                  <a:pt x="373634" y="226060"/>
                </a:lnTo>
                <a:lnTo>
                  <a:pt x="384810" y="210820"/>
                </a:lnTo>
                <a:lnTo>
                  <a:pt x="361894" y="194310"/>
                </a:lnTo>
                <a:close/>
              </a:path>
              <a:path w="404495" h="510539">
                <a:moveTo>
                  <a:pt x="215519" y="179070"/>
                </a:moveTo>
                <a:lnTo>
                  <a:pt x="205043" y="181610"/>
                </a:lnTo>
                <a:lnTo>
                  <a:pt x="194008" y="182880"/>
                </a:lnTo>
                <a:lnTo>
                  <a:pt x="182425" y="186689"/>
                </a:lnTo>
                <a:lnTo>
                  <a:pt x="170307" y="189230"/>
                </a:lnTo>
                <a:lnTo>
                  <a:pt x="172592" y="207010"/>
                </a:lnTo>
                <a:lnTo>
                  <a:pt x="185023" y="203200"/>
                </a:lnTo>
                <a:lnTo>
                  <a:pt x="196786" y="200660"/>
                </a:lnTo>
                <a:lnTo>
                  <a:pt x="218312" y="198120"/>
                </a:lnTo>
                <a:lnTo>
                  <a:pt x="215519" y="179070"/>
                </a:lnTo>
                <a:close/>
              </a:path>
              <a:path w="404495" h="510539">
                <a:moveTo>
                  <a:pt x="271945" y="138430"/>
                </a:moveTo>
                <a:lnTo>
                  <a:pt x="256666" y="138430"/>
                </a:lnTo>
                <a:lnTo>
                  <a:pt x="257950" y="152400"/>
                </a:lnTo>
                <a:lnTo>
                  <a:pt x="258746" y="165100"/>
                </a:lnTo>
                <a:lnTo>
                  <a:pt x="258835" y="168910"/>
                </a:lnTo>
                <a:lnTo>
                  <a:pt x="258934" y="184150"/>
                </a:lnTo>
                <a:lnTo>
                  <a:pt x="258825" y="190500"/>
                </a:lnTo>
                <a:lnTo>
                  <a:pt x="258572" y="193039"/>
                </a:lnTo>
                <a:lnTo>
                  <a:pt x="257683" y="196850"/>
                </a:lnTo>
                <a:lnTo>
                  <a:pt x="256159" y="201930"/>
                </a:lnTo>
                <a:lnTo>
                  <a:pt x="273050" y="207010"/>
                </a:lnTo>
                <a:lnTo>
                  <a:pt x="275082" y="201930"/>
                </a:lnTo>
                <a:lnTo>
                  <a:pt x="278891" y="194310"/>
                </a:lnTo>
                <a:lnTo>
                  <a:pt x="287315" y="181610"/>
                </a:lnTo>
                <a:lnTo>
                  <a:pt x="291326" y="175260"/>
                </a:lnTo>
                <a:lnTo>
                  <a:pt x="273050" y="175260"/>
                </a:lnTo>
                <a:lnTo>
                  <a:pt x="272788" y="154939"/>
                </a:lnTo>
                <a:lnTo>
                  <a:pt x="271945" y="138430"/>
                </a:lnTo>
                <a:close/>
              </a:path>
              <a:path w="404495" h="510539">
                <a:moveTo>
                  <a:pt x="182625" y="77470"/>
                </a:moveTo>
                <a:lnTo>
                  <a:pt x="179324" y="97789"/>
                </a:lnTo>
                <a:lnTo>
                  <a:pt x="193039" y="97789"/>
                </a:lnTo>
                <a:lnTo>
                  <a:pt x="201167" y="99060"/>
                </a:lnTo>
                <a:lnTo>
                  <a:pt x="137287" y="186689"/>
                </a:lnTo>
                <a:lnTo>
                  <a:pt x="151002" y="196850"/>
                </a:lnTo>
                <a:lnTo>
                  <a:pt x="211327" y="114300"/>
                </a:lnTo>
                <a:lnTo>
                  <a:pt x="229045" y="114300"/>
                </a:lnTo>
                <a:lnTo>
                  <a:pt x="227951" y="107950"/>
                </a:lnTo>
                <a:lnTo>
                  <a:pt x="215391" y="107950"/>
                </a:lnTo>
                <a:lnTo>
                  <a:pt x="234823" y="81280"/>
                </a:lnTo>
                <a:lnTo>
                  <a:pt x="214502" y="81280"/>
                </a:lnTo>
                <a:lnTo>
                  <a:pt x="199231" y="78739"/>
                </a:lnTo>
                <a:lnTo>
                  <a:pt x="191107" y="78739"/>
                </a:lnTo>
                <a:lnTo>
                  <a:pt x="182625" y="77470"/>
                </a:lnTo>
                <a:close/>
              </a:path>
              <a:path w="404495" h="510539">
                <a:moveTo>
                  <a:pt x="335914" y="113030"/>
                </a:moveTo>
                <a:lnTo>
                  <a:pt x="296999" y="113030"/>
                </a:lnTo>
                <a:lnTo>
                  <a:pt x="283972" y="114300"/>
                </a:lnTo>
                <a:lnTo>
                  <a:pt x="282955" y="129539"/>
                </a:lnTo>
                <a:lnTo>
                  <a:pt x="302767" y="129539"/>
                </a:lnTo>
                <a:lnTo>
                  <a:pt x="281431" y="162560"/>
                </a:lnTo>
                <a:lnTo>
                  <a:pt x="275621" y="171450"/>
                </a:lnTo>
                <a:lnTo>
                  <a:pt x="273050" y="175260"/>
                </a:lnTo>
                <a:lnTo>
                  <a:pt x="291326" y="175260"/>
                </a:lnTo>
                <a:lnTo>
                  <a:pt x="296941" y="166370"/>
                </a:lnTo>
                <a:lnTo>
                  <a:pt x="307734" y="148589"/>
                </a:lnTo>
                <a:lnTo>
                  <a:pt x="319659" y="130810"/>
                </a:lnTo>
                <a:lnTo>
                  <a:pt x="334645" y="130810"/>
                </a:lnTo>
                <a:lnTo>
                  <a:pt x="335914" y="113030"/>
                </a:lnTo>
                <a:close/>
              </a:path>
              <a:path w="404495" h="510539">
                <a:moveTo>
                  <a:pt x="229045" y="114300"/>
                </a:moveTo>
                <a:lnTo>
                  <a:pt x="211327" y="114300"/>
                </a:lnTo>
                <a:lnTo>
                  <a:pt x="214757" y="125730"/>
                </a:lnTo>
                <a:lnTo>
                  <a:pt x="217424" y="137160"/>
                </a:lnTo>
                <a:lnTo>
                  <a:pt x="219328" y="147320"/>
                </a:lnTo>
                <a:lnTo>
                  <a:pt x="220472" y="158750"/>
                </a:lnTo>
                <a:lnTo>
                  <a:pt x="220979" y="162560"/>
                </a:lnTo>
                <a:lnTo>
                  <a:pt x="220599" y="167639"/>
                </a:lnTo>
                <a:lnTo>
                  <a:pt x="219328" y="171450"/>
                </a:lnTo>
                <a:lnTo>
                  <a:pt x="235585" y="173989"/>
                </a:lnTo>
                <a:lnTo>
                  <a:pt x="237236" y="170180"/>
                </a:lnTo>
                <a:lnTo>
                  <a:pt x="238760" y="167639"/>
                </a:lnTo>
                <a:lnTo>
                  <a:pt x="240411" y="163830"/>
                </a:lnTo>
                <a:lnTo>
                  <a:pt x="243861" y="158750"/>
                </a:lnTo>
                <a:lnTo>
                  <a:pt x="247729" y="152400"/>
                </a:lnTo>
                <a:lnTo>
                  <a:pt x="250292" y="148589"/>
                </a:lnTo>
                <a:lnTo>
                  <a:pt x="233425" y="148589"/>
                </a:lnTo>
                <a:lnTo>
                  <a:pt x="232451" y="138430"/>
                </a:lnTo>
                <a:lnTo>
                  <a:pt x="231060" y="128270"/>
                </a:lnTo>
                <a:lnTo>
                  <a:pt x="229264" y="115570"/>
                </a:lnTo>
                <a:lnTo>
                  <a:pt x="229045" y="114300"/>
                </a:lnTo>
                <a:close/>
              </a:path>
              <a:path w="404495" h="510539">
                <a:moveTo>
                  <a:pt x="390525" y="81280"/>
                </a:moveTo>
                <a:lnTo>
                  <a:pt x="327025" y="168910"/>
                </a:lnTo>
                <a:lnTo>
                  <a:pt x="348103" y="168910"/>
                </a:lnTo>
                <a:lnTo>
                  <a:pt x="404240" y="91439"/>
                </a:lnTo>
                <a:lnTo>
                  <a:pt x="390525" y="81280"/>
                </a:lnTo>
                <a:close/>
              </a:path>
              <a:path w="404495" h="510539">
                <a:moveTo>
                  <a:pt x="266573" y="82550"/>
                </a:moveTo>
                <a:lnTo>
                  <a:pt x="248792" y="91439"/>
                </a:lnTo>
                <a:lnTo>
                  <a:pt x="250267" y="97789"/>
                </a:lnTo>
                <a:lnTo>
                  <a:pt x="251634" y="105410"/>
                </a:lnTo>
                <a:lnTo>
                  <a:pt x="252882" y="111760"/>
                </a:lnTo>
                <a:lnTo>
                  <a:pt x="254000" y="118110"/>
                </a:lnTo>
                <a:lnTo>
                  <a:pt x="242474" y="135889"/>
                </a:lnTo>
                <a:lnTo>
                  <a:pt x="233425" y="148589"/>
                </a:lnTo>
                <a:lnTo>
                  <a:pt x="250292" y="148589"/>
                </a:lnTo>
                <a:lnTo>
                  <a:pt x="252001" y="146050"/>
                </a:lnTo>
                <a:lnTo>
                  <a:pt x="256666" y="138430"/>
                </a:lnTo>
                <a:lnTo>
                  <a:pt x="271945" y="138430"/>
                </a:lnTo>
                <a:lnTo>
                  <a:pt x="271621" y="132080"/>
                </a:lnTo>
                <a:lnTo>
                  <a:pt x="269549" y="109220"/>
                </a:lnTo>
                <a:lnTo>
                  <a:pt x="266573" y="82550"/>
                </a:lnTo>
                <a:close/>
              </a:path>
              <a:path w="404495" h="510539">
                <a:moveTo>
                  <a:pt x="227075" y="102870"/>
                </a:moveTo>
                <a:lnTo>
                  <a:pt x="215391" y="107950"/>
                </a:lnTo>
                <a:lnTo>
                  <a:pt x="227951" y="107950"/>
                </a:lnTo>
                <a:lnTo>
                  <a:pt x="227075" y="102870"/>
                </a:lnTo>
                <a:close/>
              </a:path>
              <a:path w="404495" h="510539">
                <a:moveTo>
                  <a:pt x="364109" y="63500"/>
                </a:moveTo>
                <a:lnTo>
                  <a:pt x="351936" y="67310"/>
                </a:lnTo>
                <a:lnTo>
                  <a:pt x="338074" y="72389"/>
                </a:lnTo>
                <a:lnTo>
                  <a:pt x="322496" y="80010"/>
                </a:lnTo>
                <a:lnTo>
                  <a:pt x="305180" y="87630"/>
                </a:lnTo>
                <a:lnTo>
                  <a:pt x="310007" y="102870"/>
                </a:lnTo>
                <a:lnTo>
                  <a:pt x="325080" y="96520"/>
                </a:lnTo>
                <a:lnTo>
                  <a:pt x="370586" y="81280"/>
                </a:lnTo>
                <a:lnTo>
                  <a:pt x="364109" y="63500"/>
                </a:lnTo>
                <a:close/>
              </a:path>
              <a:path w="404495" h="510539">
                <a:moveTo>
                  <a:pt x="302513" y="30480"/>
                </a:moveTo>
                <a:lnTo>
                  <a:pt x="283717" y="34289"/>
                </a:lnTo>
                <a:lnTo>
                  <a:pt x="285144" y="45720"/>
                </a:lnTo>
                <a:lnTo>
                  <a:pt x="285988" y="57150"/>
                </a:lnTo>
                <a:lnTo>
                  <a:pt x="286112" y="63500"/>
                </a:lnTo>
                <a:lnTo>
                  <a:pt x="286170" y="72389"/>
                </a:lnTo>
                <a:lnTo>
                  <a:pt x="285876" y="83820"/>
                </a:lnTo>
                <a:lnTo>
                  <a:pt x="303529" y="81280"/>
                </a:lnTo>
                <a:lnTo>
                  <a:pt x="303781" y="72389"/>
                </a:lnTo>
                <a:lnTo>
                  <a:pt x="303831" y="55880"/>
                </a:lnTo>
                <a:lnTo>
                  <a:pt x="303369" y="43180"/>
                </a:lnTo>
                <a:lnTo>
                  <a:pt x="302513" y="30480"/>
                </a:lnTo>
                <a:close/>
              </a:path>
              <a:path w="404495" h="510539">
                <a:moveTo>
                  <a:pt x="272923" y="0"/>
                </a:moveTo>
                <a:lnTo>
                  <a:pt x="214502" y="81280"/>
                </a:lnTo>
                <a:lnTo>
                  <a:pt x="234823" y="81280"/>
                </a:lnTo>
                <a:lnTo>
                  <a:pt x="286638" y="10160"/>
                </a:lnTo>
                <a:lnTo>
                  <a:pt x="272923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89"/>
          <p:cNvSpPr/>
          <p:nvPr/>
        </p:nvSpPr>
        <p:spPr>
          <a:xfrm>
            <a:off x="4794890" y="3026262"/>
            <a:ext cx="111125" cy="111125"/>
          </a:xfrm>
          <a:custGeom>
            <a:avLst/>
            <a:gdLst/>
            <a:ahLst/>
            <a:cxnLst/>
            <a:rect l="l" t="t" r="r" b="b"/>
            <a:pathLst>
              <a:path w="111125" h="111125">
                <a:moveTo>
                  <a:pt x="10794" y="11811"/>
                </a:moveTo>
                <a:lnTo>
                  <a:pt x="0" y="26542"/>
                </a:lnTo>
                <a:lnTo>
                  <a:pt x="42544" y="57403"/>
                </a:lnTo>
                <a:lnTo>
                  <a:pt x="11684" y="99949"/>
                </a:lnTo>
                <a:lnTo>
                  <a:pt x="26669" y="110871"/>
                </a:lnTo>
                <a:lnTo>
                  <a:pt x="57530" y="68325"/>
                </a:lnTo>
                <a:lnTo>
                  <a:pt x="88574" y="68325"/>
                </a:lnTo>
                <a:lnTo>
                  <a:pt x="68325" y="53593"/>
                </a:lnTo>
                <a:lnTo>
                  <a:pt x="76233" y="42672"/>
                </a:lnTo>
                <a:lnTo>
                  <a:pt x="53339" y="42672"/>
                </a:lnTo>
                <a:lnTo>
                  <a:pt x="10794" y="11811"/>
                </a:lnTo>
                <a:close/>
              </a:path>
              <a:path w="111125" h="111125">
                <a:moveTo>
                  <a:pt x="88574" y="68325"/>
                </a:moveTo>
                <a:lnTo>
                  <a:pt x="57530" y="68325"/>
                </a:lnTo>
                <a:lnTo>
                  <a:pt x="100075" y="99187"/>
                </a:lnTo>
                <a:lnTo>
                  <a:pt x="110743" y="84454"/>
                </a:lnTo>
                <a:lnTo>
                  <a:pt x="88574" y="68325"/>
                </a:lnTo>
                <a:close/>
              </a:path>
              <a:path w="111125" h="111125">
                <a:moveTo>
                  <a:pt x="84327" y="0"/>
                </a:moveTo>
                <a:lnTo>
                  <a:pt x="53339" y="42672"/>
                </a:lnTo>
                <a:lnTo>
                  <a:pt x="76233" y="42672"/>
                </a:lnTo>
                <a:lnTo>
                  <a:pt x="99313" y="10794"/>
                </a:lnTo>
                <a:lnTo>
                  <a:pt x="8432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90"/>
          <p:cNvSpPr/>
          <p:nvPr/>
        </p:nvSpPr>
        <p:spPr>
          <a:xfrm>
            <a:off x="6114801" y="1429365"/>
            <a:ext cx="970915" cy="1935480"/>
          </a:xfrm>
          <a:custGeom>
            <a:avLst/>
            <a:gdLst/>
            <a:ahLst/>
            <a:cxnLst/>
            <a:rect l="l" t="t" r="r" b="b"/>
            <a:pathLst>
              <a:path w="970915" h="1935479">
                <a:moveTo>
                  <a:pt x="3301" y="0"/>
                </a:moveTo>
                <a:lnTo>
                  <a:pt x="1524" y="0"/>
                </a:lnTo>
                <a:lnTo>
                  <a:pt x="0" y="1524"/>
                </a:lnTo>
                <a:lnTo>
                  <a:pt x="0" y="5079"/>
                </a:lnTo>
                <a:lnTo>
                  <a:pt x="1524" y="6603"/>
                </a:lnTo>
                <a:lnTo>
                  <a:pt x="3301" y="6603"/>
                </a:lnTo>
                <a:lnTo>
                  <a:pt x="82041" y="9778"/>
                </a:lnTo>
                <a:lnTo>
                  <a:pt x="159003" y="19176"/>
                </a:lnTo>
                <a:lnTo>
                  <a:pt x="233933" y="34544"/>
                </a:lnTo>
                <a:lnTo>
                  <a:pt x="306704" y="55752"/>
                </a:lnTo>
                <a:lnTo>
                  <a:pt x="376935" y="82296"/>
                </a:lnTo>
                <a:lnTo>
                  <a:pt x="444500" y="114046"/>
                </a:lnTo>
                <a:lnTo>
                  <a:pt x="509016" y="150875"/>
                </a:lnTo>
                <a:lnTo>
                  <a:pt x="570356" y="192277"/>
                </a:lnTo>
                <a:lnTo>
                  <a:pt x="628269" y="238251"/>
                </a:lnTo>
                <a:lnTo>
                  <a:pt x="682371" y="288416"/>
                </a:lnTo>
                <a:lnTo>
                  <a:pt x="732535" y="342646"/>
                </a:lnTo>
                <a:lnTo>
                  <a:pt x="778509" y="400431"/>
                </a:lnTo>
                <a:lnTo>
                  <a:pt x="820038" y="461772"/>
                </a:lnTo>
                <a:lnTo>
                  <a:pt x="856742" y="526414"/>
                </a:lnTo>
                <a:lnTo>
                  <a:pt x="888492" y="593978"/>
                </a:lnTo>
                <a:lnTo>
                  <a:pt x="915034" y="664210"/>
                </a:lnTo>
                <a:lnTo>
                  <a:pt x="936244" y="736981"/>
                </a:lnTo>
                <a:lnTo>
                  <a:pt x="951610" y="812038"/>
                </a:lnTo>
                <a:lnTo>
                  <a:pt x="961008" y="889000"/>
                </a:lnTo>
                <a:lnTo>
                  <a:pt x="964183" y="967739"/>
                </a:lnTo>
                <a:lnTo>
                  <a:pt x="961008" y="1046479"/>
                </a:lnTo>
                <a:lnTo>
                  <a:pt x="951610" y="1123441"/>
                </a:lnTo>
                <a:lnTo>
                  <a:pt x="936244" y="1198372"/>
                </a:lnTo>
                <a:lnTo>
                  <a:pt x="915034" y="1271142"/>
                </a:lnTo>
                <a:lnTo>
                  <a:pt x="888492" y="1341501"/>
                </a:lnTo>
                <a:lnTo>
                  <a:pt x="856742" y="1409064"/>
                </a:lnTo>
                <a:lnTo>
                  <a:pt x="820038" y="1473581"/>
                </a:lnTo>
                <a:lnTo>
                  <a:pt x="778509" y="1535049"/>
                </a:lnTo>
                <a:lnTo>
                  <a:pt x="732535" y="1592834"/>
                </a:lnTo>
                <a:lnTo>
                  <a:pt x="682371" y="1647063"/>
                </a:lnTo>
                <a:lnTo>
                  <a:pt x="628269" y="1697227"/>
                </a:lnTo>
                <a:lnTo>
                  <a:pt x="570356" y="1743202"/>
                </a:lnTo>
                <a:lnTo>
                  <a:pt x="509016" y="1784603"/>
                </a:lnTo>
                <a:lnTo>
                  <a:pt x="444500" y="1821434"/>
                </a:lnTo>
                <a:lnTo>
                  <a:pt x="376935" y="1853184"/>
                </a:lnTo>
                <a:lnTo>
                  <a:pt x="306704" y="1879727"/>
                </a:lnTo>
                <a:lnTo>
                  <a:pt x="233933" y="1900936"/>
                </a:lnTo>
                <a:lnTo>
                  <a:pt x="159003" y="1916302"/>
                </a:lnTo>
                <a:lnTo>
                  <a:pt x="82041" y="1925701"/>
                </a:lnTo>
                <a:lnTo>
                  <a:pt x="3301" y="1928876"/>
                </a:lnTo>
                <a:lnTo>
                  <a:pt x="1524" y="1928876"/>
                </a:lnTo>
                <a:lnTo>
                  <a:pt x="0" y="1930400"/>
                </a:lnTo>
                <a:lnTo>
                  <a:pt x="0" y="1933956"/>
                </a:lnTo>
                <a:lnTo>
                  <a:pt x="1524" y="1935479"/>
                </a:lnTo>
                <a:lnTo>
                  <a:pt x="3301" y="1935479"/>
                </a:lnTo>
                <a:lnTo>
                  <a:pt x="82550" y="1932304"/>
                </a:lnTo>
                <a:lnTo>
                  <a:pt x="160019" y="1922779"/>
                </a:lnTo>
                <a:lnTo>
                  <a:pt x="235584" y="1907286"/>
                </a:lnTo>
                <a:lnTo>
                  <a:pt x="308736" y="1886077"/>
                </a:lnTo>
                <a:lnTo>
                  <a:pt x="379475" y="1859279"/>
                </a:lnTo>
                <a:lnTo>
                  <a:pt x="447548" y="1827276"/>
                </a:lnTo>
                <a:lnTo>
                  <a:pt x="512572" y="1790319"/>
                </a:lnTo>
                <a:lnTo>
                  <a:pt x="574294" y="1748536"/>
                </a:lnTo>
                <a:lnTo>
                  <a:pt x="632586" y="1702181"/>
                </a:lnTo>
                <a:lnTo>
                  <a:pt x="687070" y="1651762"/>
                </a:lnTo>
                <a:lnTo>
                  <a:pt x="737616" y="1597152"/>
                </a:lnTo>
                <a:lnTo>
                  <a:pt x="783844" y="1538859"/>
                </a:lnTo>
                <a:lnTo>
                  <a:pt x="825626" y="1477137"/>
                </a:lnTo>
                <a:lnTo>
                  <a:pt x="862583" y="1412113"/>
                </a:lnTo>
                <a:lnTo>
                  <a:pt x="894587" y="1344040"/>
                </a:lnTo>
                <a:lnTo>
                  <a:pt x="921384" y="1273302"/>
                </a:lnTo>
                <a:lnTo>
                  <a:pt x="942594" y="1200023"/>
                </a:lnTo>
                <a:lnTo>
                  <a:pt x="958087" y="1124458"/>
                </a:lnTo>
                <a:lnTo>
                  <a:pt x="967612" y="1046988"/>
                </a:lnTo>
                <a:lnTo>
                  <a:pt x="970787" y="967739"/>
                </a:lnTo>
                <a:lnTo>
                  <a:pt x="967612" y="888491"/>
                </a:lnTo>
                <a:lnTo>
                  <a:pt x="958087" y="811022"/>
                </a:lnTo>
                <a:lnTo>
                  <a:pt x="942594" y="735457"/>
                </a:lnTo>
                <a:lnTo>
                  <a:pt x="921384" y="662177"/>
                </a:lnTo>
                <a:lnTo>
                  <a:pt x="894587" y="591438"/>
                </a:lnTo>
                <a:lnTo>
                  <a:pt x="862583" y="523366"/>
                </a:lnTo>
                <a:lnTo>
                  <a:pt x="825626" y="458342"/>
                </a:lnTo>
                <a:lnTo>
                  <a:pt x="783844" y="396621"/>
                </a:lnTo>
                <a:lnTo>
                  <a:pt x="737616" y="338327"/>
                </a:lnTo>
                <a:lnTo>
                  <a:pt x="687070" y="283717"/>
                </a:lnTo>
                <a:lnTo>
                  <a:pt x="632586" y="233172"/>
                </a:lnTo>
                <a:lnTo>
                  <a:pt x="574294" y="186944"/>
                </a:lnTo>
                <a:lnTo>
                  <a:pt x="512572" y="145161"/>
                </a:lnTo>
                <a:lnTo>
                  <a:pt x="447548" y="108203"/>
                </a:lnTo>
                <a:lnTo>
                  <a:pt x="379475" y="76200"/>
                </a:lnTo>
                <a:lnTo>
                  <a:pt x="308736" y="49402"/>
                </a:lnTo>
                <a:lnTo>
                  <a:pt x="235584" y="28194"/>
                </a:lnTo>
                <a:lnTo>
                  <a:pt x="160019" y="12700"/>
                </a:lnTo>
                <a:lnTo>
                  <a:pt x="82550" y="3175"/>
                </a:lnTo>
                <a:lnTo>
                  <a:pt x="33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91"/>
          <p:cNvSpPr/>
          <p:nvPr/>
        </p:nvSpPr>
        <p:spPr>
          <a:xfrm>
            <a:off x="6114801" y="2400153"/>
            <a:ext cx="929640" cy="929640"/>
          </a:xfrm>
          <a:custGeom>
            <a:avLst/>
            <a:gdLst/>
            <a:ahLst/>
            <a:cxnLst/>
            <a:rect l="l" t="t" r="r" b="b"/>
            <a:pathLst>
              <a:path w="929640" h="929639">
                <a:moveTo>
                  <a:pt x="928116" y="0"/>
                </a:moveTo>
                <a:lnTo>
                  <a:pt x="924559" y="0"/>
                </a:lnTo>
                <a:lnTo>
                  <a:pt x="923035" y="1524"/>
                </a:lnTo>
                <a:lnTo>
                  <a:pt x="923035" y="3301"/>
                </a:lnTo>
                <a:lnTo>
                  <a:pt x="919987" y="78612"/>
                </a:lnTo>
                <a:lnTo>
                  <a:pt x="910971" y="152273"/>
                </a:lnTo>
                <a:lnTo>
                  <a:pt x="896238" y="224027"/>
                </a:lnTo>
                <a:lnTo>
                  <a:pt x="876046" y="293750"/>
                </a:lnTo>
                <a:lnTo>
                  <a:pt x="850646" y="360934"/>
                </a:lnTo>
                <a:lnTo>
                  <a:pt x="820166" y="425576"/>
                </a:lnTo>
                <a:lnTo>
                  <a:pt x="784986" y="487425"/>
                </a:lnTo>
                <a:lnTo>
                  <a:pt x="745362" y="546100"/>
                </a:lnTo>
                <a:lnTo>
                  <a:pt x="701421" y="601472"/>
                </a:lnTo>
                <a:lnTo>
                  <a:pt x="653287" y="653288"/>
                </a:lnTo>
                <a:lnTo>
                  <a:pt x="601472" y="701421"/>
                </a:lnTo>
                <a:lnTo>
                  <a:pt x="546100" y="745363"/>
                </a:lnTo>
                <a:lnTo>
                  <a:pt x="487425" y="784987"/>
                </a:lnTo>
                <a:lnTo>
                  <a:pt x="425576" y="820165"/>
                </a:lnTo>
                <a:lnTo>
                  <a:pt x="360933" y="850646"/>
                </a:lnTo>
                <a:lnTo>
                  <a:pt x="293750" y="876046"/>
                </a:lnTo>
                <a:lnTo>
                  <a:pt x="224027" y="896238"/>
                </a:lnTo>
                <a:lnTo>
                  <a:pt x="152273" y="910971"/>
                </a:lnTo>
                <a:lnTo>
                  <a:pt x="78612" y="919988"/>
                </a:lnTo>
                <a:lnTo>
                  <a:pt x="3301" y="923036"/>
                </a:lnTo>
                <a:lnTo>
                  <a:pt x="1524" y="923036"/>
                </a:lnTo>
                <a:lnTo>
                  <a:pt x="0" y="924560"/>
                </a:lnTo>
                <a:lnTo>
                  <a:pt x="0" y="928115"/>
                </a:lnTo>
                <a:lnTo>
                  <a:pt x="1524" y="929639"/>
                </a:lnTo>
                <a:lnTo>
                  <a:pt x="3301" y="929639"/>
                </a:lnTo>
                <a:lnTo>
                  <a:pt x="79120" y="926591"/>
                </a:lnTo>
                <a:lnTo>
                  <a:pt x="153415" y="917448"/>
                </a:lnTo>
                <a:lnTo>
                  <a:pt x="225678" y="902715"/>
                </a:lnTo>
                <a:lnTo>
                  <a:pt x="295782" y="882396"/>
                </a:lnTo>
                <a:lnTo>
                  <a:pt x="363474" y="856741"/>
                </a:lnTo>
                <a:lnTo>
                  <a:pt x="428625" y="826135"/>
                </a:lnTo>
                <a:lnTo>
                  <a:pt x="490854" y="790701"/>
                </a:lnTo>
                <a:lnTo>
                  <a:pt x="550036" y="750697"/>
                </a:lnTo>
                <a:lnTo>
                  <a:pt x="605789" y="706374"/>
                </a:lnTo>
                <a:lnTo>
                  <a:pt x="657986" y="657987"/>
                </a:lnTo>
                <a:lnTo>
                  <a:pt x="706374" y="605789"/>
                </a:lnTo>
                <a:lnTo>
                  <a:pt x="750697" y="550037"/>
                </a:lnTo>
                <a:lnTo>
                  <a:pt x="790701" y="490854"/>
                </a:lnTo>
                <a:lnTo>
                  <a:pt x="826134" y="428625"/>
                </a:lnTo>
                <a:lnTo>
                  <a:pt x="856742" y="363474"/>
                </a:lnTo>
                <a:lnTo>
                  <a:pt x="882396" y="295783"/>
                </a:lnTo>
                <a:lnTo>
                  <a:pt x="902716" y="225678"/>
                </a:lnTo>
                <a:lnTo>
                  <a:pt x="917448" y="153415"/>
                </a:lnTo>
                <a:lnTo>
                  <a:pt x="926592" y="79121"/>
                </a:lnTo>
                <a:lnTo>
                  <a:pt x="929639" y="3301"/>
                </a:lnTo>
                <a:lnTo>
                  <a:pt x="929639" y="1524"/>
                </a:lnTo>
                <a:lnTo>
                  <a:pt x="9281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2" name="组合 121"/>
          <p:cNvGrpSpPr/>
          <p:nvPr/>
        </p:nvGrpSpPr>
        <p:grpSpPr>
          <a:xfrm>
            <a:off x="5796285" y="1664060"/>
            <a:ext cx="990600" cy="472821"/>
            <a:chOff x="5796285" y="1664060"/>
            <a:chExt cx="990600" cy="472821"/>
          </a:xfrm>
        </p:grpSpPr>
        <p:sp>
          <p:nvSpPr>
            <p:cNvPr id="74" name="object 92"/>
            <p:cNvSpPr/>
            <p:nvPr/>
          </p:nvSpPr>
          <p:spPr>
            <a:xfrm>
              <a:off x="6118865" y="1723497"/>
              <a:ext cx="668020" cy="413384"/>
            </a:xfrm>
            <a:custGeom>
              <a:avLst/>
              <a:gdLst/>
              <a:ahLst/>
              <a:cxnLst/>
              <a:rect l="l" t="t" r="r" b="b"/>
              <a:pathLst>
                <a:path w="668020" h="413385">
                  <a:moveTo>
                    <a:pt x="286131" y="0"/>
                  </a:moveTo>
                  <a:lnTo>
                    <a:pt x="0" y="0"/>
                  </a:lnTo>
                  <a:lnTo>
                    <a:pt x="26162" y="634"/>
                  </a:lnTo>
                  <a:lnTo>
                    <a:pt x="52450" y="2285"/>
                  </a:lnTo>
                  <a:lnTo>
                    <a:pt x="104775" y="8762"/>
                  </a:lnTo>
                  <a:lnTo>
                    <a:pt x="156717" y="19303"/>
                  </a:lnTo>
                  <a:lnTo>
                    <a:pt x="208025" y="34162"/>
                  </a:lnTo>
                  <a:lnTo>
                    <a:pt x="258571" y="52958"/>
                  </a:lnTo>
                  <a:lnTo>
                    <a:pt x="306959" y="75564"/>
                  </a:lnTo>
                  <a:lnTo>
                    <a:pt x="353187" y="101726"/>
                  </a:lnTo>
                  <a:lnTo>
                    <a:pt x="397002" y="131444"/>
                  </a:lnTo>
                  <a:lnTo>
                    <a:pt x="438404" y="164464"/>
                  </a:lnTo>
                  <a:lnTo>
                    <a:pt x="477012" y="200787"/>
                  </a:lnTo>
                  <a:lnTo>
                    <a:pt x="512953" y="240283"/>
                  </a:lnTo>
                  <a:lnTo>
                    <a:pt x="545972" y="282828"/>
                  </a:lnTo>
                  <a:lnTo>
                    <a:pt x="575944" y="328294"/>
                  </a:lnTo>
                  <a:lnTo>
                    <a:pt x="602868" y="376681"/>
                  </a:lnTo>
                  <a:lnTo>
                    <a:pt x="615061" y="401954"/>
                  </a:lnTo>
                  <a:lnTo>
                    <a:pt x="625474" y="410082"/>
                  </a:lnTo>
                  <a:lnTo>
                    <a:pt x="638174" y="413003"/>
                  </a:lnTo>
                  <a:lnTo>
                    <a:pt x="642365" y="413003"/>
                  </a:lnTo>
                  <a:lnTo>
                    <a:pt x="646557" y="412114"/>
                  </a:lnTo>
                  <a:lnTo>
                    <a:pt x="659130" y="404494"/>
                  </a:lnTo>
                  <a:lnTo>
                    <a:pt x="665734" y="394588"/>
                  </a:lnTo>
                  <a:lnTo>
                    <a:pt x="668019" y="382777"/>
                  </a:lnTo>
                  <a:lnTo>
                    <a:pt x="665353" y="370713"/>
                  </a:lnTo>
                  <a:lnTo>
                    <a:pt x="639063" y="318515"/>
                  </a:lnTo>
                  <a:lnTo>
                    <a:pt x="608964" y="268858"/>
                  </a:lnTo>
                  <a:lnTo>
                    <a:pt x="575437" y="222122"/>
                  </a:lnTo>
                  <a:lnTo>
                    <a:pt x="538480" y="178307"/>
                  </a:lnTo>
                  <a:lnTo>
                    <a:pt x="498220" y="137667"/>
                  </a:lnTo>
                  <a:lnTo>
                    <a:pt x="454913" y="100456"/>
                  </a:lnTo>
                  <a:lnTo>
                    <a:pt x="408686" y="66547"/>
                  </a:lnTo>
                  <a:lnTo>
                    <a:pt x="359790" y="36321"/>
                  </a:lnTo>
                  <a:lnTo>
                    <a:pt x="308229" y="9778"/>
                  </a:lnTo>
                  <a:lnTo>
                    <a:pt x="286131" y="0"/>
                  </a:lnTo>
                  <a:close/>
                </a:path>
              </a:pathLst>
            </a:custGeom>
            <a:solidFill>
              <a:srgbClr val="29AB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93"/>
            <p:cNvSpPr/>
            <p:nvPr/>
          </p:nvSpPr>
          <p:spPr>
            <a:xfrm>
              <a:off x="5796285" y="1664060"/>
              <a:ext cx="608965" cy="123825"/>
            </a:xfrm>
            <a:custGeom>
              <a:avLst/>
              <a:gdLst/>
              <a:ahLst/>
              <a:cxnLst/>
              <a:rect l="l" t="t" r="r" b="b"/>
              <a:pathLst>
                <a:path w="608965" h="123825">
                  <a:moveTo>
                    <a:pt x="322199" y="0"/>
                  </a:moveTo>
                  <a:lnTo>
                    <a:pt x="264795" y="2286"/>
                  </a:lnTo>
                  <a:lnTo>
                    <a:pt x="207391" y="9143"/>
                  </a:lnTo>
                  <a:lnTo>
                    <a:pt x="150241" y="20700"/>
                  </a:lnTo>
                  <a:lnTo>
                    <a:pt x="93472" y="36829"/>
                  </a:lnTo>
                  <a:lnTo>
                    <a:pt x="37465" y="57657"/>
                  </a:lnTo>
                  <a:lnTo>
                    <a:pt x="3175" y="77469"/>
                  </a:lnTo>
                  <a:lnTo>
                    <a:pt x="0" y="87629"/>
                  </a:lnTo>
                  <a:lnTo>
                    <a:pt x="889" y="100075"/>
                  </a:lnTo>
                  <a:lnTo>
                    <a:pt x="6477" y="114426"/>
                  </a:lnTo>
                  <a:lnTo>
                    <a:pt x="16383" y="121030"/>
                  </a:lnTo>
                  <a:lnTo>
                    <a:pt x="28067" y="123316"/>
                  </a:lnTo>
                  <a:lnTo>
                    <a:pt x="40132" y="120650"/>
                  </a:lnTo>
                  <a:lnTo>
                    <a:pt x="64897" y="109981"/>
                  </a:lnTo>
                  <a:lnTo>
                    <a:pt x="89916" y="100202"/>
                  </a:lnTo>
                  <a:lnTo>
                    <a:pt x="140589" y="83946"/>
                  </a:lnTo>
                  <a:lnTo>
                    <a:pt x="192024" y="71754"/>
                  </a:lnTo>
                  <a:lnTo>
                    <a:pt x="243967" y="63753"/>
                  </a:lnTo>
                  <a:lnTo>
                    <a:pt x="296291" y="59816"/>
                  </a:lnTo>
                  <a:lnTo>
                    <a:pt x="322580" y="59436"/>
                  </a:lnTo>
                  <a:lnTo>
                    <a:pt x="608711" y="59436"/>
                  </a:lnTo>
                  <a:lnTo>
                    <a:pt x="604139" y="57403"/>
                  </a:lnTo>
                  <a:lnTo>
                    <a:pt x="549148" y="36829"/>
                  </a:lnTo>
                  <a:lnTo>
                    <a:pt x="493268" y="20827"/>
                  </a:lnTo>
                  <a:lnTo>
                    <a:pt x="436753" y="9270"/>
                  </a:lnTo>
                  <a:lnTo>
                    <a:pt x="379603" y="2286"/>
                  </a:lnTo>
                  <a:lnTo>
                    <a:pt x="350901" y="635"/>
                  </a:lnTo>
                  <a:lnTo>
                    <a:pt x="322199" y="0"/>
                  </a:lnTo>
                  <a:close/>
                </a:path>
              </a:pathLst>
            </a:custGeom>
            <a:solidFill>
              <a:srgbClr val="29AB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6" name="object 94"/>
          <p:cNvSpPr/>
          <p:nvPr/>
        </p:nvSpPr>
        <p:spPr>
          <a:xfrm>
            <a:off x="6117850" y="3262736"/>
            <a:ext cx="7620" cy="66040"/>
          </a:xfrm>
          <a:custGeom>
            <a:avLst/>
            <a:gdLst/>
            <a:ahLst/>
            <a:cxnLst/>
            <a:rect l="l" t="t" r="r" b="b"/>
            <a:pathLst>
              <a:path w="7620" h="66039">
                <a:moveTo>
                  <a:pt x="5968" y="0"/>
                </a:moveTo>
                <a:lnTo>
                  <a:pt x="1650" y="0"/>
                </a:lnTo>
                <a:lnTo>
                  <a:pt x="0" y="1524"/>
                </a:lnTo>
                <a:lnTo>
                  <a:pt x="0" y="64007"/>
                </a:lnTo>
                <a:lnTo>
                  <a:pt x="1650" y="65531"/>
                </a:lnTo>
                <a:lnTo>
                  <a:pt x="5968" y="65531"/>
                </a:lnTo>
                <a:lnTo>
                  <a:pt x="7619" y="64007"/>
                </a:lnTo>
                <a:lnTo>
                  <a:pt x="7619" y="1524"/>
                </a:lnTo>
                <a:lnTo>
                  <a:pt x="59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95"/>
          <p:cNvSpPr/>
          <p:nvPr/>
        </p:nvSpPr>
        <p:spPr>
          <a:xfrm>
            <a:off x="6108706" y="3262736"/>
            <a:ext cx="0" cy="66040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96"/>
          <p:cNvSpPr/>
          <p:nvPr/>
        </p:nvSpPr>
        <p:spPr>
          <a:xfrm>
            <a:off x="6134614" y="3262736"/>
            <a:ext cx="0" cy="66040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97"/>
          <p:cNvSpPr/>
          <p:nvPr/>
        </p:nvSpPr>
        <p:spPr>
          <a:xfrm>
            <a:off x="6094989" y="3262736"/>
            <a:ext cx="0" cy="66040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98"/>
          <p:cNvSpPr/>
          <p:nvPr/>
        </p:nvSpPr>
        <p:spPr>
          <a:xfrm>
            <a:off x="6148330" y="3262736"/>
            <a:ext cx="0" cy="66040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99"/>
          <p:cNvSpPr/>
          <p:nvPr/>
        </p:nvSpPr>
        <p:spPr>
          <a:xfrm>
            <a:off x="6980434" y="2404725"/>
            <a:ext cx="66040" cy="0"/>
          </a:xfrm>
          <a:custGeom>
            <a:avLst/>
            <a:gdLst/>
            <a:ahLst/>
            <a:cxnLst/>
            <a:rect l="l" t="t" r="r" b="b"/>
            <a:pathLst>
              <a:path w="66040">
                <a:moveTo>
                  <a:pt x="0" y="0"/>
                </a:moveTo>
                <a:lnTo>
                  <a:pt x="65531" y="0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101"/>
          <p:cNvSpPr txBox="1"/>
          <p:nvPr/>
        </p:nvSpPr>
        <p:spPr>
          <a:xfrm>
            <a:off x="7474083" y="2565041"/>
            <a:ext cx="860804" cy="5557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9299"/>
              </a:lnSpc>
            </a:pPr>
            <a:r>
              <a:rPr sz="1400" dirty="0">
                <a:solidFill>
                  <a:srgbClr val="FFFFFF"/>
                </a:solidFill>
                <a:latin typeface="+mn-ea"/>
                <a:cs typeface="Microsoft YaHei"/>
              </a:rPr>
              <a:t>可靠安全  柔性敏捷</a:t>
            </a:r>
            <a:endParaRPr sz="1400" dirty="0">
              <a:latin typeface="+mn-ea"/>
              <a:cs typeface="Microsoft YaHei"/>
            </a:endParaRPr>
          </a:p>
        </p:txBody>
      </p:sp>
      <p:sp>
        <p:nvSpPr>
          <p:cNvPr id="84" name="object 102"/>
          <p:cNvSpPr/>
          <p:nvPr/>
        </p:nvSpPr>
        <p:spPr>
          <a:xfrm>
            <a:off x="7000246" y="2098400"/>
            <a:ext cx="96520" cy="94615"/>
          </a:xfrm>
          <a:custGeom>
            <a:avLst/>
            <a:gdLst/>
            <a:ahLst/>
            <a:cxnLst/>
            <a:rect l="l" t="t" r="r" b="b"/>
            <a:pathLst>
              <a:path w="96520" h="94614">
                <a:moveTo>
                  <a:pt x="34670" y="0"/>
                </a:moveTo>
                <a:lnTo>
                  <a:pt x="1269" y="39242"/>
                </a:lnTo>
                <a:lnTo>
                  <a:pt x="0" y="56261"/>
                </a:lnTo>
                <a:lnTo>
                  <a:pt x="4572" y="68706"/>
                </a:lnTo>
                <a:lnTo>
                  <a:pt x="12573" y="79248"/>
                </a:lnTo>
                <a:lnTo>
                  <a:pt x="23494" y="87502"/>
                </a:lnTo>
                <a:lnTo>
                  <a:pt x="37083" y="92710"/>
                </a:lnTo>
                <a:lnTo>
                  <a:pt x="53085" y="94487"/>
                </a:lnTo>
                <a:lnTo>
                  <a:pt x="66801" y="90804"/>
                </a:lnTo>
                <a:lnTo>
                  <a:pt x="78612" y="83565"/>
                </a:lnTo>
                <a:lnTo>
                  <a:pt x="87883" y="73278"/>
                </a:lnTo>
                <a:lnTo>
                  <a:pt x="93852" y="60705"/>
                </a:lnTo>
                <a:lnTo>
                  <a:pt x="96011" y="46481"/>
                </a:lnTo>
                <a:lnTo>
                  <a:pt x="95884" y="43687"/>
                </a:lnTo>
                <a:lnTo>
                  <a:pt x="67182" y="4952"/>
                </a:lnTo>
                <a:lnTo>
                  <a:pt x="34670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103"/>
          <p:cNvSpPr/>
          <p:nvPr/>
        </p:nvSpPr>
        <p:spPr>
          <a:xfrm>
            <a:off x="7042918" y="2369672"/>
            <a:ext cx="94615" cy="94615"/>
          </a:xfrm>
          <a:custGeom>
            <a:avLst/>
            <a:gdLst/>
            <a:ahLst/>
            <a:cxnLst/>
            <a:rect l="l" t="t" r="r" b="b"/>
            <a:pathLst>
              <a:path w="94615" h="94614">
                <a:moveTo>
                  <a:pt x="34162" y="0"/>
                </a:moveTo>
                <a:lnTo>
                  <a:pt x="1269" y="39242"/>
                </a:lnTo>
                <a:lnTo>
                  <a:pt x="0" y="56261"/>
                </a:lnTo>
                <a:lnTo>
                  <a:pt x="4444" y="68706"/>
                </a:lnTo>
                <a:lnTo>
                  <a:pt x="12318" y="79248"/>
                </a:lnTo>
                <a:lnTo>
                  <a:pt x="23113" y="87502"/>
                </a:lnTo>
                <a:lnTo>
                  <a:pt x="36575" y="92709"/>
                </a:lnTo>
                <a:lnTo>
                  <a:pt x="52196" y="94487"/>
                </a:lnTo>
                <a:lnTo>
                  <a:pt x="65785" y="90804"/>
                </a:lnTo>
                <a:lnTo>
                  <a:pt x="77342" y="83565"/>
                </a:lnTo>
                <a:lnTo>
                  <a:pt x="86486" y="73278"/>
                </a:lnTo>
                <a:lnTo>
                  <a:pt x="92328" y="60705"/>
                </a:lnTo>
                <a:lnTo>
                  <a:pt x="94487" y="46481"/>
                </a:lnTo>
                <a:lnTo>
                  <a:pt x="94360" y="43687"/>
                </a:lnTo>
                <a:lnTo>
                  <a:pt x="66166" y="4952"/>
                </a:lnTo>
                <a:lnTo>
                  <a:pt x="3416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104"/>
          <p:cNvSpPr/>
          <p:nvPr/>
        </p:nvSpPr>
        <p:spPr>
          <a:xfrm>
            <a:off x="6995673" y="2645516"/>
            <a:ext cx="96520" cy="94615"/>
          </a:xfrm>
          <a:custGeom>
            <a:avLst/>
            <a:gdLst/>
            <a:ahLst/>
            <a:cxnLst/>
            <a:rect l="l" t="t" r="r" b="b"/>
            <a:pathLst>
              <a:path w="96520" h="94614">
                <a:moveTo>
                  <a:pt x="34671" y="0"/>
                </a:moveTo>
                <a:lnTo>
                  <a:pt x="1270" y="39243"/>
                </a:lnTo>
                <a:lnTo>
                  <a:pt x="0" y="56261"/>
                </a:lnTo>
                <a:lnTo>
                  <a:pt x="4572" y="68707"/>
                </a:lnTo>
                <a:lnTo>
                  <a:pt x="12573" y="79248"/>
                </a:lnTo>
                <a:lnTo>
                  <a:pt x="23495" y="87502"/>
                </a:lnTo>
                <a:lnTo>
                  <a:pt x="37083" y="92710"/>
                </a:lnTo>
                <a:lnTo>
                  <a:pt x="53085" y="94487"/>
                </a:lnTo>
                <a:lnTo>
                  <a:pt x="66801" y="90805"/>
                </a:lnTo>
                <a:lnTo>
                  <a:pt x="78612" y="83565"/>
                </a:lnTo>
                <a:lnTo>
                  <a:pt x="87883" y="73279"/>
                </a:lnTo>
                <a:lnTo>
                  <a:pt x="93852" y="60706"/>
                </a:lnTo>
                <a:lnTo>
                  <a:pt x="96011" y="46482"/>
                </a:lnTo>
                <a:lnTo>
                  <a:pt x="95884" y="43687"/>
                </a:lnTo>
                <a:lnTo>
                  <a:pt x="67182" y="4952"/>
                </a:lnTo>
                <a:lnTo>
                  <a:pt x="34671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105"/>
          <p:cNvSpPr/>
          <p:nvPr/>
        </p:nvSpPr>
        <p:spPr>
          <a:xfrm>
            <a:off x="7081018" y="2698856"/>
            <a:ext cx="303530" cy="0"/>
          </a:xfrm>
          <a:custGeom>
            <a:avLst/>
            <a:gdLst/>
            <a:ahLst/>
            <a:cxnLst/>
            <a:rect l="l" t="t" r="r" b="b"/>
            <a:pathLst>
              <a:path w="303529">
                <a:moveTo>
                  <a:pt x="0" y="0"/>
                </a:moveTo>
                <a:lnTo>
                  <a:pt x="303275" y="0"/>
                </a:lnTo>
              </a:path>
            </a:pathLst>
          </a:custGeom>
          <a:ln w="9144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106"/>
          <p:cNvSpPr/>
          <p:nvPr/>
        </p:nvSpPr>
        <p:spPr>
          <a:xfrm>
            <a:off x="7081018" y="2144121"/>
            <a:ext cx="303530" cy="0"/>
          </a:xfrm>
          <a:custGeom>
            <a:avLst/>
            <a:gdLst/>
            <a:ahLst/>
            <a:cxnLst/>
            <a:rect l="l" t="t" r="r" b="b"/>
            <a:pathLst>
              <a:path w="303529">
                <a:moveTo>
                  <a:pt x="0" y="0"/>
                </a:moveTo>
                <a:lnTo>
                  <a:pt x="303275" y="0"/>
                </a:lnTo>
              </a:path>
            </a:pathLst>
          </a:custGeom>
          <a:ln w="9144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107"/>
          <p:cNvSpPr txBox="1"/>
          <p:nvPr/>
        </p:nvSpPr>
        <p:spPr>
          <a:xfrm>
            <a:off x="7177791" y="4539341"/>
            <a:ext cx="735965" cy="7454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900"/>
              </a:lnSpc>
            </a:pPr>
            <a:r>
              <a:rPr sz="2750" spc="35" dirty="0">
                <a:solidFill>
                  <a:srgbClr val="FFFFFF"/>
                </a:solidFill>
                <a:latin typeface="Microsoft YaHei"/>
                <a:cs typeface="Microsoft YaHei"/>
              </a:rPr>
              <a:t>智能  消费</a:t>
            </a:r>
            <a:endParaRPr sz="2750">
              <a:latin typeface="Microsoft YaHei"/>
              <a:cs typeface="Microsoft YaHei"/>
            </a:endParaRPr>
          </a:p>
        </p:txBody>
      </p:sp>
      <p:sp>
        <p:nvSpPr>
          <p:cNvPr id="90" name="object 108"/>
          <p:cNvSpPr/>
          <p:nvPr/>
        </p:nvSpPr>
        <p:spPr>
          <a:xfrm>
            <a:off x="6661918" y="3998829"/>
            <a:ext cx="1757172" cy="175717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109"/>
          <p:cNvSpPr/>
          <p:nvPr/>
        </p:nvSpPr>
        <p:spPr>
          <a:xfrm>
            <a:off x="7536694" y="3908912"/>
            <a:ext cx="970915" cy="1937385"/>
          </a:xfrm>
          <a:custGeom>
            <a:avLst/>
            <a:gdLst/>
            <a:ahLst/>
            <a:cxnLst/>
            <a:rect l="l" t="t" r="r" b="b"/>
            <a:pathLst>
              <a:path w="970915" h="1937385">
                <a:moveTo>
                  <a:pt x="3301" y="0"/>
                </a:moveTo>
                <a:lnTo>
                  <a:pt x="1524" y="0"/>
                </a:lnTo>
                <a:lnTo>
                  <a:pt x="0" y="1524"/>
                </a:lnTo>
                <a:lnTo>
                  <a:pt x="0" y="5080"/>
                </a:lnTo>
                <a:lnTo>
                  <a:pt x="1524" y="6603"/>
                </a:lnTo>
                <a:lnTo>
                  <a:pt x="3301" y="6603"/>
                </a:lnTo>
                <a:lnTo>
                  <a:pt x="82041" y="9778"/>
                </a:lnTo>
                <a:lnTo>
                  <a:pt x="159003" y="19176"/>
                </a:lnTo>
                <a:lnTo>
                  <a:pt x="233933" y="34670"/>
                </a:lnTo>
                <a:lnTo>
                  <a:pt x="306704" y="55752"/>
                </a:lnTo>
                <a:lnTo>
                  <a:pt x="376935" y="82295"/>
                </a:lnTo>
                <a:lnTo>
                  <a:pt x="444500" y="114172"/>
                </a:lnTo>
                <a:lnTo>
                  <a:pt x="509015" y="150875"/>
                </a:lnTo>
                <a:lnTo>
                  <a:pt x="570356" y="192405"/>
                </a:lnTo>
                <a:lnTo>
                  <a:pt x="628268" y="238378"/>
                </a:lnTo>
                <a:lnTo>
                  <a:pt x="682370" y="288670"/>
                </a:lnTo>
                <a:lnTo>
                  <a:pt x="732535" y="342900"/>
                </a:lnTo>
                <a:lnTo>
                  <a:pt x="778509" y="400812"/>
                </a:lnTo>
                <a:lnTo>
                  <a:pt x="820038" y="462152"/>
                </a:lnTo>
                <a:lnTo>
                  <a:pt x="856741" y="526795"/>
                </a:lnTo>
                <a:lnTo>
                  <a:pt x="888491" y="594487"/>
                </a:lnTo>
                <a:lnTo>
                  <a:pt x="915034" y="664844"/>
                </a:lnTo>
                <a:lnTo>
                  <a:pt x="936243" y="737615"/>
                </a:lnTo>
                <a:lnTo>
                  <a:pt x="951610" y="812672"/>
                </a:lnTo>
                <a:lnTo>
                  <a:pt x="961008" y="889762"/>
                </a:lnTo>
                <a:lnTo>
                  <a:pt x="964183" y="968501"/>
                </a:lnTo>
                <a:lnTo>
                  <a:pt x="961008" y="1047241"/>
                </a:lnTo>
                <a:lnTo>
                  <a:pt x="951610" y="1124331"/>
                </a:lnTo>
                <a:lnTo>
                  <a:pt x="936243" y="1199388"/>
                </a:lnTo>
                <a:lnTo>
                  <a:pt x="915034" y="1272158"/>
                </a:lnTo>
                <a:lnTo>
                  <a:pt x="888491" y="1342517"/>
                </a:lnTo>
                <a:lnTo>
                  <a:pt x="856741" y="1410208"/>
                </a:lnTo>
                <a:lnTo>
                  <a:pt x="820038" y="1474851"/>
                </a:lnTo>
                <a:lnTo>
                  <a:pt x="778509" y="1536192"/>
                </a:lnTo>
                <a:lnTo>
                  <a:pt x="732535" y="1594129"/>
                </a:lnTo>
                <a:lnTo>
                  <a:pt x="682370" y="1648333"/>
                </a:lnTo>
                <a:lnTo>
                  <a:pt x="628268" y="1698561"/>
                </a:lnTo>
                <a:lnTo>
                  <a:pt x="570356" y="1744548"/>
                </a:lnTo>
                <a:lnTo>
                  <a:pt x="509015" y="1786064"/>
                </a:lnTo>
                <a:lnTo>
                  <a:pt x="444500" y="1822856"/>
                </a:lnTo>
                <a:lnTo>
                  <a:pt x="376935" y="1854669"/>
                </a:lnTo>
                <a:lnTo>
                  <a:pt x="306704" y="1881263"/>
                </a:lnTo>
                <a:lnTo>
                  <a:pt x="233933" y="1902383"/>
                </a:lnTo>
                <a:lnTo>
                  <a:pt x="159003" y="1917776"/>
                </a:lnTo>
                <a:lnTo>
                  <a:pt x="82041" y="1927186"/>
                </a:lnTo>
                <a:lnTo>
                  <a:pt x="3301" y="1930387"/>
                </a:lnTo>
                <a:lnTo>
                  <a:pt x="1524" y="1930387"/>
                </a:lnTo>
                <a:lnTo>
                  <a:pt x="0" y="1931860"/>
                </a:lnTo>
                <a:lnTo>
                  <a:pt x="0" y="1935518"/>
                </a:lnTo>
                <a:lnTo>
                  <a:pt x="1524" y="1937003"/>
                </a:lnTo>
                <a:lnTo>
                  <a:pt x="3301" y="1937003"/>
                </a:lnTo>
                <a:lnTo>
                  <a:pt x="82550" y="1933790"/>
                </a:lnTo>
                <a:lnTo>
                  <a:pt x="160019" y="1924303"/>
                </a:lnTo>
                <a:lnTo>
                  <a:pt x="235584" y="1908810"/>
                </a:lnTo>
                <a:lnTo>
                  <a:pt x="308736" y="1887550"/>
                </a:lnTo>
                <a:lnTo>
                  <a:pt x="379475" y="1860778"/>
                </a:lnTo>
                <a:lnTo>
                  <a:pt x="447547" y="1828736"/>
                </a:lnTo>
                <a:lnTo>
                  <a:pt x="512571" y="1791690"/>
                </a:lnTo>
                <a:lnTo>
                  <a:pt x="574293" y="1749894"/>
                </a:lnTo>
                <a:lnTo>
                  <a:pt x="632586" y="1703577"/>
                </a:lnTo>
                <a:lnTo>
                  <a:pt x="687069" y="1653019"/>
                </a:lnTo>
                <a:lnTo>
                  <a:pt x="737615" y="1598447"/>
                </a:lnTo>
                <a:lnTo>
                  <a:pt x="783843" y="1540129"/>
                </a:lnTo>
                <a:lnTo>
                  <a:pt x="825626" y="1478280"/>
                </a:lnTo>
                <a:lnTo>
                  <a:pt x="862583" y="1413255"/>
                </a:lnTo>
                <a:lnTo>
                  <a:pt x="894587" y="1345183"/>
                </a:lnTo>
                <a:lnTo>
                  <a:pt x="921384" y="1274317"/>
                </a:lnTo>
                <a:lnTo>
                  <a:pt x="942593" y="1200912"/>
                </a:lnTo>
                <a:lnTo>
                  <a:pt x="958087" y="1125346"/>
                </a:lnTo>
                <a:lnTo>
                  <a:pt x="967612" y="1047750"/>
                </a:lnTo>
                <a:lnTo>
                  <a:pt x="970787" y="968501"/>
                </a:lnTo>
                <a:lnTo>
                  <a:pt x="967612" y="889126"/>
                </a:lnTo>
                <a:lnTo>
                  <a:pt x="958087" y="811657"/>
                </a:lnTo>
                <a:lnTo>
                  <a:pt x="942593" y="736091"/>
                </a:lnTo>
                <a:lnTo>
                  <a:pt x="921384" y="662686"/>
                </a:lnTo>
                <a:lnTo>
                  <a:pt x="894587" y="591819"/>
                </a:lnTo>
                <a:lnTo>
                  <a:pt x="862583" y="523747"/>
                </a:lnTo>
                <a:lnTo>
                  <a:pt x="825626" y="458724"/>
                </a:lnTo>
                <a:lnTo>
                  <a:pt x="783843" y="396875"/>
                </a:lnTo>
                <a:lnTo>
                  <a:pt x="737615" y="338581"/>
                </a:lnTo>
                <a:lnTo>
                  <a:pt x="687069" y="283971"/>
                </a:lnTo>
                <a:lnTo>
                  <a:pt x="632586" y="233425"/>
                </a:lnTo>
                <a:lnTo>
                  <a:pt x="574293" y="187070"/>
                </a:lnTo>
                <a:lnTo>
                  <a:pt x="512571" y="145287"/>
                </a:lnTo>
                <a:lnTo>
                  <a:pt x="447547" y="108203"/>
                </a:lnTo>
                <a:lnTo>
                  <a:pt x="379475" y="76200"/>
                </a:lnTo>
                <a:lnTo>
                  <a:pt x="308736" y="49402"/>
                </a:lnTo>
                <a:lnTo>
                  <a:pt x="235584" y="28193"/>
                </a:lnTo>
                <a:lnTo>
                  <a:pt x="160019" y="12700"/>
                </a:lnTo>
                <a:lnTo>
                  <a:pt x="82550" y="3175"/>
                </a:lnTo>
                <a:lnTo>
                  <a:pt x="33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110"/>
          <p:cNvSpPr/>
          <p:nvPr/>
        </p:nvSpPr>
        <p:spPr>
          <a:xfrm>
            <a:off x="7536694" y="4881224"/>
            <a:ext cx="929640" cy="929640"/>
          </a:xfrm>
          <a:custGeom>
            <a:avLst/>
            <a:gdLst/>
            <a:ahLst/>
            <a:cxnLst/>
            <a:rect l="l" t="t" r="r" b="b"/>
            <a:pathLst>
              <a:path w="929640" h="929639">
                <a:moveTo>
                  <a:pt x="928115" y="0"/>
                </a:moveTo>
                <a:lnTo>
                  <a:pt x="924559" y="0"/>
                </a:lnTo>
                <a:lnTo>
                  <a:pt x="923035" y="1524"/>
                </a:lnTo>
                <a:lnTo>
                  <a:pt x="923035" y="3301"/>
                </a:lnTo>
                <a:lnTo>
                  <a:pt x="919987" y="78612"/>
                </a:lnTo>
                <a:lnTo>
                  <a:pt x="910970" y="152272"/>
                </a:lnTo>
                <a:lnTo>
                  <a:pt x="896238" y="224027"/>
                </a:lnTo>
                <a:lnTo>
                  <a:pt x="876045" y="293750"/>
                </a:lnTo>
                <a:lnTo>
                  <a:pt x="850645" y="360933"/>
                </a:lnTo>
                <a:lnTo>
                  <a:pt x="820165" y="425576"/>
                </a:lnTo>
                <a:lnTo>
                  <a:pt x="784986" y="487425"/>
                </a:lnTo>
                <a:lnTo>
                  <a:pt x="745362" y="546099"/>
                </a:lnTo>
                <a:lnTo>
                  <a:pt x="701420" y="601522"/>
                </a:lnTo>
                <a:lnTo>
                  <a:pt x="653287" y="653338"/>
                </a:lnTo>
                <a:lnTo>
                  <a:pt x="601471" y="701357"/>
                </a:lnTo>
                <a:lnTo>
                  <a:pt x="546100" y="745337"/>
                </a:lnTo>
                <a:lnTo>
                  <a:pt x="487425" y="785037"/>
                </a:lnTo>
                <a:lnTo>
                  <a:pt x="425576" y="820216"/>
                </a:lnTo>
                <a:lnTo>
                  <a:pt x="360933" y="850633"/>
                </a:lnTo>
                <a:lnTo>
                  <a:pt x="293750" y="876058"/>
                </a:lnTo>
                <a:lnTo>
                  <a:pt x="224027" y="896251"/>
                </a:lnTo>
                <a:lnTo>
                  <a:pt x="152272" y="910970"/>
                </a:lnTo>
                <a:lnTo>
                  <a:pt x="78612" y="919975"/>
                </a:lnTo>
                <a:lnTo>
                  <a:pt x="3301" y="923023"/>
                </a:lnTo>
                <a:lnTo>
                  <a:pt x="1524" y="923023"/>
                </a:lnTo>
                <a:lnTo>
                  <a:pt x="0" y="924496"/>
                </a:lnTo>
                <a:lnTo>
                  <a:pt x="0" y="928154"/>
                </a:lnTo>
                <a:lnTo>
                  <a:pt x="1524" y="929639"/>
                </a:lnTo>
                <a:lnTo>
                  <a:pt x="3301" y="929639"/>
                </a:lnTo>
                <a:lnTo>
                  <a:pt x="79120" y="926566"/>
                </a:lnTo>
                <a:lnTo>
                  <a:pt x="153415" y="917498"/>
                </a:lnTo>
                <a:lnTo>
                  <a:pt x="225678" y="902677"/>
                </a:lnTo>
                <a:lnTo>
                  <a:pt x="295782" y="882332"/>
                </a:lnTo>
                <a:lnTo>
                  <a:pt x="363474" y="856729"/>
                </a:lnTo>
                <a:lnTo>
                  <a:pt x="428625" y="826096"/>
                </a:lnTo>
                <a:lnTo>
                  <a:pt x="490854" y="790663"/>
                </a:lnTo>
                <a:lnTo>
                  <a:pt x="550036" y="750684"/>
                </a:lnTo>
                <a:lnTo>
                  <a:pt x="605789" y="706386"/>
                </a:lnTo>
                <a:lnTo>
                  <a:pt x="657986" y="658025"/>
                </a:lnTo>
                <a:lnTo>
                  <a:pt x="706374" y="605828"/>
                </a:lnTo>
                <a:lnTo>
                  <a:pt x="750696" y="550036"/>
                </a:lnTo>
                <a:lnTo>
                  <a:pt x="790701" y="490854"/>
                </a:lnTo>
                <a:lnTo>
                  <a:pt x="826134" y="428624"/>
                </a:lnTo>
                <a:lnTo>
                  <a:pt x="856741" y="363600"/>
                </a:lnTo>
                <a:lnTo>
                  <a:pt x="882395" y="295782"/>
                </a:lnTo>
                <a:lnTo>
                  <a:pt x="902715" y="225678"/>
                </a:lnTo>
                <a:lnTo>
                  <a:pt x="917447" y="153415"/>
                </a:lnTo>
                <a:lnTo>
                  <a:pt x="926591" y="79120"/>
                </a:lnTo>
                <a:lnTo>
                  <a:pt x="929639" y="3301"/>
                </a:lnTo>
                <a:lnTo>
                  <a:pt x="929639" y="1524"/>
                </a:lnTo>
                <a:lnTo>
                  <a:pt x="92811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0" name="组合 119"/>
          <p:cNvGrpSpPr/>
          <p:nvPr/>
        </p:nvGrpSpPr>
        <p:grpSpPr>
          <a:xfrm>
            <a:off x="7219701" y="4156149"/>
            <a:ext cx="990601" cy="461803"/>
            <a:chOff x="7219701" y="4156149"/>
            <a:chExt cx="990601" cy="461803"/>
          </a:xfrm>
        </p:grpSpPr>
        <p:sp>
          <p:nvSpPr>
            <p:cNvPr id="93" name="object 111"/>
            <p:cNvSpPr/>
            <p:nvPr/>
          </p:nvSpPr>
          <p:spPr>
            <a:xfrm>
              <a:off x="7542282" y="4204568"/>
              <a:ext cx="668020" cy="413384"/>
            </a:xfrm>
            <a:custGeom>
              <a:avLst/>
              <a:gdLst/>
              <a:ahLst/>
              <a:cxnLst/>
              <a:rect l="l" t="t" r="r" b="b"/>
              <a:pathLst>
                <a:path w="668020" h="413385">
                  <a:moveTo>
                    <a:pt x="286130" y="0"/>
                  </a:moveTo>
                  <a:lnTo>
                    <a:pt x="0" y="0"/>
                  </a:lnTo>
                  <a:lnTo>
                    <a:pt x="26162" y="634"/>
                  </a:lnTo>
                  <a:lnTo>
                    <a:pt x="52450" y="2285"/>
                  </a:lnTo>
                  <a:lnTo>
                    <a:pt x="104775" y="8762"/>
                  </a:lnTo>
                  <a:lnTo>
                    <a:pt x="156718" y="19303"/>
                  </a:lnTo>
                  <a:lnTo>
                    <a:pt x="208025" y="34162"/>
                  </a:lnTo>
                  <a:lnTo>
                    <a:pt x="258572" y="52958"/>
                  </a:lnTo>
                  <a:lnTo>
                    <a:pt x="306958" y="75564"/>
                  </a:lnTo>
                  <a:lnTo>
                    <a:pt x="353187" y="101726"/>
                  </a:lnTo>
                  <a:lnTo>
                    <a:pt x="397001" y="131444"/>
                  </a:lnTo>
                  <a:lnTo>
                    <a:pt x="438403" y="164464"/>
                  </a:lnTo>
                  <a:lnTo>
                    <a:pt x="477012" y="200786"/>
                  </a:lnTo>
                  <a:lnTo>
                    <a:pt x="512952" y="240283"/>
                  </a:lnTo>
                  <a:lnTo>
                    <a:pt x="545973" y="282828"/>
                  </a:lnTo>
                  <a:lnTo>
                    <a:pt x="575945" y="328294"/>
                  </a:lnTo>
                  <a:lnTo>
                    <a:pt x="602869" y="376681"/>
                  </a:lnTo>
                  <a:lnTo>
                    <a:pt x="615061" y="401954"/>
                  </a:lnTo>
                  <a:lnTo>
                    <a:pt x="625475" y="410082"/>
                  </a:lnTo>
                  <a:lnTo>
                    <a:pt x="638175" y="413003"/>
                  </a:lnTo>
                  <a:lnTo>
                    <a:pt x="642366" y="413003"/>
                  </a:lnTo>
                  <a:lnTo>
                    <a:pt x="646556" y="412114"/>
                  </a:lnTo>
                  <a:lnTo>
                    <a:pt x="659129" y="404494"/>
                  </a:lnTo>
                  <a:lnTo>
                    <a:pt x="665733" y="394588"/>
                  </a:lnTo>
                  <a:lnTo>
                    <a:pt x="668020" y="382777"/>
                  </a:lnTo>
                  <a:lnTo>
                    <a:pt x="665352" y="370712"/>
                  </a:lnTo>
                  <a:lnTo>
                    <a:pt x="639064" y="318515"/>
                  </a:lnTo>
                  <a:lnTo>
                    <a:pt x="608965" y="268858"/>
                  </a:lnTo>
                  <a:lnTo>
                    <a:pt x="575437" y="222122"/>
                  </a:lnTo>
                  <a:lnTo>
                    <a:pt x="538352" y="178307"/>
                  </a:lnTo>
                  <a:lnTo>
                    <a:pt x="498221" y="137667"/>
                  </a:lnTo>
                  <a:lnTo>
                    <a:pt x="454914" y="100456"/>
                  </a:lnTo>
                  <a:lnTo>
                    <a:pt x="408686" y="66547"/>
                  </a:lnTo>
                  <a:lnTo>
                    <a:pt x="359791" y="36321"/>
                  </a:lnTo>
                  <a:lnTo>
                    <a:pt x="308228" y="9778"/>
                  </a:lnTo>
                  <a:lnTo>
                    <a:pt x="286130" y="0"/>
                  </a:lnTo>
                  <a:close/>
                </a:path>
              </a:pathLst>
            </a:custGeom>
            <a:solidFill>
              <a:srgbClr val="29AB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112"/>
            <p:cNvSpPr/>
            <p:nvPr/>
          </p:nvSpPr>
          <p:spPr>
            <a:xfrm>
              <a:off x="7219701" y="4156149"/>
              <a:ext cx="608965" cy="123825"/>
            </a:xfrm>
            <a:custGeom>
              <a:avLst/>
              <a:gdLst/>
              <a:ahLst/>
              <a:cxnLst/>
              <a:rect l="l" t="t" r="r" b="b"/>
              <a:pathLst>
                <a:path w="608965" h="123825">
                  <a:moveTo>
                    <a:pt x="322199" y="0"/>
                  </a:moveTo>
                  <a:lnTo>
                    <a:pt x="264795" y="2286"/>
                  </a:lnTo>
                  <a:lnTo>
                    <a:pt x="207391" y="9144"/>
                  </a:lnTo>
                  <a:lnTo>
                    <a:pt x="150241" y="20701"/>
                  </a:lnTo>
                  <a:lnTo>
                    <a:pt x="93472" y="36830"/>
                  </a:lnTo>
                  <a:lnTo>
                    <a:pt x="37464" y="57658"/>
                  </a:lnTo>
                  <a:lnTo>
                    <a:pt x="3175" y="77470"/>
                  </a:lnTo>
                  <a:lnTo>
                    <a:pt x="0" y="87630"/>
                  </a:lnTo>
                  <a:lnTo>
                    <a:pt x="888" y="100076"/>
                  </a:lnTo>
                  <a:lnTo>
                    <a:pt x="6476" y="114427"/>
                  </a:lnTo>
                  <a:lnTo>
                    <a:pt x="16382" y="121031"/>
                  </a:lnTo>
                  <a:lnTo>
                    <a:pt x="28067" y="123317"/>
                  </a:lnTo>
                  <a:lnTo>
                    <a:pt x="40131" y="120650"/>
                  </a:lnTo>
                  <a:lnTo>
                    <a:pt x="64897" y="109982"/>
                  </a:lnTo>
                  <a:lnTo>
                    <a:pt x="89916" y="100203"/>
                  </a:lnTo>
                  <a:lnTo>
                    <a:pt x="140588" y="83947"/>
                  </a:lnTo>
                  <a:lnTo>
                    <a:pt x="192024" y="71755"/>
                  </a:lnTo>
                  <a:lnTo>
                    <a:pt x="243967" y="63754"/>
                  </a:lnTo>
                  <a:lnTo>
                    <a:pt x="296291" y="59817"/>
                  </a:lnTo>
                  <a:lnTo>
                    <a:pt x="322579" y="59436"/>
                  </a:lnTo>
                  <a:lnTo>
                    <a:pt x="608710" y="59436"/>
                  </a:lnTo>
                  <a:lnTo>
                    <a:pt x="604138" y="57404"/>
                  </a:lnTo>
                  <a:lnTo>
                    <a:pt x="549148" y="36830"/>
                  </a:lnTo>
                  <a:lnTo>
                    <a:pt x="493268" y="20828"/>
                  </a:lnTo>
                  <a:lnTo>
                    <a:pt x="436752" y="9271"/>
                  </a:lnTo>
                  <a:lnTo>
                    <a:pt x="379602" y="2286"/>
                  </a:lnTo>
                  <a:lnTo>
                    <a:pt x="350900" y="635"/>
                  </a:lnTo>
                  <a:lnTo>
                    <a:pt x="322199" y="0"/>
                  </a:lnTo>
                  <a:close/>
                </a:path>
              </a:pathLst>
            </a:custGeom>
            <a:solidFill>
              <a:srgbClr val="29AB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5" name="object 113"/>
          <p:cNvSpPr/>
          <p:nvPr/>
        </p:nvSpPr>
        <p:spPr>
          <a:xfrm>
            <a:off x="8402325" y="4881224"/>
            <a:ext cx="67310" cy="7620"/>
          </a:xfrm>
          <a:custGeom>
            <a:avLst/>
            <a:gdLst/>
            <a:ahLst/>
            <a:cxnLst/>
            <a:rect l="l" t="t" r="r" b="b"/>
            <a:pathLst>
              <a:path w="67309" h="7620">
                <a:moveTo>
                  <a:pt x="65531" y="0"/>
                </a:moveTo>
                <a:lnTo>
                  <a:pt x="1524" y="0"/>
                </a:lnTo>
                <a:lnTo>
                  <a:pt x="0" y="1650"/>
                </a:lnTo>
                <a:lnTo>
                  <a:pt x="0" y="5968"/>
                </a:lnTo>
                <a:lnTo>
                  <a:pt x="1524" y="7619"/>
                </a:lnTo>
                <a:lnTo>
                  <a:pt x="65531" y="7619"/>
                </a:lnTo>
                <a:lnTo>
                  <a:pt x="67055" y="5968"/>
                </a:lnTo>
                <a:lnTo>
                  <a:pt x="67055" y="1650"/>
                </a:lnTo>
                <a:lnTo>
                  <a:pt x="655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114"/>
          <p:cNvSpPr txBox="1"/>
          <p:nvPr/>
        </p:nvSpPr>
        <p:spPr>
          <a:xfrm>
            <a:off x="8927904" y="4553294"/>
            <a:ext cx="824052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91795" algn="l"/>
              </a:tabLst>
            </a:pPr>
            <a:r>
              <a:rPr sz="1400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比你懂你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97" name="object 115"/>
          <p:cNvSpPr txBox="1"/>
          <p:nvPr/>
        </p:nvSpPr>
        <p:spPr>
          <a:xfrm>
            <a:off x="8910453" y="4945359"/>
            <a:ext cx="739140" cy="5022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FFFFFF"/>
                </a:solidFill>
                <a:latin typeface="Microsoft YaHei"/>
                <a:cs typeface="Microsoft YaHei"/>
              </a:rPr>
              <a:t>随处随想</a:t>
            </a:r>
            <a:endParaRPr sz="1400" dirty="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490"/>
              </a:spcBef>
            </a:pPr>
            <a:r>
              <a:rPr sz="1400" dirty="0">
                <a:solidFill>
                  <a:srgbClr val="FFFFFF"/>
                </a:solidFill>
                <a:latin typeface="Microsoft YaHei"/>
                <a:cs typeface="Microsoft YaHei"/>
              </a:rPr>
              <a:t>所想即得</a:t>
            </a:r>
            <a:endParaRPr sz="1400" dirty="0">
              <a:latin typeface="Microsoft YaHei"/>
              <a:cs typeface="Microsoft YaHei"/>
            </a:endParaRPr>
          </a:p>
        </p:txBody>
      </p:sp>
      <p:sp>
        <p:nvSpPr>
          <p:cNvPr id="98" name="object 116"/>
          <p:cNvSpPr/>
          <p:nvPr/>
        </p:nvSpPr>
        <p:spPr>
          <a:xfrm>
            <a:off x="8423661" y="4579473"/>
            <a:ext cx="96520" cy="94615"/>
          </a:xfrm>
          <a:custGeom>
            <a:avLst/>
            <a:gdLst/>
            <a:ahLst/>
            <a:cxnLst/>
            <a:rect l="l" t="t" r="r" b="b"/>
            <a:pathLst>
              <a:path w="96520" h="94614">
                <a:moveTo>
                  <a:pt x="34671" y="0"/>
                </a:moveTo>
                <a:lnTo>
                  <a:pt x="1270" y="39242"/>
                </a:lnTo>
                <a:lnTo>
                  <a:pt x="0" y="56260"/>
                </a:lnTo>
                <a:lnTo>
                  <a:pt x="4572" y="68706"/>
                </a:lnTo>
                <a:lnTo>
                  <a:pt x="12573" y="79247"/>
                </a:lnTo>
                <a:lnTo>
                  <a:pt x="23495" y="87502"/>
                </a:lnTo>
                <a:lnTo>
                  <a:pt x="37084" y="92709"/>
                </a:lnTo>
                <a:lnTo>
                  <a:pt x="53086" y="94487"/>
                </a:lnTo>
                <a:lnTo>
                  <a:pt x="66801" y="90804"/>
                </a:lnTo>
                <a:lnTo>
                  <a:pt x="78613" y="83565"/>
                </a:lnTo>
                <a:lnTo>
                  <a:pt x="87884" y="73278"/>
                </a:lnTo>
                <a:lnTo>
                  <a:pt x="93852" y="60705"/>
                </a:lnTo>
                <a:lnTo>
                  <a:pt x="96012" y="46481"/>
                </a:lnTo>
                <a:lnTo>
                  <a:pt x="95885" y="43687"/>
                </a:lnTo>
                <a:lnTo>
                  <a:pt x="67183" y="4952"/>
                </a:lnTo>
                <a:lnTo>
                  <a:pt x="34671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117"/>
          <p:cNvSpPr/>
          <p:nvPr/>
        </p:nvSpPr>
        <p:spPr>
          <a:xfrm>
            <a:off x="8464810" y="4850744"/>
            <a:ext cx="96520" cy="94615"/>
          </a:xfrm>
          <a:custGeom>
            <a:avLst/>
            <a:gdLst/>
            <a:ahLst/>
            <a:cxnLst/>
            <a:rect l="l" t="t" r="r" b="b"/>
            <a:pathLst>
              <a:path w="96520" h="94614">
                <a:moveTo>
                  <a:pt x="34671" y="0"/>
                </a:moveTo>
                <a:lnTo>
                  <a:pt x="1270" y="39242"/>
                </a:lnTo>
                <a:lnTo>
                  <a:pt x="0" y="56260"/>
                </a:lnTo>
                <a:lnTo>
                  <a:pt x="4572" y="68706"/>
                </a:lnTo>
                <a:lnTo>
                  <a:pt x="12573" y="79247"/>
                </a:lnTo>
                <a:lnTo>
                  <a:pt x="23495" y="87502"/>
                </a:lnTo>
                <a:lnTo>
                  <a:pt x="37084" y="92709"/>
                </a:lnTo>
                <a:lnTo>
                  <a:pt x="53086" y="94487"/>
                </a:lnTo>
                <a:lnTo>
                  <a:pt x="66801" y="90804"/>
                </a:lnTo>
                <a:lnTo>
                  <a:pt x="78613" y="83565"/>
                </a:lnTo>
                <a:lnTo>
                  <a:pt x="87884" y="73278"/>
                </a:lnTo>
                <a:lnTo>
                  <a:pt x="93852" y="60705"/>
                </a:lnTo>
                <a:lnTo>
                  <a:pt x="96012" y="46481"/>
                </a:lnTo>
                <a:lnTo>
                  <a:pt x="95885" y="43687"/>
                </a:lnTo>
                <a:lnTo>
                  <a:pt x="67183" y="4952"/>
                </a:lnTo>
                <a:lnTo>
                  <a:pt x="34671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18"/>
          <p:cNvSpPr/>
          <p:nvPr/>
        </p:nvSpPr>
        <p:spPr>
          <a:xfrm>
            <a:off x="8419089" y="5126588"/>
            <a:ext cx="94615" cy="94615"/>
          </a:xfrm>
          <a:custGeom>
            <a:avLst/>
            <a:gdLst/>
            <a:ahLst/>
            <a:cxnLst/>
            <a:rect l="l" t="t" r="r" b="b"/>
            <a:pathLst>
              <a:path w="94615" h="94614">
                <a:moveTo>
                  <a:pt x="34163" y="0"/>
                </a:moveTo>
                <a:lnTo>
                  <a:pt x="1270" y="39243"/>
                </a:lnTo>
                <a:lnTo>
                  <a:pt x="0" y="56260"/>
                </a:lnTo>
                <a:lnTo>
                  <a:pt x="4445" y="68706"/>
                </a:lnTo>
                <a:lnTo>
                  <a:pt x="12319" y="79247"/>
                </a:lnTo>
                <a:lnTo>
                  <a:pt x="23114" y="87503"/>
                </a:lnTo>
                <a:lnTo>
                  <a:pt x="36575" y="92709"/>
                </a:lnTo>
                <a:lnTo>
                  <a:pt x="52197" y="94487"/>
                </a:lnTo>
                <a:lnTo>
                  <a:pt x="65786" y="90804"/>
                </a:lnTo>
                <a:lnTo>
                  <a:pt x="77343" y="83565"/>
                </a:lnTo>
                <a:lnTo>
                  <a:pt x="86487" y="73278"/>
                </a:lnTo>
                <a:lnTo>
                  <a:pt x="92329" y="60706"/>
                </a:lnTo>
                <a:lnTo>
                  <a:pt x="94488" y="46481"/>
                </a:lnTo>
                <a:lnTo>
                  <a:pt x="94361" y="43687"/>
                </a:lnTo>
                <a:lnTo>
                  <a:pt x="66167" y="4953"/>
                </a:lnTo>
                <a:lnTo>
                  <a:pt x="34163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19"/>
          <p:cNvSpPr/>
          <p:nvPr/>
        </p:nvSpPr>
        <p:spPr>
          <a:xfrm>
            <a:off x="8504434" y="5179929"/>
            <a:ext cx="303530" cy="0"/>
          </a:xfrm>
          <a:custGeom>
            <a:avLst/>
            <a:gdLst/>
            <a:ahLst/>
            <a:cxnLst/>
            <a:rect l="l" t="t" r="r" b="b"/>
            <a:pathLst>
              <a:path w="303529">
                <a:moveTo>
                  <a:pt x="0" y="0"/>
                </a:moveTo>
                <a:lnTo>
                  <a:pt x="303275" y="0"/>
                </a:lnTo>
              </a:path>
            </a:pathLst>
          </a:custGeom>
          <a:ln w="9144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20"/>
          <p:cNvSpPr/>
          <p:nvPr/>
        </p:nvSpPr>
        <p:spPr>
          <a:xfrm>
            <a:off x="8504434" y="4625192"/>
            <a:ext cx="303530" cy="0"/>
          </a:xfrm>
          <a:custGeom>
            <a:avLst/>
            <a:gdLst/>
            <a:ahLst/>
            <a:cxnLst/>
            <a:rect l="l" t="t" r="r" b="b"/>
            <a:pathLst>
              <a:path w="303529">
                <a:moveTo>
                  <a:pt x="0" y="0"/>
                </a:moveTo>
                <a:lnTo>
                  <a:pt x="303275" y="0"/>
                </a:lnTo>
              </a:path>
            </a:pathLst>
          </a:custGeom>
          <a:ln w="9144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21"/>
          <p:cNvSpPr txBox="1"/>
          <p:nvPr/>
        </p:nvSpPr>
        <p:spPr>
          <a:xfrm>
            <a:off x="4184275" y="4539341"/>
            <a:ext cx="735965" cy="7454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900"/>
              </a:lnSpc>
            </a:pPr>
            <a:r>
              <a:rPr sz="2750" spc="35" dirty="0">
                <a:solidFill>
                  <a:srgbClr val="FFFFFF"/>
                </a:solidFill>
                <a:latin typeface="Microsoft YaHei"/>
                <a:cs typeface="Microsoft YaHei"/>
              </a:rPr>
              <a:t>智能  供应</a:t>
            </a:r>
            <a:endParaRPr sz="2750">
              <a:latin typeface="Microsoft YaHei"/>
              <a:cs typeface="Microsoft YaHei"/>
            </a:endParaRPr>
          </a:p>
        </p:txBody>
      </p:sp>
      <p:sp>
        <p:nvSpPr>
          <p:cNvPr id="104" name="object 122"/>
          <p:cNvSpPr/>
          <p:nvPr/>
        </p:nvSpPr>
        <p:spPr>
          <a:xfrm>
            <a:off x="3668782" y="3998829"/>
            <a:ext cx="1757172" cy="17571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23"/>
          <p:cNvSpPr/>
          <p:nvPr/>
        </p:nvSpPr>
        <p:spPr>
          <a:xfrm>
            <a:off x="4543558" y="3908912"/>
            <a:ext cx="972819" cy="1937385"/>
          </a:xfrm>
          <a:custGeom>
            <a:avLst/>
            <a:gdLst/>
            <a:ahLst/>
            <a:cxnLst/>
            <a:rect l="l" t="t" r="r" b="b"/>
            <a:pathLst>
              <a:path w="972820" h="1937385">
                <a:moveTo>
                  <a:pt x="3301" y="0"/>
                </a:moveTo>
                <a:lnTo>
                  <a:pt x="1524" y="0"/>
                </a:lnTo>
                <a:lnTo>
                  <a:pt x="0" y="1524"/>
                </a:lnTo>
                <a:lnTo>
                  <a:pt x="0" y="5080"/>
                </a:lnTo>
                <a:lnTo>
                  <a:pt x="1524" y="6603"/>
                </a:lnTo>
                <a:lnTo>
                  <a:pt x="3301" y="6603"/>
                </a:lnTo>
                <a:lnTo>
                  <a:pt x="82169" y="9778"/>
                </a:lnTo>
                <a:lnTo>
                  <a:pt x="159258" y="19176"/>
                </a:lnTo>
                <a:lnTo>
                  <a:pt x="234314" y="34670"/>
                </a:lnTo>
                <a:lnTo>
                  <a:pt x="307213" y="55752"/>
                </a:lnTo>
                <a:lnTo>
                  <a:pt x="377571" y="82295"/>
                </a:lnTo>
                <a:lnTo>
                  <a:pt x="445262" y="114172"/>
                </a:lnTo>
                <a:lnTo>
                  <a:pt x="509905" y="150875"/>
                </a:lnTo>
                <a:lnTo>
                  <a:pt x="571246" y="192405"/>
                </a:lnTo>
                <a:lnTo>
                  <a:pt x="629285" y="238378"/>
                </a:lnTo>
                <a:lnTo>
                  <a:pt x="683513" y="288670"/>
                </a:lnTo>
                <a:lnTo>
                  <a:pt x="733679" y="342900"/>
                </a:lnTo>
                <a:lnTo>
                  <a:pt x="779780" y="400812"/>
                </a:lnTo>
                <a:lnTo>
                  <a:pt x="821309" y="462152"/>
                </a:lnTo>
                <a:lnTo>
                  <a:pt x="858138" y="526795"/>
                </a:lnTo>
                <a:lnTo>
                  <a:pt x="889888" y="594487"/>
                </a:lnTo>
                <a:lnTo>
                  <a:pt x="916559" y="664844"/>
                </a:lnTo>
                <a:lnTo>
                  <a:pt x="937641" y="737615"/>
                </a:lnTo>
                <a:lnTo>
                  <a:pt x="953008" y="812672"/>
                </a:lnTo>
                <a:lnTo>
                  <a:pt x="962533" y="889762"/>
                </a:lnTo>
                <a:lnTo>
                  <a:pt x="965708" y="968501"/>
                </a:lnTo>
                <a:lnTo>
                  <a:pt x="962533" y="1047241"/>
                </a:lnTo>
                <a:lnTo>
                  <a:pt x="953008" y="1124331"/>
                </a:lnTo>
                <a:lnTo>
                  <a:pt x="937641" y="1199388"/>
                </a:lnTo>
                <a:lnTo>
                  <a:pt x="916559" y="1272158"/>
                </a:lnTo>
                <a:lnTo>
                  <a:pt x="889888" y="1342517"/>
                </a:lnTo>
                <a:lnTo>
                  <a:pt x="858138" y="1410208"/>
                </a:lnTo>
                <a:lnTo>
                  <a:pt x="821309" y="1474851"/>
                </a:lnTo>
                <a:lnTo>
                  <a:pt x="779780" y="1536192"/>
                </a:lnTo>
                <a:lnTo>
                  <a:pt x="733679" y="1594129"/>
                </a:lnTo>
                <a:lnTo>
                  <a:pt x="683513" y="1648333"/>
                </a:lnTo>
                <a:lnTo>
                  <a:pt x="629285" y="1698561"/>
                </a:lnTo>
                <a:lnTo>
                  <a:pt x="571246" y="1744548"/>
                </a:lnTo>
                <a:lnTo>
                  <a:pt x="509905" y="1786064"/>
                </a:lnTo>
                <a:lnTo>
                  <a:pt x="445262" y="1822856"/>
                </a:lnTo>
                <a:lnTo>
                  <a:pt x="377571" y="1854669"/>
                </a:lnTo>
                <a:lnTo>
                  <a:pt x="307213" y="1881263"/>
                </a:lnTo>
                <a:lnTo>
                  <a:pt x="234314" y="1902383"/>
                </a:lnTo>
                <a:lnTo>
                  <a:pt x="159258" y="1917776"/>
                </a:lnTo>
                <a:lnTo>
                  <a:pt x="82169" y="1927186"/>
                </a:lnTo>
                <a:lnTo>
                  <a:pt x="3301" y="1930387"/>
                </a:lnTo>
                <a:lnTo>
                  <a:pt x="1524" y="1930387"/>
                </a:lnTo>
                <a:lnTo>
                  <a:pt x="0" y="1931860"/>
                </a:lnTo>
                <a:lnTo>
                  <a:pt x="0" y="1935518"/>
                </a:lnTo>
                <a:lnTo>
                  <a:pt x="1524" y="1937003"/>
                </a:lnTo>
                <a:lnTo>
                  <a:pt x="3301" y="1937003"/>
                </a:lnTo>
                <a:lnTo>
                  <a:pt x="82676" y="1933790"/>
                </a:lnTo>
                <a:lnTo>
                  <a:pt x="160274" y="1924303"/>
                </a:lnTo>
                <a:lnTo>
                  <a:pt x="235838" y="1908810"/>
                </a:lnTo>
                <a:lnTo>
                  <a:pt x="309245" y="1887550"/>
                </a:lnTo>
                <a:lnTo>
                  <a:pt x="380111" y="1860778"/>
                </a:lnTo>
                <a:lnTo>
                  <a:pt x="448310" y="1828736"/>
                </a:lnTo>
                <a:lnTo>
                  <a:pt x="513334" y="1791690"/>
                </a:lnTo>
                <a:lnTo>
                  <a:pt x="575183" y="1749894"/>
                </a:lnTo>
                <a:lnTo>
                  <a:pt x="633602" y="1703577"/>
                </a:lnTo>
                <a:lnTo>
                  <a:pt x="688213" y="1653019"/>
                </a:lnTo>
                <a:lnTo>
                  <a:pt x="738759" y="1598447"/>
                </a:lnTo>
                <a:lnTo>
                  <a:pt x="785113" y="1540129"/>
                </a:lnTo>
                <a:lnTo>
                  <a:pt x="826897" y="1478280"/>
                </a:lnTo>
                <a:lnTo>
                  <a:pt x="863981" y="1413255"/>
                </a:lnTo>
                <a:lnTo>
                  <a:pt x="895985" y="1345183"/>
                </a:lnTo>
                <a:lnTo>
                  <a:pt x="922782" y="1274317"/>
                </a:lnTo>
                <a:lnTo>
                  <a:pt x="944118" y="1200912"/>
                </a:lnTo>
                <a:lnTo>
                  <a:pt x="959612" y="1125346"/>
                </a:lnTo>
                <a:lnTo>
                  <a:pt x="969137" y="1047750"/>
                </a:lnTo>
                <a:lnTo>
                  <a:pt x="972312" y="968501"/>
                </a:lnTo>
                <a:lnTo>
                  <a:pt x="969137" y="889126"/>
                </a:lnTo>
                <a:lnTo>
                  <a:pt x="959612" y="811657"/>
                </a:lnTo>
                <a:lnTo>
                  <a:pt x="944118" y="736091"/>
                </a:lnTo>
                <a:lnTo>
                  <a:pt x="922782" y="662686"/>
                </a:lnTo>
                <a:lnTo>
                  <a:pt x="895985" y="591819"/>
                </a:lnTo>
                <a:lnTo>
                  <a:pt x="863981" y="523747"/>
                </a:lnTo>
                <a:lnTo>
                  <a:pt x="826897" y="458724"/>
                </a:lnTo>
                <a:lnTo>
                  <a:pt x="785113" y="396875"/>
                </a:lnTo>
                <a:lnTo>
                  <a:pt x="738759" y="338581"/>
                </a:lnTo>
                <a:lnTo>
                  <a:pt x="688213" y="283971"/>
                </a:lnTo>
                <a:lnTo>
                  <a:pt x="633602" y="233425"/>
                </a:lnTo>
                <a:lnTo>
                  <a:pt x="575183" y="187070"/>
                </a:lnTo>
                <a:lnTo>
                  <a:pt x="513334" y="145287"/>
                </a:lnTo>
                <a:lnTo>
                  <a:pt x="448310" y="108203"/>
                </a:lnTo>
                <a:lnTo>
                  <a:pt x="380111" y="76200"/>
                </a:lnTo>
                <a:lnTo>
                  <a:pt x="309245" y="49402"/>
                </a:lnTo>
                <a:lnTo>
                  <a:pt x="235838" y="28193"/>
                </a:lnTo>
                <a:lnTo>
                  <a:pt x="160274" y="12700"/>
                </a:lnTo>
                <a:lnTo>
                  <a:pt x="82676" y="3175"/>
                </a:lnTo>
                <a:lnTo>
                  <a:pt x="33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24"/>
          <p:cNvSpPr/>
          <p:nvPr/>
        </p:nvSpPr>
        <p:spPr>
          <a:xfrm>
            <a:off x="4543558" y="4881224"/>
            <a:ext cx="929640" cy="929640"/>
          </a:xfrm>
          <a:custGeom>
            <a:avLst/>
            <a:gdLst/>
            <a:ahLst/>
            <a:cxnLst/>
            <a:rect l="l" t="t" r="r" b="b"/>
            <a:pathLst>
              <a:path w="929639" h="929639">
                <a:moveTo>
                  <a:pt x="928116" y="0"/>
                </a:moveTo>
                <a:lnTo>
                  <a:pt x="924560" y="0"/>
                </a:lnTo>
                <a:lnTo>
                  <a:pt x="923036" y="1524"/>
                </a:lnTo>
                <a:lnTo>
                  <a:pt x="923036" y="3301"/>
                </a:lnTo>
                <a:lnTo>
                  <a:pt x="919988" y="78612"/>
                </a:lnTo>
                <a:lnTo>
                  <a:pt x="910971" y="152272"/>
                </a:lnTo>
                <a:lnTo>
                  <a:pt x="896238" y="224027"/>
                </a:lnTo>
                <a:lnTo>
                  <a:pt x="876046" y="293750"/>
                </a:lnTo>
                <a:lnTo>
                  <a:pt x="850646" y="360933"/>
                </a:lnTo>
                <a:lnTo>
                  <a:pt x="820166" y="425576"/>
                </a:lnTo>
                <a:lnTo>
                  <a:pt x="784987" y="487425"/>
                </a:lnTo>
                <a:lnTo>
                  <a:pt x="745363" y="546099"/>
                </a:lnTo>
                <a:lnTo>
                  <a:pt x="701421" y="601522"/>
                </a:lnTo>
                <a:lnTo>
                  <a:pt x="653288" y="653338"/>
                </a:lnTo>
                <a:lnTo>
                  <a:pt x="601472" y="701357"/>
                </a:lnTo>
                <a:lnTo>
                  <a:pt x="546100" y="745337"/>
                </a:lnTo>
                <a:lnTo>
                  <a:pt x="487425" y="785037"/>
                </a:lnTo>
                <a:lnTo>
                  <a:pt x="425576" y="820216"/>
                </a:lnTo>
                <a:lnTo>
                  <a:pt x="360934" y="850633"/>
                </a:lnTo>
                <a:lnTo>
                  <a:pt x="293750" y="876058"/>
                </a:lnTo>
                <a:lnTo>
                  <a:pt x="224027" y="896251"/>
                </a:lnTo>
                <a:lnTo>
                  <a:pt x="152273" y="910970"/>
                </a:lnTo>
                <a:lnTo>
                  <a:pt x="78612" y="919975"/>
                </a:lnTo>
                <a:lnTo>
                  <a:pt x="3301" y="923023"/>
                </a:lnTo>
                <a:lnTo>
                  <a:pt x="1524" y="923023"/>
                </a:lnTo>
                <a:lnTo>
                  <a:pt x="0" y="924496"/>
                </a:lnTo>
                <a:lnTo>
                  <a:pt x="0" y="928154"/>
                </a:lnTo>
                <a:lnTo>
                  <a:pt x="1524" y="929639"/>
                </a:lnTo>
                <a:lnTo>
                  <a:pt x="3301" y="929639"/>
                </a:lnTo>
                <a:lnTo>
                  <a:pt x="79121" y="926566"/>
                </a:lnTo>
                <a:lnTo>
                  <a:pt x="153416" y="917498"/>
                </a:lnTo>
                <a:lnTo>
                  <a:pt x="225679" y="902677"/>
                </a:lnTo>
                <a:lnTo>
                  <a:pt x="295783" y="882332"/>
                </a:lnTo>
                <a:lnTo>
                  <a:pt x="363474" y="856729"/>
                </a:lnTo>
                <a:lnTo>
                  <a:pt x="428625" y="826096"/>
                </a:lnTo>
                <a:lnTo>
                  <a:pt x="490855" y="790663"/>
                </a:lnTo>
                <a:lnTo>
                  <a:pt x="550037" y="750684"/>
                </a:lnTo>
                <a:lnTo>
                  <a:pt x="605789" y="706386"/>
                </a:lnTo>
                <a:lnTo>
                  <a:pt x="657987" y="658025"/>
                </a:lnTo>
                <a:lnTo>
                  <a:pt x="706374" y="605828"/>
                </a:lnTo>
                <a:lnTo>
                  <a:pt x="750697" y="550036"/>
                </a:lnTo>
                <a:lnTo>
                  <a:pt x="790701" y="490854"/>
                </a:lnTo>
                <a:lnTo>
                  <a:pt x="826135" y="428624"/>
                </a:lnTo>
                <a:lnTo>
                  <a:pt x="856742" y="363600"/>
                </a:lnTo>
                <a:lnTo>
                  <a:pt x="882396" y="295782"/>
                </a:lnTo>
                <a:lnTo>
                  <a:pt x="902716" y="225678"/>
                </a:lnTo>
                <a:lnTo>
                  <a:pt x="917448" y="153415"/>
                </a:lnTo>
                <a:lnTo>
                  <a:pt x="926592" y="79120"/>
                </a:lnTo>
                <a:lnTo>
                  <a:pt x="929639" y="3301"/>
                </a:lnTo>
                <a:lnTo>
                  <a:pt x="929639" y="1524"/>
                </a:lnTo>
                <a:lnTo>
                  <a:pt x="9281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1" name="组合 120"/>
          <p:cNvGrpSpPr/>
          <p:nvPr/>
        </p:nvGrpSpPr>
        <p:grpSpPr>
          <a:xfrm>
            <a:off x="4237582" y="4156149"/>
            <a:ext cx="979583" cy="461803"/>
            <a:chOff x="4237582" y="4156149"/>
            <a:chExt cx="979583" cy="461803"/>
          </a:xfrm>
        </p:grpSpPr>
        <p:sp>
          <p:nvSpPr>
            <p:cNvPr id="107" name="object 125"/>
            <p:cNvSpPr/>
            <p:nvPr/>
          </p:nvSpPr>
          <p:spPr>
            <a:xfrm>
              <a:off x="4549145" y="4204568"/>
              <a:ext cx="668020" cy="413384"/>
            </a:xfrm>
            <a:custGeom>
              <a:avLst/>
              <a:gdLst/>
              <a:ahLst/>
              <a:cxnLst/>
              <a:rect l="l" t="t" r="r" b="b"/>
              <a:pathLst>
                <a:path w="668020" h="413385">
                  <a:moveTo>
                    <a:pt x="286131" y="0"/>
                  </a:moveTo>
                  <a:lnTo>
                    <a:pt x="0" y="0"/>
                  </a:lnTo>
                  <a:lnTo>
                    <a:pt x="26162" y="634"/>
                  </a:lnTo>
                  <a:lnTo>
                    <a:pt x="52450" y="2285"/>
                  </a:lnTo>
                  <a:lnTo>
                    <a:pt x="104775" y="8762"/>
                  </a:lnTo>
                  <a:lnTo>
                    <a:pt x="156718" y="19303"/>
                  </a:lnTo>
                  <a:lnTo>
                    <a:pt x="208025" y="34162"/>
                  </a:lnTo>
                  <a:lnTo>
                    <a:pt x="258572" y="52958"/>
                  </a:lnTo>
                  <a:lnTo>
                    <a:pt x="306959" y="75564"/>
                  </a:lnTo>
                  <a:lnTo>
                    <a:pt x="353187" y="101726"/>
                  </a:lnTo>
                  <a:lnTo>
                    <a:pt x="397001" y="131444"/>
                  </a:lnTo>
                  <a:lnTo>
                    <a:pt x="438404" y="164464"/>
                  </a:lnTo>
                  <a:lnTo>
                    <a:pt x="477012" y="200786"/>
                  </a:lnTo>
                  <a:lnTo>
                    <a:pt x="512953" y="240283"/>
                  </a:lnTo>
                  <a:lnTo>
                    <a:pt x="545973" y="282828"/>
                  </a:lnTo>
                  <a:lnTo>
                    <a:pt x="575945" y="328294"/>
                  </a:lnTo>
                  <a:lnTo>
                    <a:pt x="602869" y="376681"/>
                  </a:lnTo>
                  <a:lnTo>
                    <a:pt x="615061" y="401954"/>
                  </a:lnTo>
                  <a:lnTo>
                    <a:pt x="625475" y="410082"/>
                  </a:lnTo>
                  <a:lnTo>
                    <a:pt x="638175" y="413003"/>
                  </a:lnTo>
                  <a:lnTo>
                    <a:pt x="642366" y="413003"/>
                  </a:lnTo>
                  <a:lnTo>
                    <a:pt x="646557" y="412114"/>
                  </a:lnTo>
                  <a:lnTo>
                    <a:pt x="659130" y="404494"/>
                  </a:lnTo>
                  <a:lnTo>
                    <a:pt x="665734" y="394588"/>
                  </a:lnTo>
                  <a:lnTo>
                    <a:pt x="668020" y="382777"/>
                  </a:lnTo>
                  <a:lnTo>
                    <a:pt x="665353" y="370712"/>
                  </a:lnTo>
                  <a:lnTo>
                    <a:pt x="639063" y="318515"/>
                  </a:lnTo>
                  <a:lnTo>
                    <a:pt x="608964" y="268858"/>
                  </a:lnTo>
                  <a:lnTo>
                    <a:pt x="575437" y="222122"/>
                  </a:lnTo>
                  <a:lnTo>
                    <a:pt x="538480" y="178307"/>
                  </a:lnTo>
                  <a:lnTo>
                    <a:pt x="498221" y="137667"/>
                  </a:lnTo>
                  <a:lnTo>
                    <a:pt x="454913" y="100456"/>
                  </a:lnTo>
                  <a:lnTo>
                    <a:pt x="408686" y="66547"/>
                  </a:lnTo>
                  <a:lnTo>
                    <a:pt x="359791" y="36321"/>
                  </a:lnTo>
                  <a:lnTo>
                    <a:pt x="308229" y="9778"/>
                  </a:lnTo>
                  <a:lnTo>
                    <a:pt x="286131" y="0"/>
                  </a:lnTo>
                  <a:close/>
                </a:path>
              </a:pathLst>
            </a:custGeom>
            <a:solidFill>
              <a:srgbClr val="29AB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26"/>
            <p:cNvSpPr/>
            <p:nvPr/>
          </p:nvSpPr>
          <p:spPr>
            <a:xfrm>
              <a:off x="4237582" y="4156149"/>
              <a:ext cx="608965" cy="123825"/>
            </a:xfrm>
            <a:custGeom>
              <a:avLst/>
              <a:gdLst/>
              <a:ahLst/>
              <a:cxnLst/>
              <a:rect l="l" t="t" r="r" b="b"/>
              <a:pathLst>
                <a:path w="608964" h="123825">
                  <a:moveTo>
                    <a:pt x="322199" y="0"/>
                  </a:moveTo>
                  <a:lnTo>
                    <a:pt x="264794" y="2286"/>
                  </a:lnTo>
                  <a:lnTo>
                    <a:pt x="207390" y="9144"/>
                  </a:lnTo>
                  <a:lnTo>
                    <a:pt x="150240" y="20701"/>
                  </a:lnTo>
                  <a:lnTo>
                    <a:pt x="93472" y="36830"/>
                  </a:lnTo>
                  <a:lnTo>
                    <a:pt x="37464" y="57658"/>
                  </a:lnTo>
                  <a:lnTo>
                    <a:pt x="3175" y="77470"/>
                  </a:lnTo>
                  <a:lnTo>
                    <a:pt x="0" y="87630"/>
                  </a:lnTo>
                  <a:lnTo>
                    <a:pt x="888" y="100076"/>
                  </a:lnTo>
                  <a:lnTo>
                    <a:pt x="6476" y="114427"/>
                  </a:lnTo>
                  <a:lnTo>
                    <a:pt x="16383" y="121031"/>
                  </a:lnTo>
                  <a:lnTo>
                    <a:pt x="28066" y="123317"/>
                  </a:lnTo>
                  <a:lnTo>
                    <a:pt x="40131" y="120650"/>
                  </a:lnTo>
                  <a:lnTo>
                    <a:pt x="64897" y="109982"/>
                  </a:lnTo>
                  <a:lnTo>
                    <a:pt x="89915" y="100203"/>
                  </a:lnTo>
                  <a:lnTo>
                    <a:pt x="140588" y="83947"/>
                  </a:lnTo>
                  <a:lnTo>
                    <a:pt x="192024" y="71755"/>
                  </a:lnTo>
                  <a:lnTo>
                    <a:pt x="243966" y="63754"/>
                  </a:lnTo>
                  <a:lnTo>
                    <a:pt x="296290" y="59817"/>
                  </a:lnTo>
                  <a:lnTo>
                    <a:pt x="322579" y="59436"/>
                  </a:lnTo>
                  <a:lnTo>
                    <a:pt x="608711" y="59436"/>
                  </a:lnTo>
                  <a:lnTo>
                    <a:pt x="604138" y="57404"/>
                  </a:lnTo>
                  <a:lnTo>
                    <a:pt x="549148" y="36830"/>
                  </a:lnTo>
                  <a:lnTo>
                    <a:pt x="493267" y="20828"/>
                  </a:lnTo>
                  <a:lnTo>
                    <a:pt x="436752" y="9271"/>
                  </a:lnTo>
                  <a:lnTo>
                    <a:pt x="379602" y="2286"/>
                  </a:lnTo>
                  <a:lnTo>
                    <a:pt x="350900" y="635"/>
                  </a:lnTo>
                  <a:lnTo>
                    <a:pt x="322199" y="0"/>
                  </a:lnTo>
                  <a:close/>
                </a:path>
              </a:pathLst>
            </a:custGeom>
            <a:solidFill>
              <a:srgbClr val="29AB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9" name="object 127"/>
          <p:cNvSpPr/>
          <p:nvPr/>
        </p:nvSpPr>
        <p:spPr>
          <a:xfrm>
            <a:off x="5409189" y="4881224"/>
            <a:ext cx="67310" cy="7620"/>
          </a:xfrm>
          <a:custGeom>
            <a:avLst/>
            <a:gdLst/>
            <a:ahLst/>
            <a:cxnLst/>
            <a:rect l="l" t="t" r="r" b="b"/>
            <a:pathLst>
              <a:path w="67310" h="7620">
                <a:moveTo>
                  <a:pt x="65531" y="0"/>
                </a:moveTo>
                <a:lnTo>
                  <a:pt x="1524" y="0"/>
                </a:lnTo>
                <a:lnTo>
                  <a:pt x="0" y="1650"/>
                </a:lnTo>
                <a:lnTo>
                  <a:pt x="0" y="5968"/>
                </a:lnTo>
                <a:lnTo>
                  <a:pt x="1524" y="7619"/>
                </a:lnTo>
                <a:lnTo>
                  <a:pt x="65531" y="7619"/>
                </a:lnTo>
                <a:lnTo>
                  <a:pt x="67055" y="5968"/>
                </a:lnTo>
                <a:lnTo>
                  <a:pt x="67055" y="1650"/>
                </a:lnTo>
                <a:lnTo>
                  <a:pt x="655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28"/>
          <p:cNvSpPr/>
          <p:nvPr/>
        </p:nvSpPr>
        <p:spPr>
          <a:xfrm>
            <a:off x="3659638" y="4579473"/>
            <a:ext cx="96520" cy="94615"/>
          </a:xfrm>
          <a:custGeom>
            <a:avLst/>
            <a:gdLst/>
            <a:ahLst/>
            <a:cxnLst/>
            <a:rect l="l" t="t" r="r" b="b"/>
            <a:pathLst>
              <a:path w="96520" h="94614">
                <a:moveTo>
                  <a:pt x="61340" y="0"/>
                </a:moveTo>
                <a:lnTo>
                  <a:pt x="16890" y="11683"/>
                </a:lnTo>
                <a:lnTo>
                  <a:pt x="0" y="46481"/>
                </a:lnTo>
                <a:lnTo>
                  <a:pt x="2158" y="60705"/>
                </a:lnTo>
                <a:lnTo>
                  <a:pt x="8127" y="73278"/>
                </a:lnTo>
                <a:lnTo>
                  <a:pt x="17399" y="83565"/>
                </a:lnTo>
                <a:lnTo>
                  <a:pt x="29209" y="90804"/>
                </a:lnTo>
                <a:lnTo>
                  <a:pt x="42925" y="94487"/>
                </a:lnTo>
                <a:lnTo>
                  <a:pt x="58927" y="92709"/>
                </a:lnTo>
                <a:lnTo>
                  <a:pt x="72516" y="87502"/>
                </a:lnTo>
                <a:lnTo>
                  <a:pt x="83438" y="79247"/>
                </a:lnTo>
                <a:lnTo>
                  <a:pt x="91439" y="68706"/>
                </a:lnTo>
                <a:lnTo>
                  <a:pt x="96012" y="56260"/>
                </a:lnTo>
                <a:lnTo>
                  <a:pt x="94741" y="39242"/>
                </a:lnTo>
                <a:lnTo>
                  <a:pt x="90042" y="25018"/>
                </a:lnTo>
                <a:lnTo>
                  <a:pt x="82676" y="13588"/>
                </a:lnTo>
                <a:lnTo>
                  <a:pt x="72897" y="5206"/>
                </a:lnTo>
                <a:lnTo>
                  <a:pt x="61340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29"/>
          <p:cNvSpPr txBox="1"/>
          <p:nvPr/>
        </p:nvSpPr>
        <p:spPr>
          <a:xfrm>
            <a:off x="2544791" y="4468189"/>
            <a:ext cx="760164" cy="833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9299"/>
              </a:lnSpc>
              <a:tabLst>
                <a:tab pos="1174115" algn="l"/>
              </a:tabLst>
            </a:pPr>
            <a:r>
              <a:rPr sz="1400" dirty="0" err="1">
                <a:solidFill>
                  <a:srgbClr val="FFFFFF"/>
                </a:solidFill>
                <a:latin typeface="Microsoft YaHei"/>
                <a:cs typeface="Microsoft YaHei"/>
              </a:rPr>
              <a:t>快速响应</a:t>
            </a:r>
            <a:r>
              <a:rPr sz="140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1400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精益供应</a:t>
            </a:r>
            <a:r>
              <a:rPr sz="1400" dirty="0" smtClean="0">
                <a:solidFill>
                  <a:srgbClr val="FFFFFF"/>
                </a:solidFill>
                <a:latin typeface="Microsoft YaHei"/>
                <a:cs typeface="Microsoft YaHei"/>
              </a:rPr>
              <a:t>  </a:t>
            </a:r>
            <a:r>
              <a:rPr sz="1400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按需订制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12" name="object 130"/>
          <p:cNvSpPr/>
          <p:nvPr/>
        </p:nvSpPr>
        <p:spPr>
          <a:xfrm>
            <a:off x="3618489" y="4850744"/>
            <a:ext cx="96520" cy="94615"/>
          </a:xfrm>
          <a:custGeom>
            <a:avLst/>
            <a:gdLst/>
            <a:ahLst/>
            <a:cxnLst/>
            <a:rect l="l" t="t" r="r" b="b"/>
            <a:pathLst>
              <a:path w="96520" h="94614">
                <a:moveTo>
                  <a:pt x="61340" y="0"/>
                </a:moveTo>
                <a:lnTo>
                  <a:pt x="16890" y="11683"/>
                </a:lnTo>
                <a:lnTo>
                  <a:pt x="0" y="46481"/>
                </a:lnTo>
                <a:lnTo>
                  <a:pt x="2159" y="60705"/>
                </a:lnTo>
                <a:lnTo>
                  <a:pt x="8127" y="73278"/>
                </a:lnTo>
                <a:lnTo>
                  <a:pt x="17399" y="83565"/>
                </a:lnTo>
                <a:lnTo>
                  <a:pt x="29210" y="90804"/>
                </a:lnTo>
                <a:lnTo>
                  <a:pt x="42925" y="94487"/>
                </a:lnTo>
                <a:lnTo>
                  <a:pt x="58927" y="92709"/>
                </a:lnTo>
                <a:lnTo>
                  <a:pt x="72516" y="87502"/>
                </a:lnTo>
                <a:lnTo>
                  <a:pt x="83438" y="79247"/>
                </a:lnTo>
                <a:lnTo>
                  <a:pt x="91439" y="68706"/>
                </a:lnTo>
                <a:lnTo>
                  <a:pt x="96012" y="56260"/>
                </a:lnTo>
                <a:lnTo>
                  <a:pt x="94741" y="39242"/>
                </a:lnTo>
                <a:lnTo>
                  <a:pt x="90042" y="25018"/>
                </a:lnTo>
                <a:lnTo>
                  <a:pt x="82676" y="13588"/>
                </a:lnTo>
                <a:lnTo>
                  <a:pt x="72898" y="5206"/>
                </a:lnTo>
                <a:lnTo>
                  <a:pt x="61340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31"/>
          <p:cNvSpPr/>
          <p:nvPr/>
        </p:nvSpPr>
        <p:spPr>
          <a:xfrm>
            <a:off x="3664209" y="5126588"/>
            <a:ext cx="96520" cy="94615"/>
          </a:xfrm>
          <a:custGeom>
            <a:avLst/>
            <a:gdLst/>
            <a:ahLst/>
            <a:cxnLst/>
            <a:rect l="l" t="t" r="r" b="b"/>
            <a:pathLst>
              <a:path w="96520" h="94614">
                <a:moveTo>
                  <a:pt x="61341" y="0"/>
                </a:moveTo>
                <a:lnTo>
                  <a:pt x="16891" y="11684"/>
                </a:lnTo>
                <a:lnTo>
                  <a:pt x="0" y="46481"/>
                </a:lnTo>
                <a:lnTo>
                  <a:pt x="2159" y="60706"/>
                </a:lnTo>
                <a:lnTo>
                  <a:pt x="8128" y="73278"/>
                </a:lnTo>
                <a:lnTo>
                  <a:pt x="17399" y="83565"/>
                </a:lnTo>
                <a:lnTo>
                  <a:pt x="29210" y="90804"/>
                </a:lnTo>
                <a:lnTo>
                  <a:pt x="42925" y="94487"/>
                </a:lnTo>
                <a:lnTo>
                  <a:pt x="58928" y="92709"/>
                </a:lnTo>
                <a:lnTo>
                  <a:pt x="72517" y="87503"/>
                </a:lnTo>
                <a:lnTo>
                  <a:pt x="83439" y="79247"/>
                </a:lnTo>
                <a:lnTo>
                  <a:pt x="91440" y="68706"/>
                </a:lnTo>
                <a:lnTo>
                  <a:pt x="96012" y="56260"/>
                </a:lnTo>
                <a:lnTo>
                  <a:pt x="94742" y="39243"/>
                </a:lnTo>
                <a:lnTo>
                  <a:pt x="90043" y="25018"/>
                </a:lnTo>
                <a:lnTo>
                  <a:pt x="82677" y="13588"/>
                </a:lnTo>
                <a:lnTo>
                  <a:pt x="72898" y="5206"/>
                </a:lnTo>
                <a:lnTo>
                  <a:pt x="61341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32"/>
          <p:cNvSpPr/>
          <p:nvPr/>
        </p:nvSpPr>
        <p:spPr>
          <a:xfrm>
            <a:off x="3371601" y="4625192"/>
            <a:ext cx="303530" cy="0"/>
          </a:xfrm>
          <a:custGeom>
            <a:avLst/>
            <a:gdLst/>
            <a:ahLst/>
            <a:cxnLst/>
            <a:rect l="l" t="t" r="r" b="b"/>
            <a:pathLst>
              <a:path w="303529">
                <a:moveTo>
                  <a:pt x="303275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矩形 114"/>
          <p:cNvSpPr/>
          <p:nvPr/>
        </p:nvSpPr>
        <p:spPr>
          <a:xfrm>
            <a:off x="7450833" y="2036748"/>
            <a:ext cx="920765" cy="2778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9299"/>
              </a:lnSpc>
            </a:pPr>
            <a:r>
              <a:rPr lang="zh-CN" altLang="en-US" sz="1400" dirty="0">
                <a:solidFill>
                  <a:srgbClr val="FFFFFF"/>
                </a:solidFill>
                <a:latin typeface="Microsoft YaHei"/>
                <a:cs typeface="Microsoft YaHei"/>
              </a:rPr>
              <a:t>快速高效</a:t>
            </a:r>
          </a:p>
        </p:txBody>
      </p:sp>
      <p:sp>
        <p:nvSpPr>
          <p:cNvPr id="116" name="标题 1"/>
          <p:cNvSpPr txBox="1">
            <a:spLocks/>
          </p:cNvSpPr>
          <p:nvPr/>
        </p:nvSpPr>
        <p:spPr>
          <a:xfrm>
            <a:off x="609600" y="480782"/>
            <a:ext cx="3432944" cy="6966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标</a:t>
            </a:r>
            <a:r>
              <a:rPr lang="zh-CN" altLang="en-US" dirty="0" smtClean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题在此</a:t>
            </a:r>
            <a:endParaRPr lang="zh-CN" altLang="en-US" dirty="0">
              <a:solidFill>
                <a:srgbClr val="0096FF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-43542" y="452431"/>
            <a:ext cx="507999" cy="647163"/>
            <a:chOff x="-43542" y="452431"/>
            <a:chExt cx="507999" cy="647163"/>
          </a:xfrm>
        </p:grpSpPr>
        <p:sp>
          <p:nvSpPr>
            <p:cNvPr id="118" name="矩形 117"/>
            <p:cNvSpPr/>
            <p:nvPr/>
          </p:nvSpPr>
          <p:spPr>
            <a:xfrm>
              <a:off x="-43542" y="452431"/>
              <a:ext cx="304800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335923" y="452431"/>
              <a:ext cx="128534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831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9"/>
          <p:cNvSpPr/>
          <p:nvPr/>
        </p:nvSpPr>
        <p:spPr>
          <a:xfrm>
            <a:off x="1847088" y="2196083"/>
            <a:ext cx="73660" cy="73660"/>
          </a:xfrm>
          <a:custGeom>
            <a:avLst/>
            <a:gdLst/>
            <a:ahLst/>
            <a:cxnLst/>
            <a:rect l="l" t="t" r="r" b="b"/>
            <a:pathLst>
              <a:path w="73660" h="73660">
                <a:moveTo>
                  <a:pt x="0" y="73151"/>
                </a:moveTo>
                <a:lnTo>
                  <a:pt x="73151" y="73151"/>
                </a:lnTo>
                <a:lnTo>
                  <a:pt x="73151" y="0"/>
                </a:lnTo>
                <a:lnTo>
                  <a:pt x="0" y="0"/>
                </a:lnTo>
                <a:lnTo>
                  <a:pt x="0" y="7315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20"/>
          <p:cNvSpPr/>
          <p:nvPr/>
        </p:nvSpPr>
        <p:spPr>
          <a:xfrm>
            <a:off x="3057144" y="2196083"/>
            <a:ext cx="73660" cy="73660"/>
          </a:xfrm>
          <a:custGeom>
            <a:avLst/>
            <a:gdLst/>
            <a:ahLst/>
            <a:cxnLst/>
            <a:rect l="l" t="t" r="r" b="b"/>
            <a:pathLst>
              <a:path w="73660" h="73660">
                <a:moveTo>
                  <a:pt x="0" y="73151"/>
                </a:moveTo>
                <a:lnTo>
                  <a:pt x="73151" y="73151"/>
                </a:lnTo>
                <a:lnTo>
                  <a:pt x="73151" y="0"/>
                </a:lnTo>
                <a:lnTo>
                  <a:pt x="0" y="0"/>
                </a:lnTo>
                <a:lnTo>
                  <a:pt x="0" y="7315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1"/>
          <p:cNvSpPr/>
          <p:nvPr/>
        </p:nvSpPr>
        <p:spPr>
          <a:xfrm>
            <a:off x="3509771" y="3209544"/>
            <a:ext cx="73660" cy="74930"/>
          </a:xfrm>
          <a:custGeom>
            <a:avLst/>
            <a:gdLst/>
            <a:ahLst/>
            <a:cxnLst/>
            <a:rect l="l" t="t" r="r" b="b"/>
            <a:pathLst>
              <a:path w="73660" h="74929">
                <a:moveTo>
                  <a:pt x="0" y="74675"/>
                </a:moveTo>
                <a:lnTo>
                  <a:pt x="73151" y="74675"/>
                </a:lnTo>
                <a:lnTo>
                  <a:pt x="73151" y="0"/>
                </a:lnTo>
                <a:lnTo>
                  <a:pt x="0" y="0"/>
                </a:lnTo>
                <a:lnTo>
                  <a:pt x="0" y="74675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22"/>
          <p:cNvSpPr/>
          <p:nvPr/>
        </p:nvSpPr>
        <p:spPr>
          <a:xfrm>
            <a:off x="1426463" y="4437888"/>
            <a:ext cx="74930" cy="74930"/>
          </a:xfrm>
          <a:custGeom>
            <a:avLst/>
            <a:gdLst/>
            <a:ahLst/>
            <a:cxnLst/>
            <a:rect l="l" t="t" r="r" b="b"/>
            <a:pathLst>
              <a:path w="74930" h="74929">
                <a:moveTo>
                  <a:pt x="0" y="74675"/>
                </a:moveTo>
                <a:lnTo>
                  <a:pt x="74675" y="74675"/>
                </a:lnTo>
                <a:lnTo>
                  <a:pt x="74675" y="0"/>
                </a:lnTo>
                <a:lnTo>
                  <a:pt x="0" y="0"/>
                </a:lnTo>
                <a:lnTo>
                  <a:pt x="0" y="74675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3"/>
          <p:cNvSpPr/>
          <p:nvPr/>
        </p:nvSpPr>
        <p:spPr>
          <a:xfrm>
            <a:off x="1426463" y="3782567"/>
            <a:ext cx="74930" cy="74930"/>
          </a:xfrm>
          <a:custGeom>
            <a:avLst/>
            <a:gdLst/>
            <a:ahLst/>
            <a:cxnLst/>
            <a:rect l="l" t="t" r="r" b="b"/>
            <a:pathLst>
              <a:path w="74930" h="74929">
                <a:moveTo>
                  <a:pt x="0" y="74676"/>
                </a:moveTo>
                <a:lnTo>
                  <a:pt x="74675" y="74676"/>
                </a:lnTo>
                <a:lnTo>
                  <a:pt x="74675" y="0"/>
                </a:lnTo>
                <a:lnTo>
                  <a:pt x="0" y="0"/>
                </a:lnTo>
                <a:lnTo>
                  <a:pt x="0" y="74676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24"/>
          <p:cNvSpPr/>
          <p:nvPr/>
        </p:nvSpPr>
        <p:spPr>
          <a:xfrm>
            <a:off x="3509771" y="3852671"/>
            <a:ext cx="73660" cy="500380"/>
          </a:xfrm>
          <a:custGeom>
            <a:avLst/>
            <a:gdLst/>
            <a:ahLst/>
            <a:cxnLst/>
            <a:rect l="l" t="t" r="r" b="b"/>
            <a:pathLst>
              <a:path w="73660" h="500379">
                <a:moveTo>
                  <a:pt x="0" y="499871"/>
                </a:moveTo>
                <a:lnTo>
                  <a:pt x="73151" y="499871"/>
                </a:lnTo>
                <a:lnTo>
                  <a:pt x="73151" y="0"/>
                </a:lnTo>
                <a:lnTo>
                  <a:pt x="0" y="0"/>
                </a:lnTo>
                <a:lnTo>
                  <a:pt x="0" y="49987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5"/>
          <p:cNvSpPr/>
          <p:nvPr/>
        </p:nvSpPr>
        <p:spPr>
          <a:xfrm>
            <a:off x="2727960" y="5731764"/>
            <a:ext cx="501650" cy="73660"/>
          </a:xfrm>
          <a:custGeom>
            <a:avLst/>
            <a:gdLst/>
            <a:ahLst/>
            <a:cxnLst/>
            <a:rect l="l" t="t" r="r" b="b"/>
            <a:pathLst>
              <a:path w="501650" h="73660">
                <a:moveTo>
                  <a:pt x="0" y="73152"/>
                </a:moveTo>
                <a:lnTo>
                  <a:pt x="501395" y="73152"/>
                </a:lnTo>
                <a:lnTo>
                  <a:pt x="501395" y="0"/>
                </a:lnTo>
                <a:lnTo>
                  <a:pt x="0" y="0"/>
                </a:lnTo>
                <a:lnTo>
                  <a:pt x="0" y="73152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26"/>
          <p:cNvSpPr txBox="1"/>
          <p:nvPr/>
        </p:nvSpPr>
        <p:spPr>
          <a:xfrm>
            <a:off x="1909064" y="3721480"/>
            <a:ext cx="1159510" cy="355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50" spc="-20" dirty="0">
                <a:solidFill>
                  <a:srgbClr val="FFFFFF"/>
                </a:solidFill>
                <a:latin typeface="Microsoft YaHei"/>
                <a:cs typeface="Microsoft YaHei"/>
              </a:rPr>
              <a:t>智慧营销</a:t>
            </a:r>
            <a:endParaRPr sz="2250">
              <a:latin typeface="Microsoft YaHei"/>
              <a:cs typeface="Microsoft YaHei"/>
            </a:endParaRPr>
          </a:p>
        </p:txBody>
      </p:sp>
      <p:sp>
        <p:nvSpPr>
          <p:cNvPr id="10" name="object 27"/>
          <p:cNvSpPr txBox="1"/>
          <p:nvPr/>
        </p:nvSpPr>
        <p:spPr>
          <a:xfrm>
            <a:off x="1846833" y="4899914"/>
            <a:ext cx="1295400" cy="2336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Microsoft YaHei"/>
                <a:cs typeface="Microsoft YaHei"/>
              </a:rPr>
              <a:t>C2B、精准营销</a:t>
            </a:r>
            <a:endParaRPr sz="1450">
              <a:latin typeface="Microsoft YaHei"/>
              <a:cs typeface="Microsoft YaHei"/>
            </a:endParaRPr>
          </a:p>
        </p:txBody>
      </p:sp>
      <p:sp>
        <p:nvSpPr>
          <p:cNvPr id="11" name="object 28"/>
          <p:cNvSpPr txBox="1"/>
          <p:nvPr/>
        </p:nvSpPr>
        <p:spPr>
          <a:xfrm>
            <a:off x="4336541" y="4876165"/>
            <a:ext cx="1315085" cy="509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450" spc="-5" dirty="0">
                <a:solidFill>
                  <a:srgbClr val="FFFFFF"/>
                </a:solidFill>
                <a:latin typeface="Microsoft YaHei"/>
                <a:cs typeface="Microsoft YaHei"/>
              </a:rPr>
              <a:t>无人车、</a:t>
            </a:r>
            <a:r>
              <a:rPr sz="1450" dirty="0">
                <a:solidFill>
                  <a:srgbClr val="FFFFFF"/>
                </a:solidFill>
                <a:latin typeface="Microsoft YaHei"/>
                <a:cs typeface="Microsoft YaHei"/>
              </a:rPr>
              <a:t>无</a:t>
            </a:r>
            <a:r>
              <a:rPr sz="1450" spc="-20" dirty="0">
                <a:solidFill>
                  <a:srgbClr val="FFFFFF"/>
                </a:solidFill>
                <a:latin typeface="Microsoft YaHei"/>
                <a:cs typeface="Microsoft YaHei"/>
              </a:rPr>
              <a:t>人</a:t>
            </a:r>
            <a:r>
              <a:rPr sz="1450" dirty="0">
                <a:solidFill>
                  <a:srgbClr val="FFFFFF"/>
                </a:solidFill>
                <a:latin typeface="Microsoft YaHei"/>
                <a:cs typeface="Microsoft YaHei"/>
              </a:rPr>
              <a:t>机</a:t>
            </a:r>
            <a:endParaRPr sz="1450">
              <a:latin typeface="Microsoft YaHei"/>
              <a:cs typeface="Microsoft YaHei"/>
            </a:endParaRPr>
          </a:p>
          <a:p>
            <a:pPr marL="1270" algn="ctr">
              <a:lnSpc>
                <a:spcPct val="100000"/>
              </a:lnSpc>
              <a:spcBef>
                <a:spcPts val="434"/>
              </a:spcBef>
            </a:pPr>
            <a:r>
              <a:rPr sz="1450" dirty="0">
                <a:solidFill>
                  <a:srgbClr val="FFFFFF"/>
                </a:solidFill>
                <a:latin typeface="Microsoft YaHei"/>
                <a:cs typeface="Microsoft YaHei"/>
              </a:rPr>
              <a:t>无人仓</a:t>
            </a:r>
            <a:endParaRPr sz="1450">
              <a:latin typeface="Microsoft YaHei"/>
              <a:cs typeface="Microsoft YaHei"/>
            </a:endParaRPr>
          </a:p>
        </p:txBody>
      </p:sp>
      <p:sp>
        <p:nvSpPr>
          <p:cNvPr id="12" name="object 29"/>
          <p:cNvSpPr txBox="1"/>
          <p:nvPr/>
        </p:nvSpPr>
        <p:spPr>
          <a:xfrm>
            <a:off x="6753225" y="4899914"/>
            <a:ext cx="1501140" cy="2336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Microsoft YaHei"/>
                <a:cs typeface="Microsoft YaHei"/>
              </a:rPr>
              <a:t>预测、定价、协同</a:t>
            </a:r>
            <a:endParaRPr sz="1450">
              <a:latin typeface="Microsoft YaHei"/>
              <a:cs typeface="Microsoft YaHei"/>
            </a:endParaRPr>
          </a:p>
        </p:txBody>
      </p:sp>
      <p:sp>
        <p:nvSpPr>
          <p:cNvPr id="13" name="object 30"/>
          <p:cNvSpPr txBox="1"/>
          <p:nvPr/>
        </p:nvSpPr>
        <p:spPr>
          <a:xfrm>
            <a:off x="9220961" y="4899914"/>
            <a:ext cx="1501140" cy="2336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Microsoft YaHei"/>
                <a:cs typeface="Microsoft YaHei"/>
              </a:rPr>
              <a:t>风控、账户、连接</a:t>
            </a:r>
            <a:endParaRPr sz="1450">
              <a:latin typeface="Microsoft YaHei"/>
              <a:cs typeface="Microsoft YaHei"/>
            </a:endParaRPr>
          </a:p>
        </p:txBody>
      </p:sp>
      <p:sp>
        <p:nvSpPr>
          <p:cNvPr id="14" name="object 31"/>
          <p:cNvSpPr txBox="1"/>
          <p:nvPr/>
        </p:nvSpPr>
        <p:spPr>
          <a:xfrm>
            <a:off x="4418203" y="3721480"/>
            <a:ext cx="1159510" cy="355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50" spc="-20" dirty="0">
                <a:solidFill>
                  <a:srgbClr val="FFFFFF"/>
                </a:solidFill>
                <a:latin typeface="Microsoft YaHei"/>
                <a:cs typeface="Microsoft YaHei"/>
              </a:rPr>
              <a:t>智慧物流</a:t>
            </a:r>
            <a:endParaRPr sz="2250">
              <a:latin typeface="Microsoft YaHei"/>
              <a:cs typeface="Microsoft YaHei"/>
            </a:endParaRPr>
          </a:p>
        </p:txBody>
      </p:sp>
      <p:sp>
        <p:nvSpPr>
          <p:cNvPr id="15" name="object 32"/>
          <p:cNvSpPr txBox="1"/>
          <p:nvPr/>
        </p:nvSpPr>
        <p:spPr>
          <a:xfrm>
            <a:off x="6785229" y="3721480"/>
            <a:ext cx="1442720" cy="355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50" spc="-20" dirty="0">
                <a:solidFill>
                  <a:srgbClr val="FFFFFF"/>
                </a:solidFill>
                <a:latin typeface="Microsoft YaHei"/>
                <a:cs typeface="Microsoft YaHei"/>
              </a:rPr>
              <a:t>智慧供应链</a:t>
            </a:r>
            <a:endParaRPr sz="2250">
              <a:latin typeface="Microsoft YaHei"/>
              <a:cs typeface="Microsoft YaHei"/>
            </a:endParaRPr>
          </a:p>
        </p:txBody>
      </p:sp>
      <p:sp>
        <p:nvSpPr>
          <p:cNvPr id="16" name="object 33"/>
          <p:cNvSpPr txBox="1"/>
          <p:nvPr/>
        </p:nvSpPr>
        <p:spPr>
          <a:xfrm>
            <a:off x="9436354" y="3721480"/>
            <a:ext cx="1159510" cy="355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50" spc="-20" dirty="0">
                <a:solidFill>
                  <a:srgbClr val="FFFFFF"/>
                </a:solidFill>
                <a:latin typeface="Microsoft YaHei"/>
                <a:cs typeface="Microsoft YaHei"/>
              </a:rPr>
              <a:t>金融科技</a:t>
            </a:r>
            <a:endParaRPr sz="2250">
              <a:latin typeface="Microsoft YaHei"/>
              <a:cs typeface="Microsoft YaHei"/>
            </a:endParaRPr>
          </a:p>
        </p:txBody>
      </p:sp>
      <p:sp>
        <p:nvSpPr>
          <p:cNvPr id="17" name="object 34"/>
          <p:cNvSpPr/>
          <p:nvPr/>
        </p:nvSpPr>
        <p:spPr>
          <a:xfrm>
            <a:off x="2037588" y="2633472"/>
            <a:ext cx="885190" cy="868680"/>
          </a:xfrm>
          <a:custGeom>
            <a:avLst/>
            <a:gdLst/>
            <a:ahLst/>
            <a:cxnLst/>
            <a:rect l="l" t="t" r="r" b="b"/>
            <a:pathLst>
              <a:path w="885189" h="868679">
                <a:moveTo>
                  <a:pt x="489457" y="0"/>
                </a:moveTo>
                <a:lnTo>
                  <a:pt x="105282" y="0"/>
                </a:lnTo>
                <a:lnTo>
                  <a:pt x="63500" y="8636"/>
                </a:lnTo>
                <a:lnTo>
                  <a:pt x="29591" y="32257"/>
                </a:lnTo>
                <a:lnTo>
                  <a:pt x="7238" y="67055"/>
                </a:lnTo>
                <a:lnTo>
                  <a:pt x="0" y="106679"/>
                </a:lnTo>
                <a:lnTo>
                  <a:pt x="0" y="763397"/>
                </a:lnTo>
                <a:lnTo>
                  <a:pt x="8636" y="805179"/>
                </a:lnTo>
                <a:lnTo>
                  <a:pt x="32257" y="839088"/>
                </a:lnTo>
                <a:lnTo>
                  <a:pt x="67056" y="861440"/>
                </a:lnTo>
                <a:lnTo>
                  <a:pt x="438657" y="868679"/>
                </a:lnTo>
                <a:lnTo>
                  <a:pt x="441960" y="868679"/>
                </a:lnTo>
                <a:lnTo>
                  <a:pt x="445262" y="868172"/>
                </a:lnTo>
                <a:lnTo>
                  <a:pt x="448310" y="867155"/>
                </a:lnTo>
                <a:lnTo>
                  <a:pt x="787781" y="867155"/>
                </a:lnTo>
                <a:lnTo>
                  <a:pt x="829563" y="858519"/>
                </a:lnTo>
                <a:lnTo>
                  <a:pt x="863473" y="835025"/>
                </a:lnTo>
                <a:lnTo>
                  <a:pt x="884682" y="802766"/>
                </a:lnTo>
                <a:lnTo>
                  <a:pt x="105282" y="802766"/>
                </a:lnTo>
                <a:lnTo>
                  <a:pt x="91186" y="800226"/>
                </a:lnTo>
                <a:lnTo>
                  <a:pt x="79248" y="793368"/>
                </a:lnTo>
                <a:lnTo>
                  <a:pt x="70231" y="782954"/>
                </a:lnTo>
                <a:lnTo>
                  <a:pt x="65278" y="769874"/>
                </a:lnTo>
                <a:lnTo>
                  <a:pt x="64516" y="106679"/>
                </a:lnTo>
                <a:lnTo>
                  <a:pt x="66929" y="92582"/>
                </a:lnTo>
                <a:lnTo>
                  <a:pt x="73913" y="80644"/>
                </a:lnTo>
                <a:lnTo>
                  <a:pt x="84328" y="71754"/>
                </a:lnTo>
                <a:lnTo>
                  <a:pt x="97409" y="66675"/>
                </a:lnTo>
                <a:lnTo>
                  <a:pt x="234314" y="65912"/>
                </a:lnTo>
                <a:lnTo>
                  <a:pt x="237617" y="65404"/>
                </a:lnTo>
                <a:lnTo>
                  <a:pt x="240537" y="64388"/>
                </a:lnTo>
                <a:lnTo>
                  <a:pt x="487680" y="64388"/>
                </a:lnTo>
                <a:lnTo>
                  <a:pt x="501523" y="61340"/>
                </a:lnTo>
                <a:lnTo>
                  <a:pt x="512318" y="52958"/>
                </a:lnTo>
                <a:lnTo>
                  <a:pt x="518794" y="40639"/>
                </a:lnTo>
                <a:lnTo>
                  <a:pt x="517017" y="23749"/>
                </a:lnTo>
                <a:lnTo>
                  <a:pt x="510920" y="11175"/>
                </a:lnTo>
                <a:lnTo>
                  <a:pt x="501395" y="3175"/>
                </a:lnTo>
                <a:lnTo>
                  <a:pt x="48945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35"/>
          <p:cNvSpPr/>
          <p:nvPr/>
        </p:nvSpPr>
        <p:spPr>
          <a:xfrm>
            <a:off x="2142870" y="2831973"/>
            <a:ext cx="788035" cy="604520"/>
          </a:xfrm>
          <a:custGeom>
            <a:avLst/>
            <a:gdLst/>
            <a:ahLst/>
            <a:cxnLst/>
            <a:rect l="l" t="t" r="r" b="b"/>
            <a:pathLst>
              <a:path w="788035" h="604520">
                <a:moveTo>
                  <a:pt x="755523" y="0"/>
                </a:moveTo>
                <a:lnTo>
                  <a:pt x="741680" y="3175"/>
                </a:lnTo>
                <a:lnTo>
                  <a:pt x="730885" y="11556"/>
                </a:lnTo>
                <a:lnTo>
                  <a:pt x="724408" y="23749"/>
                </a:lnTo>
                <a:lnTo>
                  <a:pt x="723265" y="563499"/>
                </a:lnTo>
                <a:lnTo>
                  <a:pt x="720852" y="577596"/>
                </a:lnTo>
                <a:lnTo>
                  <a:pt x="713867" y="589534"/>
                </a:lnTo>
                <a:lnTo>
                  <a:pt x="703453" y="598424"/>
                </a:lnTo>
                <a:lnTo>
                  <a:pt x="690372" y="603503"/>
                </a:lnTo>
                <a:lnTo>
                  <a:pt x="0" y="604265"/>
                </a:lnTo>
                <a:lnTo>
                  <a:pt x="779399" y="604265"/>
                </a:lnTo>
                <a:lnTo>
                  <a:pt x="780542" y="601726"/>
                </a:lnTo>
                <a:lnTo>
                  <a:pt x="784860" y="588263"/>
                </a:lnTo>
                <a:lnTo>
                  <a:pt x="787273" y="574039"/>
                </a:lnTo>
                <a:lnTo>
                  <a:pt x="787781" y="32257"/>
                </a:lnTo>
                <a:lnTo>
                  <a:pt x="784606" y="18414"/>
                </a:lnTo>
                <a:lnTo>
                  <a:pt x="776224" y="7492"/>
                </a:lnTo>
                <a:lnTo>
                  <a:pt x="764032" y="1142"/>
                </a:lnTo>
                <a:lnTo>
                  <a:pt x="755523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36"/>
          <p:cNvSpPr/>
          <p:nvPr/>
        </p:nvSpPr>
        <p:spPr>
          <a:xfrm>
            <a:off x="2150364" y="2767329"/>
            <a:ext cx="334645" cy="262890"/>
          </a:xfrm>
          <a:custGeom>
            <a:avLst/>
            <a:gdLst/>
            <a:ahLst/>
            <a:cxnLst/>
            <a:rect l="l" t="t" r="r" b="b"/>
            <a:pathLst>
              <a:path w="334644" h="262889">
                <a:moveTo>
                  <a:pt x="236219" y="0"/>
                </a:moveTo>
                <a:lnTo>
                  <a:pt x="224409" y="2667"/>
                </a:lnTo>
                <a:lnTo>
                  <a:pt x="9779" y="207010"/>
                </a:lnTo>
                <a:lnTo>
                  <a:pt x="2667" y="217170"/>
                </a:lnTo>
                <a:lnTo>
                  <a:pt x="0" y="228854"/>
                </a:lnTo>
                <a:lnTo>
                  <a:pt x="1778" y="240792"/>
                </a:lnTo>
                <a:lnTo>
                  <a:pt x="8000" y="251460"/>
                </a:lnTo>
                <a:lnTo>
                  <a:pt x="19050" y="259587"/>
                </a:lnTo>
                <a:lnTo>
                  <a:pt x="30987" y="262382"/>
                </a:lnTo>
                <a:lnTo>
                  <a:pt x="40131" y="262382"/>
                </a:lnTo>
                <a:lnTo>
                  <a:pt x="48260" y="259461"/>
                </a:lnTo>
                <a:lnTo>
                  <a:pt x="238125" y="76200"/>
                </a:lnTo>
                <a:lnTo>
                  <a:pt x="334518" y="76200"/>
                </a:lnTo>
                <a:lnTo>
                  <a:pt x="258699" y="8255"/>
                </a:lnTo>
                <a:lnTo>
                  <a:pt x="248031" y="1905"/>
                </a:lnTo>
                <a:lnTo>
                  <a:pt x="23621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37"/>
          <p:cNvSpPr/>
          <p:nvPr/>
        </p:nvSpPr>
        <p:spPr>
          <a:xfrm>
            <a:off x="2388489" y="2843529"/>
            <a:ext cx="251460" cy="133350"/>
          </a:xfrm>
          <a:custGeom>
            <a:avLst/>
            <a:gdLst/>
            <a:ahLst/>
            <a:cxnLst/>
            <a:rect l="l" t="t" r="r" b="b"/>
            <a:pathLst>
              <a:path w="251460" h="133350">
                <a:moveTo>
                  <a:pt x="96393" y="0"/>
                </a:moveTo>
                <a:lnTo>
                  <a:pt x="0" y="0"/>
                </a:lnTo>
                <a:lnTo>
                  <a:pt x="139573" y="125222"/>
                </a:lnTo>
                <a:lnTo>
                  <a:pt x="150241" y="131572"/>
                </a:lnTo>
                <a:lnTo>
                  <a:pt x="162052" y="133350"/>
                </a:lnTo>
                <a:lnTo>
                  <a:pt x="173862" y="130683"/>
                </a:lnTo>
                <a:lnTo>
                  <a:pt x="251079" y="57150"/>
                </a:lnTo>
                <a:lnTo>
                  <a:pt x="160147" y="57150"/>
                </a:lnTo>
                <a:lnTo>
                  <a:pt x="96393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38"/>
          <p:cNvSpPr/>
          <p:nvPr/>
        </p:nvSpPr>
        <p:spPr>
          <a:xfrm>
            <a:off x="2548635" y="2641092"/>
            <a:ext cx="307340" cy="259715"/>
          </a:xfrm>
          <a:custGeom>
            <a:avLst/>
            <a:gdLst/>
            <a:ahLst/>
            <a:cxnLst/>
            <a:rect l="l" t="t" r="r" b="b"/>
            <a:pathLst>
              <a:path w="307339" h="259714">
                <a:moveTo>
                  <a:pt x="286893" y="0"/>
                </a:moveTo>
                <a:lnTo>
                  <a:pt x="85851" y="48895"/>
                </a:lnTo>
                <a:lnTo>
                  <a:pt x="79882" y="54610"/>
                </a:lnTo>
                <a:lnTo>
                  <a:pt x="75691" y="69596"/>
                </a:lnTo>
                <a:lnTo>
                  <a:pt x="77724" y="77597"/>
                </a:lnTo>
                <a:lnTo>
                  <a:pt x="131825" y="131699"/>
                </a:lnTo>
                <a:lnTo>
                  <a:pt x="0" y="259587"/>
                </a:lnTo>
                <a:lnTo>
                  <a:pt x="90931" y="259587"/>
                </a:lnTo>
                <a:lnTo>
                  <a:pt x="177291" y="177292"/>
                </a:lnTo>
                <a:lnTo>
                  <a:pt x="269366" y="177292"/>
                </a:lnTo>
                <a:lnTo>
                  <a:pt x="307339" y="20447"/>
                </a:lnTo>
                <a:lnTo>
                  <a:pt x="305181" y="12700"/>
                </a:lnTo>
                <a:lnTo>
                  <a:pt x="294639" y="2159"/>
                </a:lnTo>
                <a:lnTo>
                  <a:pt x="286893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39"/>
          <p:cNvSpPr/>
          <p:nvPr/>
        </p:nvSpPr>
        <p:spPr>
          <a:xfrm>
            <a:off x="2725927" y="2818383"/>
            <a:ext cx="92075" cy="53975"/>
          </a:xfrm>
          <a:custGeom>
            <a:avLst/>
            <a:gdLst/>
            <a:ahLst/>
            <a:cxnLst/>
            <a:rect l="l" t="t" r="r" b="b"/>
            <a:pathLst>
              <a:path w="92075" h="53975">
                <a:moveTo>
                  <a:pt x="92075" y="0"/>
                </a:moveTo>
                <a:lnTo>
                  <a:pt x="0" y="0"/>
                </a:lnTo>
                <a:lnTo>
                  <a:pt x="51181" y="51307"/>
                </a:lnTo>
                <a:lnTo>
                  <a:pt x="56642" y="53466"/>
                </a:lnTo>
                <a:lnTo>
                  <a:pt x="64262" y="53466"/>
                </a:lnTo>
                <a:lnTo>
                  <a:pt x="66167" y="53212"/>
                </a:lnTo>
                <a:lnTo>
                  <a:pt x="75565" y="50545"/>
                </a:lnTo>
                <a:lnTo>
                  <a:pt x="81280" y="44576"/>
                </a:lnTo>
                <a:lnTo>
                  <a:pt x="9207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40"/>
          <p:cNvSpPr/>
          <p:nvPr/>
        </p:nvSpPr>
        <p:spPr>
          <a:xfrm>
            <a:off x="2205227" y="3201923"/>
            <a:ext cx="66040" cy="143510"/>
          </a:xfrm>
          <a:custGeom>
            <a:avLst/>
            <a:gdLst/>
            <a:ahLst/>
            <a:cxnLst/>
            <a:rect l="l" t="t" r="r" b="b"/>
            <a:pathLst>
              <a:path w="66039" h="143510">
                <a:moveTo>
                  <a:pt x="42291" y="0"/>
                </a:moveTo>
                <a:lnTo>
                  <a:pt x="4572" y="16510"/>
                </a:lnTo>
                <a:lnTo>
                  <a:pt x="0" y="110616"/>
                </a:lnTo>
                <a:lnTo>
                  <a:pt x="2921" y="124460"/>
                </a:lnTo>
                <a:lnTo>
                  <a:pt x="11176" y="135381"/>
                </a:lnTo>
                <a:lnTo>
                  <a:pt x="23241" y="141986"/>
                </a:lnTo>
                <a:lnTo>
                  <a:pt x="32004" y="143255"/>
                </a:lnTo>
                <a:lnTo>
                  <a:pt x="32385" y="143255"/>
                </a:lnTo>
                <a:lnTo>
                  <a:pt x="46101" y="140208"/>
                </a:lnTo>
                <a:lnTo>
                  <a:pt x="57023" y="131825"/>
                </a:lnTo>
                <a:lnTo>
                  <a:pt x="63500" y="119506"/>
                </a:lnTo>
                <a:lnTo>
                  <a:pt x="65532" y="31368"/>
                </a:lnTo>
                <a:lnTo>
                  <a:pt x="62611" y="17525"/>
                </a:lnTo>
                <a:lnTo>
                  <a:pt x="54356" y="6603"/>
                </a:lnTo>
                <a:lnTo>
                  <a:pt x="42291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41"/>
          <p:cNvSpPr/>
          <p:nvPr/>
        </p:nvSpPr>
        <p:spPr>
          <a:xfrm>
            <a:off x="2380488" y="3049523"/>
            <a:ext cx="66040" cy="295910"/>
          </a:xfrm>
          <a:custGeom>
            <a:avLst/>
            <a:gdLst/>
            <a:ahLst/>
            <a:cxnLst/>
            <a:rect l="l" t="t" r="r" b="b"/>
            <a:pathLst>
              <a:path w="66039" h="295910">
                <a:moveTo>
                  <a:pt x="33274" y="0"/>
                </a:moveTo>
                <a:lnTo>
                  <a:pt x="19431" y="3048"/>
                </a:lnTo>
                <a:lnTo>
                  <a:pt x="8509" y="11429"/>
                </a:lnTo>
                <a:lnTo>
                  <a:pt x="2031" y="23749"/>
                </a:lnTo>
                <a:lnTo>
                  <a:pt x="0" y="263398"/>
                </a:lnTo>
                <a:lnTo>
                  <a:pt x="3048" y="277113"/>
                </a:lnTo>
                <a:lnTo>
                  <a:pt x="11430" y="288036"/>
                </a:lnTo>
                <a:lnTo>
                  <a:pt x="23622" y="294513"/>
                </a:lnTo>
                <a:lnTo>
                  <a:pt x="32257" y="295655"/>
                </a:lnTo>
                <a:lnTo>
                  <a:pt x="46100" y="292608"/>
                </a:lnTo>
                <a:lnTo>
                  <a:pt x="57023" y="284225"/>
                </a:lnTo>
                <a:lnTo>
                  <a:pt x="63500" y="271906"/>
                </a:lnTo>
                <a:lnTo>
                  <a:pt x="65531" y="32258"/>
                </a:lnTo>
                <a:lnTo>
                  <a:pt x="62484" y="18541"/>
                </a:lnTo>
                <a:lnTo>
                  <a:pt x="54101" y="7620"/>
                </a:lnTo>
                <a:lnTo>
                  <a:pt x="41910" y="1142"/>
                </a:lnTo>
                <a:lnTo>
                  <a:pt x="33274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42"/>
          <p:cNvSpPr/>
          <p:nvPr/>
        </p:nvSpPr>
        <p:spPr>
          <a:xfrm>
            <a:off x="2529839" y="3116579"/>
            <a:ext cx="66040" cy="228600"/>
          </a:xfrm>
          <a:custGeom>
            <a:avLst/>
            <a:gdLst/>
            <a:ahLst/>
            <a:cxnLst/>
            <a:rect l="l" t="t" r="r" b="b"/>
            <a:pathLst>
              <a:path w="66039" h="228600">
                <a:moveTo>
                  <a:pt x="33401" y="0"/>
                </a:moveTo>
                <a:lnTo>
                  <a:pt x="19431" y="3175"/>
                </a:lnTo>
                <a:lnTo>
                  <a:pt x="8509" y="11557"/>
                </a:lnTo>
                <a:lnTo>
                  <a:pt x="2032" y="23749"/>
                </a:lnTo>
                <a:lnTo>
                  <a:pt x="0" y="196215"/>
                </a:lnTo>
                <a:lnTo>
                  <a:pt x="3048" y="210058"/>
                </a:lnTo>
                <a:lnTo>
                  <a:pt x="11303" y="220853"/>
                </a:lnTo>
                <a:lnTo>
                  <a:pt x="23495" y="227457"/>
                </a:lnTo>
                <a:lnTo>
                  <a:pt x="32258" y="228600"/>
                </a:lnTo>
                <a:lnTo>
                  <a:pt x="46228" y="225425"/>
                </a:lnTo>
                <a:lnTo>
                  <a:pt x="57023" y="217043"/>
                </a:lnTo>
                <a:lnTo>
                  <a:pt x="63500" y="204850"/>
                </a:lnTo>
                <a:lnTo>
                  <a:pt x="65532" y="32385"/>
                </a:lnTo>
                <a:lnTo>
                  <a:pt x="62484" y="18542"/>
                </a:lnTo>
                <a:lnTo>
                  <a:pt x="54229" y="7747"/>
                </a:lnTo>
                <a:lnTo>
                  <a:pt x="42037" y="1143"/>
                </a:lnTo>
                <a:lnTo>
                  <a:pt x="33401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43"/>
          <p:cNvSpPr/>
          <p:nvPr/>
        </p:nvSpPr>
        <p:spPr>
          <a:xfrm>
            <a:off x="2695955" y="2953511"/>
            <a:ext cx="66040" cy="391795"/>
          </a:xfrm>
          <a:custGeom>
            <a:avLst/>
            <a:gdLst/>
            <a:ahLst/>
            <a:cxnLst/>
            <a:rect l="l" t="t" r="r" b="b"/>
            <a:pathLst>
              <a:path w="66039" h="391795">
                <a:moveTo>
                  <a:pt x="33274" y="0"/>
                </a:moveTo>
                <a:lnTo>
                  <a:pt x="19304" y="3048"/>
                </a:lnTo>
                <a:lnTo>
                  <a:pt x="8508" y="11557"/>
                </a:lnTo>
                <a:lnTo>
                  <a:pt x="2031" y="23749"/>
                </a:lnTo>
                <a:lnTo>
                  <a:pt x="0" y="359410"/>
                </a:lnTo>
                <a:lnTo>
                  <a:pt x="3048" y="373252"/>
                </a:lnTo>
                <a:lnTo>
                  <a:pt x="11430" y="384048"/>
                </a:lnTo>
                <a:lnTo>
                  <a:pt x="23621" y="390525"/>
                </a:lnTo>
                <a:lnTo>
                  <a:pt x="32257" y="391667"/>
                </a:lnTo>
                <a:lnTo>
                  <a:pt x="46100" y="388492"/>
                </a:lnTo>
                <a:lnTo>
                  <a:pt x="57023" y="380111"/>
                </a:lnTo>
                <a:lnTo>
                  <a:pt x="63500" y="367918"/>
                </a:lnTo>
                <a:lnTo>
                  <a:pt x="65531" y="32258"/>
                </a:lnTo>
                <a:lnTo>
                  <a:pt x="62483" y="18414"/>
                </a:lnTo>
                <a:lnTo>
                  <a:pt x="54101" y="7620"/>
                </a:lnTo>
                <a:lnTo>
                  <a:pt x="41910" y="1142"/>
                </a:lnTo>
                <a:lnTo>
                  <a:pt x="33274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44"/>
          <p:cNvSpPr/>
          <p:nvPr/>
        </p:nvSpPr>
        <p:spPr>
          <a:xfrm>
            <a:off x="4428744" y="2656332"/>
            <a:ext cx="1109472" cy="8427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45"/>
          <p:cNvSpPr/>
          <p:nvPr/>
        </p:nvSpPr>
        <p:spPr>
          <a:xfrm>
            <a:off x="7567548" y="3250564"/>
            <a:ext cx="212090" cy="238125"/>
          </a:xfrm>
          <a:custGeom>
            <a:avLst/>
            <a:gdLst/>
            <a:ahLst/>
            <a:cxnLst/>
            <a:rect l="l" t="t" r="r" b="b"/>
            <a:pathLst>
              <a:path w="212090" h="238125">
                <a:moveTo>
                  <a:pt x="49910" y="0"/>
                </a:moveTo>
                <a:lnTo>
                  <a:pt x="0" y="0"/>
                </a:lnTo>
                <a:lnTo>
                  <a:pt x="40131" y="58547"/>
                </a:lnTo>
                <a:lnTo>
                  <a:pt x="31750" y="67437"/>
                </a:lnTo>
                <a:lnTo>
                  <a:pt x="9778" y="113157"/>
                </a:lnTo>
                <a:lnTo>
                  <a:pt x="6857" y="143763"/>
                </a:lnTo>
                <a:lnTo>
                  <a:pt x="9017" y="157734"/>
                </a:lnTo>
                <a:lnTo>
                  <a:pt x="25907" y="195834"/>
                </a:lnTo>
                <a:lnTo>
                  <a:pt x="56133" y="223900"/>
                </a:lnTo>
                <a:lnTo>
                  <a:pt x="96011" y="237871"/>
                </a:lnTo>
                <a:lnTo>
                  <a:pt x="124714" y="237871"/>
                </a:lnTo>
                <a:lnTo>
                  <a:pt x="162178" y="223900"/>
                </a:lnTo>
                <a:lnTo>
                  <a:pt x="191134" y="195834"/>
                </a:lnTo>
                <a:lnTo>
                  <a:pt x="208406" y="156463"/>
                </a:lnTo>
                <a:lnTo>
                  <a:pt x="211835" y="124713"/>
                </a:lnTo>
                <a:lnTo>
                  <a:pt x="209423" y="110617"/>
                </a:lnTo>
                <a:lnTo>
                  <a:pt x="191897" y="73787"/>
                </a:lnTo>
                <a:lnTo>
                  <a:pt x="161035" y="47117"/>
                </a:lnTo>
                <a:lnTo>
                  <a:pt x="138049" y="36830"/>
                </a:lnTo>
                <a:lnTo>
                  <a:pt x="79628" y="36830"/>
                </a:lnTo>
                <a:lnTo>
                  <a:pt x="49910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46"/>
          <p:cNvSpPr/>
          <p:nvPr/>
        </p:nvSpPr>
        <p:spPr>
          <a:xfrm>
            <a:off x="7072248" y="3244214"/>
            <a:ext cx="232410" cy="206375"/>
          </a:xfrm>
          <a:custGeom>
            <a:avLst/>
            <a:gdLst/>
            <a:ahLst/>
            <a:cxnLst/>
            <a:rect l="l" t="t" r="r" b="b"/>
            <a:pathLst>
              <a:path w="232409" h="206375">
                <a:moveTo>
                  <a:pt x="99059" y="0"/>
                </a:moveTo>
                <a:lnTo>
                  <a:pt x="60198" y="8889"/>
                </a:lnTo>
                <a:lnTo>
                  <a:pt x="28575" y="33020"/>
                </a:lnTo>
                <a:lnTo>
                  <a:pt x="7366" y="68707"/>
                </a:lnTo>
                <a:lnTo>
                  <a:pt x="0" y="115697"/>
                </a:lnTo>
                <a:lnTo>
                  <a:pt x="2540" y="129794"/>
                </a:lnTo>
                <a:lnTo>
                  <a:pt x="20574" y="165354"/>
                </a:lnTo>
                <a:lnTo>
                  <a:pt x="51816" y="192024"/>
                </a:lnTo>
                <a:lnTo>
                  <a:pt x="93599" y="204850"/>
                </a:lnTo>
                <a:lnTo>
                  <a:pt x="109347" y="206121"/>
                </a:lnTo>
                <a:lnTo>
                  <a:pt x="123571" y="203454"/>
                </a:lnTo>
                <a:lnTo>
                  <a:pt x="161671" y="186944"/>
                </a:lnTo>
                <a:lnTo>
                  <a:pt x="189737" y="157734"/>
                </a:lnTo>
                <a:lnTo>
                  <a:pt x="204089" y="116967"/>
                </a:lnTo>
                <a:lnTo>
                  <a:pt x="205104" y="102997"/>
                </a:lnTo>
                <a:lnTo>
                  <a:pt x="204216" y="90297"/>
                </a:lnTo>
                <a:lnTo>
                  <a:pt x="201802" y="77597"/>
                </a:lnTo>
                <a:lnTo>
                  <a:pt x="197866" y="64897"/>
                </a:lnTo>
                <a:lnTo>
                  <a:pt x="192531" y="53467"/>
                </a:lnTo>
                <a:lnTo>
                  <a:pt x="232282" y="26670"/>
                </a:lnTo>
                <a:lnTo>
                  <a:pt x="170815" y="26670"/>
                </a:lnTo>
                <a:lnTo>
                  <a:pt x="161162" y="19050"/>
                </a:lnTo>
                <a:lnTo>
                  <a:pt x="150622" y="12700"/>
                </a:lnTo>
                <a:lnTo>
                  <a:pt x="139192" y="7620"/>
                </a:lnTo>
                <a:lnTo>
                  <a:pt x="126746" y="3810"/>
                </a:lnTo>
                <a:lnTo>
                  <a:pt x="113410" y="1270"/>
                </a:lnTo>
                <a:lnTo>
                  <a:pt x="9905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47"/>
          <p:cNvSpPr/>
          <p:nvPr/>
        </p:nvSpPr>
        <p:spPr>
          <a:xfrm>
            <a:off x="7647178" y="3284854"/>
            <a:ext cx="58419" cy="0"/>
          </a:xfrm>
          <a:custGeom>
            <a:avLst/>
            <a:gdLst/>
            <a:ahLst/>
            <a:cxnLst/>
            <a:rect l="l" t="t" r="r" b="b"/>
            <a:pathLst>
              <a:path w="58420">
                <a:moveTo>
                  <a:pt x="0" y="0"/>
                </a:moveTo>
                <a:lnTo>
                  <a:pt x="58420" y="0"/>
                </a:lnTo>
              </a:path>
            </a:pathLst>
          </a:custGeom>
          <a:ln w="5080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48"/>
          <p:cNvSpPr/>
          <p:nvPr/>
        </p:nvSpPr>
        <p:spPr>
          <a:xfrm>
            <a:off x="7234046" y="2882900"/>
            <a:ext cx="241300" cy="387985"/>
          </a:xfrm>
          <a:custGeom>
            <a:avLst/>
            <a:gdLst/>
            <a:ahLst/>
            <a:cxnLst/>
            <a:rect l="l" t="t" r="r" b="b"/>
            <a:pathLst>
              <a:path w="241300" h="387985">
                <a:moveTo>
                  <a:pt x="58038" y="0"/>
                </a:moveTo>
                <a:lnTo>
                  <a:pt x="0" y="0"/>
                </a:lnTo>
                <a:lnTo>
                  <a:pt x="129158" y="103124"/>
                </a:lnTo>
                <a:lnTo>
                  <a:pt x="122554" y="113284"/>
                </a:lnTo>
                <a:lnTo>
                  <a:pt x="103377" y="157734"/>
                </a:lnTo>
                <a:lnTo>
                  <a:pt x="97027" y="199771"/>
                </a:lnTo>
                <a:lnTo>
                  <a:pt x="96520" y="213740"/>
                </a:lnTo>
                <a:lnTo>
                  <a:pt x="97789" y="227711"/>
                </a:lnTo>
                <a:lnTo>
                  <a:pt x="111759" y="277367"/>
                </a:lnTo>
                <a:lnTo>
                  <a:pt x="123698" y="298958"/>
                </a:lnTo>
                <a:lnTo>
                  <a:pt x="9017" y="387985"/>
                </a:lnTo>
                <a:lnTo>
                  <a:pt x="70484" y="387985"/>
                </a:lnTo>
                <a:lnTo>
                  <a:pt x="152019" y="333375"/>
                </a:lnTo>
                <a:lnTo>
                  <a:pt x="214122" y="333375"/>
                </a:lnTo>
                <a:lnTo>
                  <a:pt x="173862" y="305308"/>
                </a:lnTo>
                <a:lnTo>
                  <a:pt x="149351" y="272288"/>
                </a:lnTo>
                <a:lnTo>
                  <a:pt x="135127" y="231521"/>
                </a:lnTo>
                <a:lnTo>
                  <a:pt x="132333" y="203580"/>
                </a:lnTo>
                <a:lnTo>
                  <a:pt x="132333" y="199771"/>
                </a:lnTo>
                <a:lnTo>
                  <a:pt x="140588" y="159003"/>
                </a:lnTo>
                <a:lnTo>
                  <a:pt x="160654" y="122174"/>
                </a:lnTo>
                <a:lnTo>
                  <a:pt x="190373" y="94234"/>
                </a:lnTo>
                <a:lnTo>
                  <a:pt x="227583" y="75057"/>
                </a:lnTo>
                <a:lnTo>
                  <a:pt x="241300" y="71247"/>
                </a:lnTo>
                <a:lnTo>
                  <a:pt x="159130" y="71247"/>
                </a:lnTo>
                <a:lnTo>
                  <a:pt x="58038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49"/>
          <p:cNvSpPr/>
          <p:nvPr/>
        </p:nvSpPr>
        <p:spPr>
          <a:xfrm>
            <a:off x="7386066" y="3216275"/>
            <a:ext cx="231775" cy="45720"/>
          </a:xfrm>
          <a:custGeom>
            <a:avLst/>
            <a:gdLst/>
            <a:ahLst/>
            <a:cxnLst/>
            <a:rect l="l" t="t" r="r" b="b"/>
            <a:pathLst>
              <a:path w="231775" h="45720">
                <a:moveTo>
                  <a:pt x="62102" y="0"/>
                </a:moveTo>
                <a:lnTo>
                  <a:pt x="0" y="0"/>
                </a:lnTo>
                <a:lnTo>
                  <a:pt x="9651" y="7620"/>
                </a:lnTo>
                <a:lnTo>
                  <a:pt x="41909" y="27939"/>
                </a:lnTo>
                <a:lnTo>
                  <a:pt x="105282" y="45720"/>
                </a:lnTo>
                <a:lnTo>
                  <a:pt x="132206" y="45720"/>
                </a:lnTo>
                <a:lnTo>
                  <a:pt x="145033" y="44450"/>
                </a:lnTo>
                <a:lnTo>
                  <a:pt x="157479" y="41910"/>
                </a:lnTo>
                <a:lnTo>
                  <a:pt x="181482" y="34289"/>
                </a:lnTo>
                <a:lnTo>
                  <a:pt x="231393" y="34289"/>
                </a:lnTo>
                <a:lnTo>
                  <a:pt x="215900" y="15239"/>
                </a:lnTo>
                <a:lnTo>
                  <a:pt x="221106" y="11429"/>
                </a:lnTo>
                <a:lnTo>
                  <a:pt x="107695" y="11429"/>
                </a:lnTo>
                <a:lnTo>
                  <a:pt x="93725" y="10160"/>
                </a:lnTo>
                <a:lnTo>
                  <a:pt x="80136" y="6350"/>
                </a:lnTo>
                <a:lnTo>
                  <a:pt x="67055" y="2539"/>
                </a:lnTo>
                <a:lnTo>
                  <a:pt x="6210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50"/>
          <p:cNvSpPr/>
          <p:nvPr/>
        </p:nvSpPr>
        <p:spPr>
          <a:xfrm>
            <a:off x="7670165" y="3139948"/>
            <a:ext cx="264160" cy="120014"/>
          </a:xfrm>
          <a:custGeom>
            <a:avLst/>
            <a:gdLst/>
            <a:ahLst/>
            <a:cxnLst/>
            <a:rect l="l" t="t" r="r" b="b"/>
            <a:pathLst>
              <a:path w="264159" h="120014">
                <a:moveTo>
                  <a:pt x="262508" y="0"/>
                </a:moveTo>
                <a:lnTo>
                  <a:pt x="0" y="0"/>
                </a:lnTo>
                <a:lnTo>
                  <a:pt x="58419" y="13969"/>
                </a:lnTo>
                <a:lnTo>
                  <a:pt x="58419" y="20319"/>
                </a:lnTo>
                <a:lnTo>
                  <a:pt x="69850" y="64769"/>
                </a:lnTo>
                <a:lnTo>
                  <a:pt x="95757" y="96647"/>
                </a:lnTo>
                <a:lnTo>
                  <a:pt x="132460" y="115697"/>
                </a:lnTo>
                <a:lnTo>
                  <a:pt x="146430" y="119506"/>
                </a:lnTo>
                <a:lnTo>
                  <a:pt x="174878" y="119506"/>
                </a:lnTo>
                <a:lnTo>
                  <a:pt x="212851" y="105537"/>
                </a:lnTo>
                <a:lnTo>
                  <a:pt x="242442" y="78866"/>
                </a:lnTo>
                <a:lnTo>
                  <a:pt x="260223" y="39369"/>
                </a:lnTo>
                <a:lnTo>
                  <a:pt x="263778" y="8889"/>
                </a:lnTo>
                <a:lnTo>
                  <a:pt x="262508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51"/>
          <p:cNvSpPr/>
          <p:nvPr/>
        </p:nvSpPr>
        <p:spPr>
          <a:xfrm>
            <a:off x="7509764" y="2951607"/>
            <a:ext cx="422909" cy="276225"/>
          </a:xfrm>
          <a:custGeom>
            <a:avLst/>
            <a:gdLst/>
            <a:ahLst/>
            <a:cxnLst/>
            <a:rect l="l" t="t" r="r" b="b"/>
            <a:pathLst>
              <a:path w="422909" h="276225">
                <a:moveTo>
                  <a:pt x="103504" y="0"/>
                </a:moveTo>
                <a:lnTo>
                  <a:pt x="380" y="0"/>
                </a:lnTo>
                <a:lnTo>
                  <a:pt x="14858" y="1269"/>
                </a:lnTo>
                <a:lnTo>
                  <a:pt x="28955" y="3809"/>
                </a:lnTo>
                <a:lnTo>
                  <a:pt x="67436" y="20319"/>
                </a:lnTo>
                <a:lnTo>
                  <a:pt x="98805" y="47116"/>
                </a:lnTo>
                <a:lnTo>
                  <a:pt x="120903" y="82676"/>
                </a:lnTo>
                <a:lnTo>
                  <a:pt x="131825" y="123443"/>
                </a:lnTo>
                <a:lnTo>
                  <a:pt x="132587" y="138683"/>
                </a:lnTo>
                <a:lnTo>
                  <a:pt x="131952" y="152653"/>
                </a:lnTo>
                <a:lnTo>
                  <a:pt x="121538" y="192150"/>
                </a:lnTo>
                <a:lnTo>
                  <a:pt x="100202" y="226440"/>
                </a:lnTo>
                <a:lnTo>
                  <a:pt x="69214" y="253110"/>
                </a:lnTo>
                <a:lnTo>
                  <a:pt x="29971" y="271017"/>
                </a:lnTo>
                <a:lnTo>
                  <a:pt x="0" y="276097"/>
                </a:lnTo>
                <a:lnTo>
                  <a:pt x="97408" y="276097"/>
                </a:lnTo>
                <a:lnTo>
                  <a:pt x="129920" y="245490"/>
                </a:lnTo>
                <a:lnTo>
                  <a:pt x="150749" y="212470"/>
                </a:lnTo>
                <a:lnTo>
                  <a:pt x="160400" y="188340"/>
                </a:lnTo>
                <a:lnTo>
                  <a:pt x="422909" y="188340"/>
                </a:lnTo>
                <a:lnTo>
                  <a:pt x="422020" y="181990"/>
                </a:lnTo>
                <a:lnTo>
                  <a:pt x="417956" y="169163"/>
                </a:lnTo>
                <a:lnTo>
                  <a:pt x="417449" y="167893"/>
                </a:lnTo>
                <a:lnTo>
                  <a:pt x="225805" y="167893"/>
                </a:lnTo>
                <a:lnTo>
                  <a:pt x="167639" y="152653"/>
                </a:lnTo>
                <a:lnTo>
                  <a:pt x="168147" y="143763"/>
                </a:lnTo>
                <a:lnTo>
                  <a:pt x="168020" y="124713"/>
                </a:lnTo>
                <a:lnTo>
                  <a:pt x="166750" y="112013"/>
                </a:lnTo>
                <a:lnTo>
                  <a:pt x="156590" y="72516"/>
                </a:lnTo>
                <a:lnTo>
                  <a:pt x="138049" y="38226"/>
                </a:lnTo>
                <a:lnTo>
                  <a:pt x="112140" y="7619"/>
                </a:lnTo>
                <a:lnTo>
                  <a:pt x="103504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52"/>
          <p:cNvSpPr/>
          <p:nvPr/>
        </p:nvSpPr>
        <p:spPr>
          <a:xfrm>
            <a:off x="7735569" y="3053460"/>
            <a:ext cx="191770" cy="66040"/>
          </a:xfrm>
          <a:custGeom>
            <a:avLst/>
            <a:gdLst/>
            <a:ahLst/>
            <a:cxnLst/>
            <a:rect l="l" t="t" r="r" b="b"/>
            <a:pathLst>
              <a:path w="191770" h="66039">
                <a:moveTo>
                  <a:pt x="93725" y="0"/>
                </a:moveTo>
                <a:lnTo>
                  <a:pt x="53721" y="8889"/>
                </a:lnTo>
                <a:lnTo>
                  <a:pt x="21335" y="31750"/>
                </a:lnTo>
                <a:lnTo>
                  <a:pt x="0" y="66039"/>
                </a:lnTo>
                <a:lnTo>
                  <a:pt x="191643" y="66039"/>
                </a:lnTo>
                <a:lnTo>
                  <a:pt x="170306" y="33019"/>
                </a:lnTo>
                <a:lnTo>
                  <a:pt x="136271" y="8889"/>
                </a:lnTo>
                <a:lnTo>
                  <a:pt x="9372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53"/>
          <p:cNvSpPr/>
          <p:nvPr/>
        </p:nvSpPr>
        <p:spPr>
          <a:xfrm>
            <a:off x="7393178" y="2913507"/>
            <a:ext cx="220345" cy="40640"/>
          </a:xfrm>
          <a:custGeom>
            <a:avLst/>
            <a:gdLst/>
            <a:ahLst/>
            <a:cxnLst/>
            <a:rect l="l" t="t" r="r" b="b"/>
            <a:pathLst>
              <a:path w="220345" h="40639">
                <a:moveTo>
                  <a:pt x="121412" y="0"/>
                </a:moveTo>
                <a:lnTo>
                  <a:pt x="106933" y="0"/>
                </a:lnTo>
                <a:lnTo>
                  <a:pt x="80518" y="2539"/>
                </a:lnTo>
                <a:lnTo>
                  <a:pt x="43306" y="13969"/>
                </a:lnTo>
                <a:lnTo>
                  <a:pt x="10032" y="33019"/>
                </a:lnTo>
                <a:lnTo>
                  <a:pt x="0" y="40639"/>
                </a:lnTo>
                <a:lnTo>
                  <a:pt x="82169" y="40639"/>
                </a:lnTo>
                <a:lnTo>
                  <a:pt x="111125" y="38100"/>
                </a:lnTo>
                <a:lnTo>
                  <a:pt x="220091" y="38100"/>
                </a:lnTo>
                <a:lnTo>
                  <a:pt x="218694" y="36829"/>
                </a:lnTo>
                <a:lnTo>
                  <a:pt x="208025" y="29209"/>
                </a:lnTo>
                <a:lnTo>
                  <a:pt x="196850" y="22859"/>
                </a:lnTo>
                <a:lnTo>
                  <a:pt x="185039" y="16509"/>
                </a:lnTo>
                <a:lnTo>
                  <a:pt x="189483" y="3809"/>
                </a:lnTo>
                <a:lnTo>
                  <a:pt x="146050" y="3809"/>
                </a:lnTo>
                <a:lnTo>
                  <a:pt x="134239" y="1269"/>
                </a:lnTo>
                <a:lnTo>
                  <a:pt x="12141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54"/>
          <p:cNvSpPr/>
          <p:nvPr/>
        </p:nvSpPr>
        <p:spPr>
          <a:xfrm>
            <a:off x="7503541" y="2695955"/>
            <a:ext cx="205740" cy="221615"/>
          </a:xfrm>
          <a:custGeom>
            <a:avLst/>
            <a:gdLst/>
            <a:ahLst/>
            <a:cxnLst/>
            <a:rect l="l" t="t" r="r" b="b"/>
            <a:pathLst>
              <a:path w="205740" h="221614">
                <a:moveTo>
                  <a:pt x="92328" y="0"/>
                </a:moveTo>
                <a:lnTo>
                  <a:pt x="53085" y="12700"/>
                </a:lnTo>
                <a:lnTo>
                  <a:pt x="22351" y="39370"/>
                </a:lnTo>
                <a:lnTo>
                  <a:pt x="3809" y="77597"/>
                </a:lnTo>
                <a:lnTo>
                  <a:pt x="0" y="106807"/>
                </a:lnTo>
                <a:lnTo>
                  <a:pt x="1524" y="120904"/>
                </a:lnTo>
                <a:lnTo>
                  <a:pt x="16001" y="157734"/>
                </a:lnTo>
                <a:lnTo>
                  <a:pt x="42925" y="186944"/>
                </a:lnTo>
                <a:lnTo>
                  <a:pt x="54101" y="193294"/>
                </a:lnTo>
                <a:lnTo>
                  <a:pt x="35686" y="221361"/>
                </a:lnTo>
                <a:lnTo>
                  <a:pt x="79120" y="221361"/>
                </a:lnTo>
                <a:lnTo>
                  <a:pt x="84962" y="204851"/>
                </a:lnTo>
                <a:lnTo>
                  <a:pt x="117982" y="204851"/>
                </a:lnTo>
                <a:lnTo>
                  <a:pt x="162813" y="186944"/>
                </a:lnTo>
                <a:lnTo>
                  <a:pt x="190626" y="156464"/>
                </a:lnTo>
                <a:lnTo>
                  <a:pt x="204724" y="115697"/>
                </a:lnTo>
                <a:lnTo>
                  <a:pt x="205739" y="101727"/>
                </a:lnTo>
                <a:lnTo>
                  <a:pt x="204724" y="87757"/>
                </a:lnTo>
                <a:lnTo>
                  <a:pt x="190880" y="49657"/>
                </a:lnTo>
                <a:lnTo>
                  <a:pt x="163322" y="20320"/>
                </a:lnTo>
                <a:lnTo>
                  <a:pt x="123951" y="3810"/>
                </a:lnTo>
                <a:lnTo>
                  <a:pt x="108584" y="1270"/>
                </a:lnTo>
                <a:lnTo>
                  <a:pt x="92328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55"/>
          <p:cNvSpPr/>
          <p:nvPr/>
        </p:nvSpPr>
        <p:spPr>
          <a:xfrm>
            <a:off x="7598536" y="2901442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>
                <a:moveTo>
                  <a:pt x="0" y="0"/>
                </a:moveTo>
                <a:lnTo>
                  <a:pt x="22987" y="0"/>
                </a:lnTo>
              </a:path>
            </a:pathLst>
          </a:custGeom>
          <a:ln w="3175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56"/>
          <p:cNvSpPr/>
          <p:nvPr/>
        </p:nvSpPr>
        <p:spPr>
          <a:xfrm>
            <a:off x="7071359" y="2695955"/>
            <a:ext cx="220979" cy="205104"/>
          </a:xfrm>
          <a:custGeom>
            <a:avLst/>
            <a:gdLst/>
            <a:ahLst/>
            <a:cxnLst/>
            <a:rect l="l" t="t" r="r" b="b"/>
            <a:pathLst>
              <a:path w="220979" h="205105">
                <a:moveTo>
                  <a:pt x="93345" y="0"/>
                </a:moveTo>
                <a:lnTo>
                  <a:pt x="53721" y="11430"/>
                </a:lnTo>
                <a:lnTo>
                  <a:pt x="22733" y="38100"/>
                </a:lnTo>
                <a:lnTo>
                  <a:pt x="3937" y="76327"/>
                </a:lnTo>
                <a:lnTo>
                  <a:pt x="0" y="105537"/>
                </a:lnTo>
                <a:lnTo>
                  <a:pt x="1270" y="119634"/>
                </a:lnTo>
                <a:lnTo>
                  <a:pt x="15494" y="156464"/>
                </a:lnTo>
                <a:lnTo>
                  <a:pt x="43561" y="184404"/>
                </a:lnTo>
                <a:lnTo>
                  <a:pt x="83439" y="202311"/>
                </a:lnTo>
                <a:lnTo>
                  <a:pt x="98933" y="204851"/>
                </a:lnTo>
                <a:lnTo>
                  <a:pt x="115570" y="204851"/>
                </a:lnTo>
                <a:lnTo>
                  <a:pt x="128397" y="202311"/>
                </a:lnTo>
                <a:lnTo>
                  <a:pt x="140589" y="198501"/>
                </a:lnTo>
                <a:lnTo>
                  <a:pt x="152019" y="193294"/>
                </a:lnTo>
                <a:lnTo>
                  <a:pt x="162687" y="186944"/>
                </a:lnTo>
                <a:lnTo>
                  <a:pt x="220725" y="186944"/>
                </a:lnTo>
                <a:lnTo>
                  <a:pt x="186436" y="162814"/>
                </a:lnTo>
                <a:lnTo>
                  <a:pt x="193167" y="152654"/>
                </a:lnTo>
                <a:lnTo>
                  <a:pt x="198500" y="141224"/>
                </a:lnTo>
                <a:lnTo>
                  <a:pt x="202438" y="128524"/>
                </a:lnTo>
                <a:lnTo>
                  <a:pt x="204978" y="115697"/>
                </a:lnTo>
                <a:lnTo>
                  <a:pt x="205867" y="101727"/>
                </a:lnTo>
                <a:lnTo>
                  <a:pt x="204850" y="87757"/>
                </a:lnTo>
                <a:lnTo>
                  <a:pt x="191262" y="50927"/>
                </a:lnTo>
                <a:lnTo>
                  <a:pt x="163830" y="21590"/>
                </a:lnTo>
                <a:lnTo>
                  <a:pt x="124714" y="3810"/>
                </a:lnTo>
                <a:lnTo>
                  <a:pt x="109474" y="1270"/>
                </a:lnTo>
                <a:lnTo>
                  <a:pt x="9334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57"/>
          <p:cNvSpPr/>
          <p:nvPr/>
        </p:nvSpPr>
        <p:spPr>
          <a:xfrm>
            <a:off x="10002139" y="3258692"/>
            <a:ext cx="202565" cy="236220"/>
          </a:xfrm>
          <a:custGeom>
            <a:avLst/>
            <a:gdLst/>
            <a:ahLst/>
            <a:cxnLst/>
            <a:rect l="l" t="t" r="r" b="b"/>
            <a:pathLst>
              <a:path w="202565" h="236220">
                <a:moveTo>
                  <a:pt x="71246" y="0"/>
                </a:moveTo>
                <a:lnTo>
                  <a:pt x="39496" y="0"/>
                </a:lnTo>
                <a:lnTo>
                  <a:pt x="39496" y="127127"/>
                </a:lnTo>
                <a:lnTo>
                  <a:pt x="27558" y="132461"/>
                </a:lnTo>
                <a:lnTo>
                  <a:pt x="17399" y="140843"/>
                </a:lnTo>
                <a:lnTo>
                  <a:pt x="9143" y="151637"/>
                </a:lnTo>
                <a:lnTo>
                  <a:pt x="3175" y="163957"/>
                </a:lnTo>
                <a:lnTo>
                  <a:pt x="0" y="177292"/>
                </a:lnTo>
                <a:lnTo>
                  <a:pt x="1142" y="192405"/>
                </a:lnTo>
                <a:lnTo>
                  <a:pt x="23240" y="225552"/>
                </a:lnTo>
                <a:lnTo>
                  <a:pt x="47370" y="235839"/>
                </a:lnTo>
                <a:lnTo>
                  <a:pt x="63372" y="235458"/>
                </a:lnTo>
                <a:lnTo>
                  <a:pt x="76961" y="232029"/>
                </a:lnTo>
                <a:lnTo>
                  <a:pt x="88264" y="226060"/>
                </a:lnTo>
                <a:lnTo>
                  <a:pt x="97281" y="217932"/>
                </a:lnTo>
                <a:lnTo>
                  <a:pt x="104139" y="208153"/>
                </a:lnTo>
                <a:lnTo>
                  <a:pt x="202183" y="204216"/>
                </a:lnTo>
                <a:lnTo>
                  <a:pt x="50291" y="204216"/>
                </a:lnTo>
                <a:lnTo>
                  <a:pt x="40766" y="200406"/>
                </a:lnTo>
                <a:lnTo>
                  <a:pt x="33781" y="192151"/>
                </a:lnTo>
                <a:lnTo>
                  <a:pt x="31114" y="181229"/>
                </a:lnTo>
                <a:lnTo>
                  <a:pt x="33527" y="168783"/>
                </a:lnTo>
                <a:lnTo>
                  <a:pt x="40893" y="160782"/>
                </a:lnTo>
                <a:lnTo>
                  <a:pt x="51307" y="157226"/>
                </a:lnTo>
                <a:lnTo>
                  <a:pt x="105409" y="157226"/>
                </a:lnTo>
                <a:lnTo>
                  <a:pt x="99186" y="146939"/>
                </a:lnTo>
                <a:lnTo>
                  <a:pt x="90042" y="137795"/>
                </a:lnTo>
                <a:lnTo>
                  <a:pt x="78739" y="130937"/>
                </a:lnTo>
                <a:lnTo>
                  <a:pt x="71246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58"/>
          <p:cNvSpPr/>
          <p:nvPr/>
        </p:nvSpPr>
        <p:spPr>
          <a:xfrm>
            <a:off x="10052431" y="3415919"/>
            <a:ext cx="264160" cy="46990"/>
          </a:xfrm>
          <a:custGeom>
            <a:avLst/>
            <a:gdLst/>
            <a:ahLst/>
            <a:cxnLst/>
            <a:rect l="l" t="t" r="r" b="b"/>
            <a:pathLst>
              <a:path w="264159" h="46989">
                <a:moveTo>
                  <a:pt x="55118" y="0"/>
                </a:moveTo>
                <a:lnTo>
                  <a:pt x="1016" y="0"/>
                </a:lnTo>
                <a:lnTo>
                  <a:pt x="12319" y="761"/>
                </a:lnTo>
                <a:lnTo>
                  <a:pt x="22478" y="6095"/>
                </a:lnTo>
                <a:lnTo>
                  <a:pt x="29337" y="15747"/>
                </a:lnTo>
                <a:lnTo>
                  <a:pt x="26543" y="30860"/>
                </a:lnTo>
                <a:lnTo>
                  <a:pt x="19685" y="41020"/>
                </a:lnTo>
                <a:lnTo>
                  <a:pt x="10287" y="46354"/>
                </a:lnTo>
                <a:lnTo>
                  <a:pt x="0" y="46989"/>
                </a:lnTo>
                <a:lnTo>
                  <a:pt x="151892" y="46989"/>
                </a:lnTo>
                <a:lnTo>
                  <a:pt x="236347" y="43687"/>
                </a:lnTo>
                <a:lnTo>
                  <a:pt x="243459" y="43687"/>
                </a:lnTo>
                <a:lnTo>
                  <a:pt x="247903" y="41782"/>
                </a:lnTo>
                <a:lnTo>
                  <a:pt x="263905" y="14096"/>
                </a:lnTo>
                <a:lnTo>
                  <a:pt x="60198" y="14096"/>
                </a:lnTo>
                <a:lnTo>
                  <a:pt x="55879" y="1015"/>
                </a:lnTo>
                <a:lnTo>
                  <a:pt x="55118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59"/>
          <p:cNvSpPr/>
          <p:nvPr/>
        </p:nvSpPr>
        <p:spPr>
          <a:xfrm>
            <a:off x="9909556" y="3258692"/>
            <a:ext cx="31115" cy="175895"/>
          </a:xfrm>
          <a:custGeom>
            <a:avLst/>
            <a:gdLst/>
            <a:ahLst/>
            <a:cxnLst/>
            <a:rect l="l" t="t" r="r" b="b"/>
            <a:pathLst>
              <a:path w="31115" h="175895">
                <a:moveTo>
                  <a:pt x="30607" y="0"/>
                </a:moveTo>
                <a:lnTo>
                  <a:pt x="0" y="0"/>
                </a:lnTo>
                <a:lnTo>
                  <a:pt x="0" y="160782"/>
                </a:lnTo>
                <a:lnTo>
                  <a:pt x="4825" y="172085"/>
                </a:lnTo>
                <a:lnTo>
                  <a:pt x="15494" y="175768"/>
                </a:lnTo>
                <a:lnTo>
                  <a:pt x="26035" y="171831"/>
                </a:lnTo>
                <a:lnTo>
                  <a:pt x="3060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60"/>
          <p:cNvSpPr/>
          <p:nvPr/>
        </p:nvSpPr>
        <p:spPr>
          <a:xfrm>
            <a:off x="10281284" y="3104895"/>
            <a:ext cx="211454" cy="325120"/>
          </a:xfrm>
          <a:custGeom>
            <a:avLst/>
            <a:gdLst/>
            <a:ahLst/>
            <a:cxnLst/>
            <a:rect l="l" t="t" r="r" b="b"/>
            <a:pathLst>
              <a:path w="211454" h="325120">
                <a:moveTo>
                  <a:pt x="192659" y="0"/>
                </a:moveTo>
                <a:lnTo>
                  <a:pt x="76962" y="190880"/>
                </a:lnTo>
                <a:lnTo>
                  <a:pt x="6096" y="314578"/>
                </a:lnTo>
                <a:lnTo>
                  <a:pt x="0" y="325119"/>
                </a:lnTo>
                <a:lnTo>
                  <a:pt x="35051" y="325119"/>
                </a:lnTo>
                <a:lnTo>
                  <a:pt x="209423" y="22605"/>
                </a:lnTo>
                <a:lnTo>
                  <a:pt x="211455" y="13334"/>
                </a:lnTo>
                <a:lnTo>
                  <a:pt x="207899" y="5587"/>
                </a:lnTo>
                <a:lnTo>
                  <a:pt x="201041" y="762"/>
                </a:lnTo>
                <a:lnTo>
                  <a:pt x="19265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61"/>
          <p:cNvSpPr/>
          <p:nvPr/>
        </p:nvSpPr>
        <p:spPr>
          <a:xfrm>
            <a:off x="9713341" y="3186048"/>
            <a:ext cx="104775" cy="109855"/>
          </a:xfrm>
          <a:custGeom>
            <a:avLst/>
            <a:gdLst/>
            <a:ahLst/>
            <a:cxnLst/>
            <a:rect l="l" t="t" r="r" b="b"/>
            <a:pathLst>
              <a:path w="104775" h="109854">
                <a:moveTo>
                  <a:pt x="59435" y="0"/>
                </a:moveTo>
                <a:lnTo>
                  <a:pt x="19557" y="12953"/>
                </a:lnTo>
                <a:lnTo>
                  <a:pt x="0" y="46481"/>
                </a:lnTo>
                <a:lnTo>
                  <a:pt x="634" y="62864"/>
                </a:lnTo>
                <a:lnTo>
                  <a:pt x="20192" y="98171"/>
                </a:lnTo>
                <a:lnTo>
                  <a:pt x="42417" y="109727"/>
                </a:lnTo>
                <a:lnTo>
                  <a:pt x="59435" y="109727"/>
                </a:lnTo>
                <a:lnTo>
                  <a:pt x="94614" y="93725"/>
                </a:lnTo>
                <a:lnTo>
                  <a:pt x="104520" y="78739"/>
                </a:lnTo>
                <a:lnTo>
                  <a:pt x="48767" y="78739"/>
                </a:lnTo>
                <a:lnTo>
                  <a:pt x="39242" y="74929"/>
                </a:lnTo>
                <a:lnTo>
                  <a:pt x="32384" y="66675"/>
                </a:lnTo>
                <a:lnTo>
                  <a:pt x="29590" y="55752"/>
                </a:lnTo>
                <a:lnTo>
                  <a:pt x="32003" y="43306"/>
                </a:lnTo>
                <a:lnTo>
                  <a:pt x="39497" y="35305"/>
                </a:lnTo>
                <a:lnTo>
                  <a:pt x="49910" y="31750"/>
                </a:lnTo>
                <a:lnTo>
                  <a:pt x="104266" y="31750"/>
                </a:lnTo>
                <a:lnTo>
                  <a:pt x="102997" y="28575"/>
                </a:lnTo>
                <a:lnTo>
                  <a:pt x="95250" y="18034"/>
                </a:lnTo>
                <a:lnTo>
                  <a:pt x="85216" y="9398"/>
                </a:lnTo>
                <a:lnTo>
                  <a:pt x="73151" y="3301"/>
                </a:lnTo>
                <a:lnTo>
                  <a:pt x="5943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62"/>
          <p:cNvSpPr/>
          <p:nvPr/>
        </p:nvSpPr>
        <p:spPr>
          <a:xfrm>
            <a:off x="9762108" y="3217798"/>
            <a:ext cx="454025" cy="46990"/>
          </a:xfrm>
          <a:custGeom>
            <a:avLst/>
            <a:gdLst/>
            <a:ahLst/>
            <a:cxnLst/>
            <a:rect l="l" t="t" r="r" b="b"/>
            <a:pathLst>
              <a:path w="454025" h="46989">
                <a:moveTo>
                  <a:pt x="55499" y="0"/>
                </a:moveTo>
                <a:lnTo>
                  <a:pt x="1143" y="0"/>
                </a:lnTo>
                <a:lnTo>
                  <a:pt x="12446" y="762"/>
                </a:lnTo>
                <a:lnTo>
                  <a:pt x="22479" y="6096"/>
                </a:lnTo>
                <a:lnTo>
                  <a:pt x="29337" y="15748"/>
                </a:lnTo>
                <a:lnTo>
                  <a:pt x="26670" y="30861"/>
                </a:lnTo>
                <a:lnTo>
                  <a:pt x="19685" y="41021"/>
                </a:lnTo>
                <a:lnTo>
                  <a:pt x="10287" y="46354"/>
                </a:lnTo>
                <a:lnTo>
                  <a:pt x="0" y="46989"/>
                </a:lnTo>
                <a:lnTo>
                  <a:pt x="55752" y="46989"/>
                </a:lnTo>
                <a:lnTo>
                  <a:pt x="57912" y="42545"/>
                </a:lnTo>
                <a:lnTo>
                  <a:pt x="147447" y="40893"/>
                </a:lnTo>
                <a:lnTo>
                  <a:pt x="440563" y="40893"/>
                </a:lnTo>
                <a:lnTo>
                  <a:pt x="442341" y="40131"/>
                </a:lnTo>
                <a:lnTo>
                  <a:pt x="444246" y="39115"/>
                </a:lnTo>
                <a:lnTo>
                  <a:pt x="449834" y="37591"/>
                </a:lnTo>
                <a:lnTo>
                  <a:pt x="453898" y="33400"/>
                </a:lnTo>
                <a:lnTo>
                  <a:pt x="453898" y="9143"/>
                </a:lnTo>
                <a:lnTo>
                  <a:pt x="59309" y="9143"/>
                </a:lnTo>
                <a:lnTo>
                  <a:pt x="5549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63"/>
          <p:cNvSpPr/>
          <p:nvPr/>
        </p:nvSpPr>
        <p:spPr>
          <a:xfrm>
            <a:off x="9909556" y="3102991"/>
            <a:ext cx="31115" cy="124460"/>
          </a:xfrm>
          <a:custGeom>
            <a:avLst/>
            <a:gdLst/>
            <a:ahLst/>
            <a:cxnLst/>
            <a:rect l="l" t="t" r="r" b="b"/>
            <a:pathLst>
              <a:path w="31115" h="124460">
                <a:moveTo>
                  <a:pt x="15240" y="0"/>
                </a:moveTo>
                <a:lnTo>
                  <a:pt x="4572" y="3937"/>
                </a:lnTo>
                <a:lnTo>
                  <a:pt x="0" y="123951"/>
                </a:lnTo>
                <a:lnTo>
                  <a:pt x="30607" y="123951"/>
                </a:lnTo>
                <a:lnTo>
                  <a:pt x="30607" y="15112"/>
                </a:lnTo>
                <a:lnTo>
                  <a:pt x="25780" y="3810"/>
                </a:lnTo>
                <a:lnTo>
                  <a:pt x="15240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64"/>
          <p:cNvSpPr/>
          <p:nvPr/>
        </p:nvSpPr>
        <p:spPr>
          <a:xfrm>
            <a:off x="10057489" y="3070466"/>
            <a:ext cx="0" cy="156845"/>
          </a:xfrm>
          <a:custGeom>
            <a:avLst/>
            <a:gdLst/>
            <a:ahLst/>
            <a:cxnLst/>
            <a:rect l="l" t="t" r="r" b="b"/>
            <a:pathLst>
              <a:path h="156844">
                <a:moveTo>
                  <a:pt x="0" y="0"/>
                </a:moveTo>
                <a:lnTo>
                  <a:pt x="0" y="156476"/>
                </a:lnTo>
              </a:path>
            </a:pathLst>
          </a:custGeom>
          <a:ln w="31708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65"/>
          <p:cNvSpPr/>
          <p:nvPr/>
        </p:nvSpPr>
        <p:spPr>
          <a:xfrm>
            <a:off x="9758426" y="2812669"/>
            <a:ext cx="496570" cy="414655"/>
          </a:xfrm>
          <a:custGeom>
            <a:avLst/>
            <a:gdLst/>
            <a:ahLst/>
            <a:cxnLst/>
            <a:rect l="l" t="t" r="r" b="b"/>
            <a:pathLst>
              <a:path w="496570" h="414655">
                <a:moveTo>
                  <a:pt x="460121" y="0"/>
                </a:moveTo>
                <a:lnTo>
                  <a:pt x="442975" y="0"/>
                </a:lnTo>
                <a:lnTo>
                  <a:pt x="407162" y="15620"/>
                </a:lnTo>
                <a:lnTo>
                  <a:pt x="394970" y="35305"/>
                </a:lnTo>
                <a:lnTo>
                  <a:pt x="314959" y="40131"/>
                </a:lnTo>
                <a:lnTo>
                  <a:pt x="13334" y="40131"/>
                </a:lnTo>
                <a:lnTo>
                  <a:pt x="9144" y="41401"/>
                </a:lnTo>
                <a:lnTo>
                  <a:pt x="6730" y="44195"/>
                </a:lnTo>
                <a:lnTo>
                  <a:pt x="3048" y="46608"/>
                </a:lnTo>
                <a:lnTo>
                  <a:pt x="126" y="50164"/>
                </a:lnTo>
                <a:lnTo>
                  <a:pt x="0" y="240791"/>
                </a:lnTo>
                <a:lnTo>
                  <a:pt x="1524" y="243712"/>
                </a:lnTo>
                <a:lnTo>
                  <a:pt x="3048" y="245998"/>
                </a:lnTo>
                <a:lnTo>
                  <a:pt x="4445" y="252348"/>
                </a:lnTo>
                <a:lnTo>
                  <a:pt x="9778" y="257809"/>
                </a:lnTo>
                <a:lnTo>
                  <a:pt x="426974" y="257809"/>
                </a:lnTo>
                <a:lnTo>
                  <a:pt x="426974" y="414273"/>
                </a:lnTo>
                <a:lnTo>
                  <a:pt x="457580" y="414273"/>
                </a:lnTo>
                <a:lnTo>
                  <a:pt x="457580" y="238251"/>
                </a:lnTo>
                <a:lnTo>
                  <a:pt x="455549" y="234187"/>
                </a:lnTo>
                <a:lnTo>
                  <a:pt x="451866" y="231647"/>
                </a:lnTo>
                <a:lnTo>
                  <a:pt x="449452" y="228980"/>
                </a:lnTo>
                <a:lnTo>
                  <a:pt x="446277" y="227202"/>
                </a:lnTo>
                <a:lnTo>
                  <a:pt x="31623" y="227202"/>
                </a:lnTo>
                <a:lnTo>
                  <a:pt x="31623" y="69722"/>
                </a:lnTo>
                <a:lnTo>
                  <a:pt x="428244" y="69722"/>
                </a:lnTo>
                <a:lnTo>
                  <a:pt x="422655" y="59562"/>
                </a:lnTo>
                <a:lnTo>
                  <a:pt x="424306" y="45465"/>
                </a:lnTo>
                <a:lnTo>
                  <a:pt x="430783" y="35940"/>
                </a:lnTo>
                <a:lnTo>
                  <a:pt x="440054" y="30860"/>
                </a:lnTo>
                <a:lnTo>
                  <a:pt x="450596" y="30098"/>
                </a:lnTo>
                <a:lnTo>
                  <a:pt x="496443" y="30098"/>
                </a:lnTo>
                <a:lnTo>
                  <a:pt x="492632" y="22732"/>
                </a:lnTo>
                <a:lnTo>
                  <a:pt x="483997" y="12700"/>
                </a:lnTo>
                <a:lnTo>
                  <a:pt x="472948" y="5079"/>
                </a:lnTo>
                <a:lnTo>
                  <a:pt x="460121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66"/>
          <p:cNvSpPr/>
          <p:nvPr/>
        </p:nvSpPr>
        <p:spPr>
          <a:xfrm>
            <a:off x="9480804" y="2643251"/>
            <a:ext cx="433705" cy="401955"/>
          </a:xfrm>
          <a:custGeom>
            <a:avLst/>
            <a:gdLst/>
            <a:ahLst/>
            <a:cxnLst/>
            <a:rect l="l" t="t" r="r" b="b"/>
            <a:pathLst>
              <a:path w="433704" h="401955">
                <a:moveTo>
                  <a:pt x="223900" y="0"/>
                </a:moveTo>
                <a:lnTo>
                  <a:pt x="218821" y="2159"/>
                </a:lnTo>
                <a:lnTo>
                  <a:pt x="2031" y="378968"/>
                </a:lnTo>
                <a:lnTo>
                  <a:pt x="0" y="388238"/>
                </a:lnTo>
                <a:lnTo>
                  <a:pt x="3428" y="395859"/>
                </a:lnTo>
                <a:lnTo>
                  <a:pt x="10414" y="400812"/>
                </a:lnTo>
                <a:lnTo>
                  <a:pt x="18796" y="401700"/>
                </a:lnTo>
                <a:lnTo>
                  <a:pt x="26416" y="397383"/>
                </a:lnTo>
                <a:lnTo>
                  <a:pt x="40004" y="374014"/>
                </a:lnTo>
                <a:lnTo>
                  <a:pt x="237744" y="30861"/>
                </a:lnTo>
                <a:lnTo>
                  <a:pt x="425069" y="30861"/>
                </a:lnTo>
                <a:lnTo>
                  <a:pt x="422655" y="21209"/>
                </a:lnTo>
                <a:lnTo>
                  <a:pt x="425069" y="8762"/>
                </a:lnTo>
                <a:lnTo>
                  <a:pt x="432562" y="762"/>
                </a:lnTo>
                <a:lnTo>
                  <a:pt x="433704" y="381"/>
                </a:lnTo>
                <a:lnTo>
                  <a:pt x="228980" y="381"/>
                </a:lnTo>
                <a:lnTo>
                  <a:pt x="223900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67"/>
          <p:cNvSpPr/>
          <p:nvPr/>
        </p:nvSpPr>
        <p:spPr>
          <a:xfrm>
            <a:off x="10057489" y="2882341"/>
            <a:ext cx="0" cy="158115"/>
          </a:xfrm>
          <a:custGeom>
            <a:avLst/>
            <a:gdLst/>
            <a:ahLst/>
            <a:cxnLst/>
            <a:rect l="l" t="t" r="r" b="b"/>
            <a:pathLst>
              <a:path h="158114">
                <a:moveTo>
                  <a:pt x="0" y="0"/>
                </a:moveTo>
                <a:lnTo>
                  <a:pt x="0" y="157530"/>
                </a:lnTo>
              </a:path>
            </a:pathLst>
          </a:custGeom>
          <a:ln w="31708">
            <a:solidFill>
              <a:srgbClr val="00D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68"/>
          <p:cNvSpPr/>
          <p:nvPr/>
        </p:nvSpPr>
        <p:spPr>
          <a:xfrm>
            <a:off x="9909556" y="2882392"/>
            <a:ext cx="31115" cy="139065"/>
          </a:xfrm>
          <a:custGeom>
            <a:avLst/>
            <a:gdLst/>
            <a:ahLst/>
            <a:cxnLst/>
            <a:rect l="l" t="t" r="r" b="b"/>
            <a:pathLst>
              <a:path w="31115" h="139064">
                <a:moveTo>
                  <a:pt x="30607" y="0"/>
                </a:moveTo>
                <a:lnTo>
                  <a:pt x="0" y="0"/>
                </a:lnTo>
                <a:lnTo>
                  <a:pt x="0" y="123698"/>
                </a:lnTo>
                <a:lnTo>
                  <a:pt x="4825" y="135000"/>
                </a:lnTo>
                <a:lnTo>
                  <a:pt x="15494" y="138684"/>
                </a:lnTo>
                <a:lnTo>
                  <a:pt x="26035" y="134874"/>
                </a:lnTo>
                <a:lnTo>
                  <a:pt x="30607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69"/>
          <p:cNvSpPr/>
          <p:nvPr/>
        </p:nvSpPr>
        <p:spPr>
          <a:xfrm>
            <a:off x="10151364" y="2882392"/>
            <a:ext cx="102870" cy="39370"/>
          </a:xfrm>
          <a:custGeom>
            <a:avLst/>
            <a:gdLst/>
            <a:ahLst/>
            <a:cxnLst/>
            <a:rect l="l" t="t" r="r" b="b"/>
            <a:pathLst>
              <a:path w="102870" h="39369">
                <a:moveTo>
                  <a:pt x="35305" y="0"/>
                </a:moveTo>
                <a:lnTo>
                  <a:pt x="0" y="0"/>
                </a:lnTo>
                <a:lnTo>
                  <a:pt x="5587" y="11937"/>
                </a:lnTo>
                <a:lnTo>
                  <a:pt x="14096" y="22098"/>
                </a:lnTo>
                <a:lnTo>
                  <a:pt x="24891" y="30353"/>
                </a:lnTo>
                <a:lnTo>
                  <a:pt x="37210" y="36068"/>
                </a:lnTo>
                <a:lnTo>
                  <a:pt x="50418" y="39116"/>
                </a:lnTo>
                <a:lnTo>
                  <a:pt x="65277" y="37973"/>
                </a:lnTo>
                <a:lnTo>
                  <a:pt x="78358" y="33400"/>
                </a:lnTo>
                <a:lnTo>
                  <a:pt x="89280" y="26035"/>
                </a:lnTo>
                <a:lnTo>
                  <a:pt x="98170" y="16256"/>
                </a:lnTo>
                <a:lnTo>
                  <a:pt x="102869" y="7747"/>
                </a:lnTo>
                <a:lnTo>
                  <a:pt x="56260" y="7747"/>
                </a:lnTo>
                <a:lnTo>
                  <a:pt x="45211" y="6477"/>
                </a:lnTo>
                <a:lnTo>
                  <a:pt x="35686" y="508"/>
                </a:lnTo>
                <a:lnTo>
                  <a:pt x="3530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70"/>
          <p:cNvSpPr/>
          <p:nvPr/>
        </p:nvSpPr>
        <p:spPr>
          <a:xfrm>
            <a:off x="10207625" y="2842767"/>
            <a:ext cx="53975" cy="47625"/>
          </a:xfrm>
          <a:custGeom>
            <a:avLst/>
            <a:gdLst/>
            <a:ahLst/>
            <a:cxnLst/>
            <a:rect l="l" t="t" r="r" b="b"/>
            <a:pathLst>
              <a:path w="53975" h="47625">
                <a:moveTo>
                  <a:pt x="47244" y="0"/>
                </a:moveTo>
                <a:lnTo>
                  <a:pt x="1397" y="0"/>
                </a:lnTo>
                <a:lnTo>
                  <a:pt x="11302" y="3429"/>
                </a:lnTo>
                <a:lnTo>
                  <a:pt x="18923" y="10922"/>
                </a:lnTo>
                <a:lnTo>
                  <a:pt x="22605" y="22479"/>
                </a:lnTo>
                <a:lnTo>
                  <a:pt x="22605" y="23241"/>
                </a:lnTo>
                <a:lnTo>
                  <a:pt x="18923" y="35941"/>
                </a:lnTo>
                <a:lnTo>
                  <a:pt x="10668" y="44069"/>
                </a:lnTo>
                <a:lnTo>
                  <a:pt x="0" y="47371"/>
                </a:lnTo>
                <a:lnTo>
                  <a:pt x="46608" y="47371"/>
                </a:lnTo>
                <a:lnTo>
                  <a:pt x="48259" y="44450"/>
                </a:lnTo>
                <a:lnTo>
                  <a:pt x="52197" y="31877"/>
                </a:lnTo>
                <a:lnTo>
                  <a:pt x="53213" y="26416"/>
                </a:lnTo>
                <a:lnTo>
                  <a:pt x="53467" y="24892"/>
                </a:lnTo>
                <a:lnTo>
                  <a:pt x="53467" y="21590"/>
                </a:lnTo>
                <a:lnTo>
                  <a:pt x="53213" y="20066"/>
                </a:lnTo>
                <a:lnTo>
                  <a:pt x="49656" y="4699"/>
                </a:lnTo>
                <a:lnTo>
                  <a:pt x="47244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71"/>
          <p:cNvSpPr/>
          <p:nvPr/>
        </p:nvSpPr>
        <p:spPr>
          <a:xfrm>
            <a:off x="9873233" y="2674111"/>
            <a:ext cx="105410" cy="179070"/>
          </a:xfrm>
          <a:custGeom>
            <a:avLst/>
            <a:gdLst/>
            <a:ahLst/>
            <a:cxnLst/>
            <a:rect l="l" t="t" r="r" b="b"/>
            <a:pathLst>
              <a:path w="105409" h="179069">
                <a:moveTo>
                  <a:pt x="32639" y="0"/>
                </a:moveTo>
                <a:lnTo>
                  <a:pt x="0" y="0"/>
                </a:lnTo>
                <a:lnTo>
                  <a:pt x="3683" y="12953"/>
                </a:lnTo>
                <a:lnTo>
                  <a:pt x="10541" y="24002"/>
                </a:lnTo>
                <a:lnTo>
                  <a:pt x="19939" y="33274"/>
                </a:lnTo>
                <a:lnTo>
                  <a:pt x="31496" y="40132"/>
                </a:lnTo>
                <a:lnTo>
                  <a:pt x="36322" y="178688"/>
                </a:lnTo>
                <a:lnTo>
                  <a:pt x="66929" y="178688"/>
                </a:lnTo>
                <a:lnTo>
                  <a:pt x="66929" y="45338"/>
                </a:lnTo>
                <a:lnTo>
                  <a:pt x="79501" y="40893"/>
                </a:lnTo>
                <a:lnTo>
                  <a:pt x="90424" y="33274"/>
                </a:lnTo>
                <a:lnTo>
                  <a:pt x="99441" y="23113"/>
                </a:lnTo>
                <a:lnTo>
                  <a:pt x="104901" y="13462"/>
                </a:lnTo>
                <a:lnTo>
                  <a:pt x="49402" y="13462"/>
                </a:lnTo>
                <a:lnTo>
                  <a:pt x="39877" y="9525"/>
                </a:lnTo>
                <a:lnTo>
                  <a:pt x="32893" y="1270"/>
                </a:lnTo>
                <a:lnTo>
                  <a:pt x="32639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72"/>
          <p:cNvSpPr/>
          <p:nvPr/>
        </p:nvSpPr>
        <p:spPr>
          <a:xfrm>
            <a:off x="10041635" y="2645282"/>
            <a:ext cx="31750" cy="207645"/>
          </a:xfrm>
          <a:custGeom>
            <a:avLst/>
            <a:gdLst/>
            <a:ahLst/>
            <a:cxnLst/>
            <a:rect l="l" t="t" r="r" b="b"/>
            <a:pathLst>
              <a:path w="31750" h="207644">
                <a:moveTo>
                  <a:pt x="16002" y="0"/>
                </a:moveTo>
                <a:lnTo>
                  <a:pt x="5207" y="3555"/>
                </a:lnTo>
                <a:lnTo>
                  <a:pt x="0" y="14604"/>
                </a:lnTo>
                <a:lnTo>
                  <a:pt x="0" y="207517"/>
                </a:lnTo>
                <a:lnTo>
                  <a:pt x="31750" y="207517"/>
                </a:lnTo>
                <a:lnTo>
                  <a:pt x="31750" y="15112"/>
                </a:lnTo>
                <a:lnTo>
                  <a:pt x="26797" y="3809"/>
                </a:lnTo>
                <a:lnTo>
                  <a:pt x="16002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73"/>
          <p:cNvSpPr/>
          <p:nvPr/>
        </p:nvSpPr>
        <p:spPr>
          <a:xfrm>
            <a:off x="9922636" y="2640457"/>
            <a:ext cx="62230" cy="47625"/>
          </a:xfrm>
          <a:custGeom>
            <a:avLst/>
            <a:gdLst/>
            <a:ahLst/>
            <a:cxnLst/>
            <a:rect l="l" t="t" r="r" b="b"/>
            <a:pathLst>
              <a:path w="62229" h="47625">
                <a:moveTo>
                  <a:pt x="55245" y="0"/>
                </a:moveTo>
                <a:lnTo>
                  <a:pt x="1016" y="0"/>
                </a:lnTo>
                <a:lnTo>
                  <a:pt x="12319" y="888"/>
                </a:lnTo>
                <a:lnTo>
                  <a:pt x="22479" y="6095"/>
                </a:lnTo>
                <a:lnTo>
                  <a:pt x="29337" y="15747"/>
                </a:lnTo>
                <a:lnTo>
                  <a:pt x="26670" y="30860"/>
                </a:lnTo>
                <a:lnTo>
                  <a:pt x="19685" y="41020"/>
                </a:lnTo>
                <a:lnTo>
                  <a:pt x="10287" y="46354"/>
                </a:lnTo>
                <a:lnTo>
                  <a:pt x="0" y="47116"/>
                </a:lnTo>
                <a:lnTo>
                  <a:pt x="55499" y="47116"/>
                </a:lnTo>
                <a:lnTo>
                  <a:pt x="56642" y="44957"/>
                </a:lnTo>
                <a:lnTo>
                  <a:pt x="60579" y="31876"/>
                </a:lnTo>
                <a:lnTo>
                  <a:pt x="61722" y="25653"/>
                </a:lnTo>
                <a:lnTo>
                  <a:pt x="61595" y="20954"/>
                </a:lnTo>
                <a:lnTo>
                  <a:pt x="57912" y="5587"/>
                </a:lnTo>
                <a:lnTo>
                  <a:pt x="55245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74"/>
          <p:cNvSpPr/>
          <p:nvPr/>
        </p:nvSpPr>
        <p:spPr>
          <a:xfrm>
            <a:off x="9709784" y="2610611"/>
            <a:ext cx="268605" cy="33020"/>
          </a:xfrm>
          <a:custGeom>
            <a:avLst/>
            <a:gdLst/>
            <a:ahLst/>
            <a:cxnLst/>
            <a:rect l="l" t="t" r="r" b="b"/>
            <a:pathLst>
              <a:path w="268604" h="33019">
                <a:moveTo>
                  <a:pt x="215138" y="0"/>
                </a:moveTo>
                <a:lnTo>
                  <a:pt x="200787" y="2666"/>
                </a:lnTo>
                <a:lnTo>
                  <a:pt x="189103" y="7747"/>
                </a:lnTo>
                <a:lnTo>
                  <a:pt x="179832" y="14859"/>
                </a:lnTo>
                <a:lnTo>
                  <a:pt x="172720" y="23495"/>
                </a:lnTo>
                <a:lnTo>
                  <a:pt x="1778" y="32765"/>
                </a:lnTo>
                <a:lnTo>
                  <a:pt x="635" y="32892"/>
                </a:lnTo>
                <a:lnTo>
                  <a:pt x="0" y="33020"/>
                </a:lnTo>
                <a:lnTo>
                  <a:pt x="204724" y="33020"/>
                </a:lnTo>
                <a:lnTo>
                  <a:pt x="213868" y="29845"/>
                </a:lnTo>
                <a:lnTo>
                  <a:pt x="268097" y="29845"/>
                </a:lnTo>
                <a:lnTo>
                  <a:pt x="264668" y="23240"/>
                </a:lnTo>
                <a:lnTo>
                  <a:pt x="256032" y="13080"/>
                </a:lnTo>
                <a:lnTo>
                  <a:pt x="245237" y="5334"/>
                </a:lnTo>
                <a:lnTo>
                  <a:pt x="232410" y="126"/>
                </a:lnTo>
                <a:lnTo>
                  <a:pt x="215138" y="0"/>
                </a:lnTo>
                <a:close/>
              </a:path>
            </a:pathLst>
          </a:custGeom>
          <a:solidFill>
            <a:srgbClr val="00D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75"/>
          <p:cNvSpPr/>
          <p:nvPr/>
        </p:nvSpPr>
        <p:spPr>
          <a:xfrm>
            <a:off x="1463039" y="2225039"/>
            <a:ext cx="2077720" cy="3543300"/>
          </a:xfrm>
          <a:custGeom>
            <a:avLst/>
            <a:gdLst/>
            <a:ahLst/>
            <a:cxnLst/>
            <a:rect l="l" t="t" r="r" b="b"/>
            <a:pathLst>
              <a:path w="2077720" h="3543300">
                <a:moveTo>
                  <a:pt x="1624076" y="0"/>
                </a:moveTo>
                <a:lnTo>
                  <a:pt x="2077212" y="0"/>
                </a:lnTo>
                <a:lnTo>
                  <a:pt x="2077212" y="3543300"/>
                </a:lnTo>
                <a:lnTo>
                  <a:pt x="0" y="3543300"/>
                </a:lnTo>
                <a:lnTo>
                  <a:pt x="0" y="0"/>
                </a:lnTo>
                <a:lnTo>
                  <a:pt x="412877" y="0"/>
                </a:lnTo>
              </a:path>
            </a:pathLst>
          </a:custGeom>
          <a:ln w="12192">
            <a:solidFill>
              <a:srgbClr val="009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76"/>
          <p:cNvSpPr/>
          <p:nvPr/>
        </p:nvSpPr>
        <p:spPr>
          <a:xfrm>
            <a:off x="4337303" y="2196083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73151"/>
                </a:moveTo>
                <a:lnTo>
                  <a:pt x="74675" y="73151"/>
                </a:lnTo>
                <a:lnTo>
                  <a:pt x="74675" y="0"/>
                </a:lnTo>
                <a:lnTo>
                  <a:pt x="0" y="0"/>
                </a:lnTo>
                <a:lnTo>
                  <a:pt x="0" y="7315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77"/>
          <p:cNvSpPr/>
          <p:nvPr/>
        </p:nvSpPr>
        <p:spPr>
          <a:xfrm>
            <a:off x="5547359" y="2196083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73151"/>
                </a:moveTo>
                <a:lnTo>
                  <a:pt x="74675" y="73151"/>
                </a:lnTo>
                <a:lnTo>
                  <a:pt x="74675" y="0"/>
                </a:lnTo>
                <a:lnTo>
                  <a:pt x="0" y="0"/>
                </a:lnTo>
                <a:lnTo>
                  <a:pt x="0" y="7315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78"/>
          <p:cNvSpPr/>
          <p:nvPr/>
        </p:nvSpPr>
        <p:spPr>
          <a:xfrm>
            <a:off x="5999988" y="3209544"/>
            <a:ext cx="74930" cy="74930"/>
          </a:xfrm>
          <a:custGeom>
            <a:avLst/>
            <a:gdLst/>
            <a:ahLst/>
            <a:cxnLst/>
            <a:rect l="l" t="t" r="r" b="b"/>
            <a:pathLst>
              <a:path w="74929" h="74929">
                <a:moveTo>
                  <a:pt x="0" y="74675"/>
                </a:moveTo>
                <a:lnTo>
                  <a:pt x="74675" y="74675"/>
                </a:lnTo>
                <a:lnTo>
                  <a:pt x="74675" y="0"/>
                </a:lnTo>
                <a:lnTo>
                  <a:pt x="0" y="0"/>
                </a:lnTo>
                <a:lnTo>
                  <a:pt x="0" y="74675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79"/>
          <p:cNvSpPr/>
          <p:nvPr/>
        </p:nvSpPr>
        <p:spPr>
          <a:xfrm>
            <a:off x="3918203" y="4437888"/>
            <a:ext cx="73660" cy="74930"/>
          </a:xfrm>
          <a:custGeom>
            <a:avLst/>
            <a:gdLst/>
            <a:ahLst/>
            <a:cxnLst/>
            <a:rect l="l" t="t" r="r" b="b"/>
            <a:pathLst>
              <a:path w="73660" h="74929">
                <a:moveTo>
                  <a:pt x="0" y="74675"/>
                </a:moveTo>
                <a:lnTo>
                  <a:pt x="73151" y="74675"/>
                </a:lnTo>
                <a:lnTo>
                  <a:pt x="73151" y="0"/>
                </a:lnTo>
                <a:lnTo>
                  <a:pt x="0" y="0"/>
                </a:lnTo>
                <a:lnTo>
                  <a:pt x="0" y="74675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80"/>
          <p:cNvSpPr/>
          <p:nvPr/>
        </p:nvSpPr>
        <p:spPr>
          <a:xfrm>
            <a:off x="3918203" y="3782567"/>
            <a:ext cx="73660" cy="74930"/>
          </a:xfrm>
          <a:custGeom>
            <a:avLst/>
            <a:gdLst/>
            <a:ahLst/>
            <a:cxnLst/>
            <a:rect l="l" t="t" r="r" b="b"/>
            <a:pathLst>
              <a:path w="73660" h="74929">
                <a:moveTo>
                  <a:pt x="0" y="74676"/>
                </a:moveTo>
                <a:lnTo>
                  <a:pt x="73151" y="74676"/>
                </a:lnTo>
                <a:lnTo>
                  <a:pt x="73151" y="0"/>
                </a:lnTo>
                <a:lnTo>
                  <a:pt x="0" y="0"/>
                </a:lnTo>
                <a:lnTo>
                  <a:pt x="0" y="74676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81"/>
          <p:cNvSpPr/>
          <p:nvPr/>
        </p:nvSpPr>
        <p:spPr>
          <a:xfrm>
            <a:off x="5999988" y="3852671"/>
            <a:ext cx="74930" cy="500380"/>
          </a:xfrm>
          <a:custGeom>
            <a:avLst/>
            <a:gdLst/>
            <a:ahLst/>
            <a:cxnLst/>
            <a:rect l="l" t="t" r="r" b="b"/>
            <a:pathLst>
              <a:path w="74929" h="500379">
                <a:moveTo>
                  <a:pt x="0" y="499871"/>
                </a:moveTo>
                <a:lnTo>
                  <a:pt x="74675" y="499871"/>
                </a:lnTo>
                <a:lnTo>
                  <a:pt x="74675" y="0"/>
                </a:lnTo>
                <a:lnTo>
                  <a:pt x="0" y="0"/>
                </a:lnTo>
                <a:lnTo>
                  <a:pt x="0" y="49987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82"/>
          <p:cNvSpPr/>
          <p:nvPr/>
        </p:nvSpPr>
        <p:spPr>
          <a:xfrm>
            <a:off x="5219700" y="5731764"/>
            <a:ext cx="500380" cy="73660"/>
          </a:xfrm>
          <a:custGeom>
            <a:avLst/>
            <a:gdLst/>
            <a:ahLst/>
            <a:cxnLst/>
            <a:rect l="l" t="t" r="r" b="b"/>
            <a:pathLst>
              <a:path w="500379" h="73660">
                <a:moveTo>
                  <a:pt x="0" y="73152"/>
                </a:moveTo>
                <a:lnTo>
                  <a:pt x="499872" y="73152"/>
                </a:lnTo>
                <a:lnTo>
                  <a:pt x="499872" y="0"/>
                </a:lnTo>
                <a:lnTo>
                  <a:pt x="0" y="0"/>
                </a:lnTo>
                <a:lnTo>
                  <a:pt x="0" y="73152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83"/>
          <p:cNvSpPr/>
          <p:nvPr/>
        </p:nvSpPr>
        <p:spPr>
          <a:xfrm>
            <a:off x="3954779" y="2225039"/>
            <a:ext cx="2075814" cy="3543300"/>
          </a:xfrm>
          <a:custGeom>
            <a:avLst/>
            <a:gdLst/>
            <a:ahLst/>
            <a:cxnLst/>
            <a:rect l="l" t="t" r="r" b="b"/>
            <a:pathLst>
              <a:path w="2075814" h="3543300">
                <a:moveTo>
                  <a:pt x="1622933" y="0"/>
                </a:moveTo>
                <a:lnTo>
                  <a:pt x="2075688" y="0"/>
                </a:lnTo>
                <a:lnTo>
                  <a:pt x="2075688" y="3543300"/>
                </a:lnTo>
                <a:lnTo>
                  <a:pt x="0" y="3543300"/>
                </a:lnTo>
                <a:lnTo>
                  <a:pt x="0" y="0"/>
                </a:lnTo>
                <a:lnTo>
                  <a:pt x="412623" y="0"/>
                </a:lnTo>
              </a:path>
            </a:pathLst>
          </a:custGeom>
          <a:ln w="12192">
            <a:solidFill>
              <a:srgbClr val="009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84"/>
          <p:cNvSpPr/>
          <p:nvPr/>
        </p:nvSpPr>
        <p:spPr>
          <a:xfrm>
            <a:off x="6833616" y="2196083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73151"/>
                </a:moveTo>
                <a:lnTo>
                  <a:pt x="74675" y="73151"/>
                </a:lnTo>
                <a:lnTo>
                  <a:pt x="74675" y="0"/>
                </a:lnTo>
                <a:lnTo>
                  <a:pt x="0" y="0"/>
                </a:lnTo>
                <a:lnTo>
                  <a:pt x="0" y="7315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85"/>
          <p:cNvSpPr/>
          <p:nvPr/>
        </p:nvSpPr>
        <p:spPr>
          <a:xfrm>
            <a:off x="8043671" y="2196083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73151"/>
                </a:moveTo>
                <a:lnTo>
                  <a:pt x="74675" y="73151"/>
                </a:lnTo>
                <a:lnTo>
                  <a:pt x="74675" y="0"/>
                </a:lnTo>
                <a:lnTo>
                  <a:pt x="0" y="0"/>
                </a:lnTo>
                <a:lnTo>
                  <a:pt x="0" y="7315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86"/>
          <p:cNvSpPr/>
          <p:nvPr/>
        </p:nvSpPr>
        <p:spPr>
          <a:xfrm>
            <a:off x="8496300" y="3209544"/>
            <a:ext cx="74930" cy="74930"/>
          </a:xfrm>
          <a:custGeom>
            <a:avLst/>
            <a:gdLst/>
            <a:ahLst/>
            <a:cxnLst/>
            <a:rect l="l" t="t" r="r" b="b"/>
            <a:pathLst>
              <a:path w="74929" h="74929">
                <a:moveTo>
                  <a:pt x="0" y="74675"/>
                </a:moveTo>
                <a:lnTo>
                  <a:pt x="74675" y="74675"/>
                </a:lnTo>
                <a:lnTo>
                  <a:pt x="74675" y="0"/>
                </a:lnTo>
                <a:lnTo>
                  <a:pt x="0" y="0"/>
                </a:lnTo>
                <a:lnTo>
                  <a:pt x="0" y="74675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87"/>
          <p:cNvSpPr/>
          <p:nvPr/>
        </p:nvSpPr>
        <p:spPr>
          <a:xfrm>
            <a:off x="6414515" y="4437888"/>
            <a:ext cx="73660" cy="74930"/>
          </a:xfrm>
          <a:custGeom>
            <a:avLst/>
            <a:gdLst/>
            <a:ahLst/>
            <a:cxnLst/>
            <a:rect l="l" t="t" r="r" b="b"/>
            <a:pathLst>
              <a:path w="73660" h="74929">
                <a:moveTo>
                  <a:pt x="0" y="74675"/>
                </a:moveTo>
                <a:lnTo>
                  <a:pt x="73151" y="74675"/>
                </a:lnTo>
                <a:lnTo>
                  <a:pt x="73151" y="0"/>
                </a:lnTo>
                <a:lnTo>
                  <a:pt x="0" y="0"/>
                </a:lnTo>
                <a:lnTo>
                  <a:pt x="0" y="74675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88"/>
          <p:cNvSpPr/>
          <p:nvPr/>
        </p:nvSpPr>
        <p:spPr>
          <a:xfrm>
            <a:off x="6414515" y="3782567"/>
            <a:ext cx="73660" cy="74930"/>
          </a:xfrm>
          <a:custGeom>
            <a:avLst/>
            <a:gdLst/>
            <a:ahLst/>
            <a:cxnLst/>
            <a:rect l="l" t="t" r="r" b="b"/>
            <a:pathLst>
              <a:path w="73660" h="74929">
                <a:moveTo>
                  <a:pt x="0" y="74676"/>
                </a:moveTo>
                <a:lnTo>
                  <a:pt x="73151" y="74676"/>
                </a:lnTo>
                <a:lnTo>
                  <a:pt x="73151" y="0"/>
                </a:lnTo>
                <a:lnTo>
                  <a:pt x="0" y="0"/>
                </a:lnTo>
                <a:lnTo>
                  <a:pt x="0" y="74676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89"/>
          <p:cNvSpPr/>
          <p:nvPr/>
        </p:nvSpPr>
        <p:spPr>
          <a:xfrm>
            <a:off x="8496300" y="3852671"/>
            <a:ext cx="74930" cy="500380"/>
          </a:xfrm>
          <a:custGeom>
            <a:avLst/>
            <a:gdLst/>
            <a:ahLst/>
            <a:cxnLst/>
            <a:rect l="l" t="t" r="r" b="b"/>
            <a:pathLst>
              <a:path w="74929" h="500379">
                <a:moveTo>
                  <a:pt x="0" y="499871"/>
                </a:moveTo>
                <a:lnTo>
                  <a:pt x="74675" y="499871"/>
                </a:lnTo>
                <a:lnTo>
                  <a:pt x="74675" y="0"/>
                </a:lnTo>
                <a:lnTo>
                  <a:pt x="0" y="0"/>
                </a:lnTo>
                <a:lnTo>
                  <a:pt x="0" y="49987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90"/>
          <p:cNvSpPr/>
          <p:nvPr/>
        </p:nvSpPr>
        <p:spPr>
          <a:xfrm>
            <a:off x="7716011" y="5731764"/>
            <a:ext cx="500380" cy="73660"/>
          </a:xfrm>
          <a:custGeom>
            <a:avLst/>
            <a:gdLst/>
            <a:ahLst/>
            <a:cxnLst/>
            <a:rect l="l" t="t" r="r" b="b"/>
            <a:pathLst>
              <a:path w="500379" h="73660">
                <a:moveTo>
                  <a:pt x="0" y="73152"/>
                </a:moveTo>
                <a:lnTo>
                  <a:pt x="499872" y="73152"/>
                </a:lnTo>
                <a:lnTo>
                  <a:pt x="499872" y="0"/>
                </a:lnTo>
                <a:lnTo>
                  <a:pt x="0" y="0"/>
                </a:lnTo>
                <a:lnTo>
                  <a:pt x="0" y="73152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91"/>
          <p:cNvSpPr/>
          <p:nvPr/>
        </p:nvSpPr>
        <p:spPr>
          <a:xfrm>
            <a:off x="6451091" y="2225039"/>
            <a:ext cx="2075814" cy="3543300"/>
          </a:xfrm>
          <a:custGeom>
            <a:avLst/>
            <a:gdLst/>
            <a:ahLst/>
            <a:cxnLst/>
            <a:rect l="l" t="t" r="r" b="b"/>
            <a:pathLst>
              <a:path w="2075815" h="3543300">
                <a:moveTo>
                  <a:pt x="1622933" y="0"/>
                </a:moveTo>
                <a:lnTo>
                  <a:pt x="2075688" y="0"/>
                </a:lnTo>
                <a:lnTo>
                  <a:pt x="2075688" y="3543300"/>
                </a:lnTo>
                <a:lnTo>
                  <a:pt x="0" y="3543300"/>
                </a:lnTo>
                <a:lnTo>
                  <a:pt x="0" y="0"/>
                </a:lnTo>
                <a:lnTo>
                  <a:pt x="412623" y="0"/>
                </a:lnTo>
              </a:path>
            </a:pathLst>
          </a:custGeom>
          <a:ln w="12192">
            <a:solidFill>
              <a:srgbClr val="009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92"/>
          <p:cNvSpPr/>
          <p:nvPr/>
        </p:nvSpPr>
        <p:spPr>
          <a:xfrm>
            <a:off x="9328404" y="2196083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73151"/>
                </a:moveTo>
                <a:lnTo>
                  <a:pt x="74675" y="73151"/>
                </a:lnTo>
                <a:lnTo>
                  <a:pt x="74675" y="0"/>
                </a:lnTo>
                <a:lnTo>
                  <a:pt x="0" y="0"/>
                </a:lnTo>
                <a:lnTo>
                  <a:pt x="0" y="7315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93"/>
          <p:cNvSpPr/>
          <p:nvPr/>
        </p:nvSpPr>
        <p:spPr>
          <a:xfrm>
            <a:off x="10538459" y="2196083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73151"/>
                </a:moveTo>
                <a:lnTo>
                  <a:pt x="74675" y="73151"/>
                </a:lnTo>
                <a:lnTo>
                  <a:pt x="74675" y="0"/>
                </a:lnTo>
                <a:lnTo>
                  <a:pt x="0" y="0"/>
                </a:lnTo>
                <a:lnTo>
                  <a:pt x="0" y="7315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94"/>
          <p:cNvSpPr/>
          <p:nvPr/>
        </p:nvSpPr>
        <p:spPr>
          <a:xfrm>
            <a:off x="10991088" y="3209544"/>
            <a:ext cx="74930" cy="74930"/>
          </a:xfrm>
          <a:custGeom>
            <a:avLst/>
            <a:gdLst/>
            <a:ahLst/>
            <a:cxnLst/>
            <a:rect l="l" t="t" r="r" b="b"/>
            <a:pathLst>
              <a:path w="74929" h="74929">
                <a:moveTo>
                  <a:pt x="0" y="74675"/>
                </a:moveTo>
                <a:lnTo>
                  <a:pt x="74675" y="74675"/>
                </a:lnTo>
                <a:lnTo>
                  <a:pt x="74675" y="0"/>
                </a:lnTo>
                <a:lnTo>
                  <a:pt x="0" y="0"/>
                </a:lnTo>
                <a:lnTo>
                  <a:pt x="0" y="74675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95"/>
          <p:cNvSpPr/>
          <p:nvPr/>
        </p:nvSpPr>
        <p:spPr>
          <a:xfrm>
            <a:off x="8909304" y="4437888"/>
            <a:ext cx="73660" cy="74930"/>
          </a:xfrm>
          <a:custGeom>
            <a:avLst/>
            <a:gdLst/>
            <a:ahLst/>
            <a:cxnLst/>
            <a:rect l="l" t="t" r="r" b="b"/>
            <a:pathLst>
              <a:path w="73659" h="74929">
                <a:moveTo>
                  <a:pt x="0" y="74675"/>
                </a:moveTo>
                <a:lnTo>
                  <a:pt x="73151" y="74675"/>
                </a:lnTo>
                <a:lnTo>
                  <a:pt x="73151" y="0"/>
                </a:lnTo>
                <a:lnTo>
                  <a:pt x="0" y="0"/>
                </a:lnTo>
                <a:lnTo>
                  <a:pt x="0" y="74675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96"/>
          <p:cNvSpPr/>
          <p:nvPr/>
        </p:nvSpPr>
        <p:spPr>
          <a:xfrm>
            <a:off x="8909304" y="3782567"/>
            <a:ext cx="73660" cy="74930"/>
          </a:xfrm>
          <a:custGeom>
            <a:avLst/>
            <a:gdLst/>
            <a:ahLst/>
            <a:cxnLst/>
            <a:rect l="l" t="t" r="r" b="b"/>
            <a:pathLst>
              <a:path w="73659" h="74929">
                <a:moveTo>
                  <a:pt x="0" y="74676"/>
                </a:moveTo>
                <a:lnTo>
                  <a:pt x="73151" y="74676"/>
                </a:lnTo>
                <a:lnTo>
                  <a:pt x="73151" y="0"/>
                </a:lnTo>
                <a:lnTo>
                  <a:pt x="0" y="0"/>
                </a:lnTo>
                <a:lnTo>
                  <a:pt x="0" y="74676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97"/>
          <p:cNvSpPr/>
          <p:nvPr/>
        </p:nvSpPr>
        <p:spPr>
          <a:xfrm>
            <a:off x="10991088" y="3852671"/>
            <a:ext cx="74930" cy="500380"/>
          </a:xfrm>
          <a:custGeom>
            <a:avLst/>
            <a:gdLst/>
            <a:ahLst/>
            <a:cxnLst/>
            <a:rect l="l" t="t" r="r" b="b"/>
            <a:pathLst>
              <a:path w="74929" h="500379">
                <a:moveTo>
                  <a:pt x="0" y="499871"/>
                </a:moveTo>
                <a:lnTo>
                  <a:pt x="74675" y="499871"/>
                </a:lnTo>
                <a:lnTo>
                  <a:pt x="74675" y="0"/>
                </a:lnTo>
                <a:lnTo>
                  <a:pt x="0" y="0"/>
                </a:lnTo>
                <a:lnTo>
                  <a:pt x="0" y="499871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98"/>
          <p:cNvSpPr/>
          <p:nvPr/>
        </p:nvSpPr>
        <p:spPr>
          <a:xfrm>
            <a:off x="10210800" y="5731764"/>
            <a:ext cx="500380" cy="73660"/>
          </a:xfrm>
          <a:custGeom>
            <a:avLst/>
            <a:gdLst/>
            <a:ahLst/>
            <a:cxnLst/>
            <a:rect l="l" t="t" r="r" b="b"/>
            <a:pathLst>
              <a:path w="500379" h="73660">
                <a:moveTo>
                  <a:pt x="0" y="73152"/>
                </a:moveTo>
                <a:lnTo>
                  <a:pt x="499872" y="73152"/>
                </a:lnTo>
                <a:lnTo>
                  <a:pt x="499872" y="0"/>
                </a:lnTo>
                <a:lnTo>
                  <a:pt x="0" y="0"/>
                </a:lnTo>
                <a:lnTo>
                  <a:pt x="0" y="73152"/>
                </a:lnTo>
                <a:close/>
              </a:path>
            </a:pathLst>
          </a:custGeom>
          <a:solidFill>
            <a:srgbClr val="009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99"/>
          <p:cNvSpPr/>
          <p:nvPr/>
        </p:nvSpPr>
        <p:spPr>
          <a:xfrm>
            <a:off x="8945880" y="2225039"/>
            <a:ext cx="2075814" cy="3543300"/>
          </a:xfrm>
          <a:custGeom>
            <a:avLst/>
            <a:gdLst/>
            <a:ahLst/>
            <a:cxnLst/>
            <a:rect l="l" t="t" r="r" b="b"/>
            <a:pathLst>
              <a:path w="2075815" h="3543300">
                <a:moveTo>
                  <a:pt x="1622933" y="0"/>
                </a:moveTo>
                <a:lnTo>
                  <a:pt x="2075688" y="0"/>
                </a:lnTo>
                <a:lnTo>
                  <a:pt x="2075688" y="3543300"/>
                </a:lnTo>
                <a:lnTo>
                  <a:pt x="0" y="3543300"/>
                </a:lnTo>
                <a:lnTo>
                  <a:pt x="0" y="0"/>
                </a:lnTo>
                <a:lnTo>
                  <a:pt x="412623" y="0"/>
                </a:lnTo>
              </a:path>
            </a:pathLst>
          </a:custGeom>
          <a:ln w="12192">
            <a:solidFill>
              <a:srgbClr val="009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标题 1"/>
          <p:cNvSpPr txBox="1">
            <a:spLocks/>
          </p:cNvSpPr>
          <p:nvPr/>
        </p:nvSpPr>
        <p:spPr>
          <a:xfrm>
            <a:off x="609600" y="480782"/>
            <a:ext cx="3432944" cy="6966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标</a:t>
            </a:r>
            <a:r>
              <a:rPr lang="zh-CN" altLang="en-US" dirty="0" smtClean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题在此</a:t>
            </a:r>
            <a:endParaRPr lang="zh-CN" altLang="en-US" dirty="0">
              <a:solidFill>
                <a:srgbClr val="0096FF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-43542" y="452431"/>
            <a:ext cx="507999" cy="647163"/>
            <a:chOff x="-43542" y="452431"/>
            <a:chExt cx="507999" cy="647163"/>
          </a:xfrm>
        </p:grpSpPr>
        <p:sp>
          <p:nvSpPr>
            <p:cNvPr id="85" name="矩形 84"/>
            <p:cNvSpPr/>
            <p:nvPr/>
          </p:nvSpPr>
          <p:spPr>
            <a:xfrm>
              <a:off x="-43542" y="452431"/>
              <a:ext cx="304800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335923" y="452431"/>
              <a:ext cx="128534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019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5"/>
          <a:stretch/>
        </p:blipFill>
        <p:spPr>
          <a:xfrm>
            <a:off x="0" y="0"/>
            <a:ext cx="12192000" cy="68507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8985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0" name="标题 1"/>
          <p:cNvSpPr txBox="1">
            <a:spLocks/>
          </p:cNvSpPr>
          <p:nvPr/>
        </p:nvSpPr>
        <p:spPr>
          <a:xfrm>
            <a:off x="4768056" y="4834852"/>
            <a:ext cx="2655888" cy="6445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背景扫描</a:t>
            </a:r>
            <a:endParaRPr lang="zh-CN" altLang="en-US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701" name="组合 700"/>
          <p:cNvGrpSpPr/>
          <p:nvPr/>
        </p:nvGrpSpPr>
        <p:grpSpPr>
          <a:xfrm>
            <a:off x="3489071" y="1104900"/>
            <a:ext cx="5213857" cy="3160228"/>
            <a:chOff x="223411" y="1081823"/>
            <a:chExt cx="4269973" cy="2588120"/>
          </a:xfrm>
          <a:solidFill>
            <a:srgbClr val="0096FF"/>
          </a:solidFill>
        </p:grpSpPr>
        <p:grpSp>
          <p:nvGrpSpPr>
            <p:cNvPr id="702" name="组合 701"/>
            <p:cNvGrpSpPr/>
            <p:nvPr/>
          </p:nvGrpSpPr>
          <p:grpSpPr>
            <a:xfrm rot="2700000">
              <a:off x="1883511" y="1060070"/>
              <a:ext cx="2588120" cy="2631626"/>
              <a:chOff x="-4776788" y="1414463"/>
              <a:chExt cx="4249738" cy="4321176"/>
            </a:xfrm>
            <a:grpFill/>
          </p:grpSpPr>
          <p:sp>
            <p:nvSpPr>
              <p:cNvPr id="1046" name="Rectangle 5"/>
              <p:cNvSpPr>
                <a:spLocks noChangeArrowheads="1"/>
              </p:cNvSpPr>
              <p:nvPr/>
            </p:nvSpPr>
            <p:spPr bwMode="auto">
              <a:xfrm>
                <a:off x="-1887538" y="4570413"/>
                <a:ext cx="39688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Rectangle 6"/>
              <p:cNvSpPr>
                <a:spLocks noChangeArrowheads="1"/>
              </p:cNvSpPr>
              <p:nvPr/>
            </p:nvSpPr>
            <p:spPr bwMode="auto">
              <a:xfrm>
                <a:off x="-1847850" y="4570413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Rectangle 7"/>
              <p:cNvSpPr>
                <a:spLocks noChangeArrowheads="1"/>
              </p:cNvSpPr>
              <p:nvPr/>
            </p:nvSpPr>
            <p:spPr bwMode="auto">
              <a:xfrm>
                <a:off x="-1809750" y="4570413"/>
                <a:ext cx="39688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Rectangle 8"/>
              <p:cNvSpPr>
                <a:spLocks noChangeArrowheads="1"/>
              </p:cNvSpPr>
              <p:nvPr/>
            </p:nvSpPr>
            <p:spPr bwMode="auto">
              <a:xfrm>
                <a:off x="-1770063" y="4570413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Rectangle 9"/>
              <p:cNvSpPr>
                <a:spLocks noChangeArrowheads="1"/>
              </p:cNvSpPr>
              <p:nvPr/>
            </p:nvSpPr>
            <p:spPr bwMode="auto">
              <a:xfrm>
                <a:off x="-1731963" y="4570413"/>
                <a:ext cx="39688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Rectangle 10"/>
              <p:cNvSpPr>
                <a:spLocks noChangeArrowheads="1"/>
              </p:cNvSpPr>
              <p:nvPr/>
            </p:nvSpPr>
            <p:spPr bwMode="auto">
              <a:xfrm>
                <a:off x="-1692275" y="4570413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Rectangle 11"/>
              <p:cNvSpPr>
                <a:spLocks noChangeArrowheads="1"/>
              </p:cNvSpPr>
              <p:nvPr/>
            </p:nvSpPr>
            <p:spPr bwMode="auto">
              <a:xfrm>
                <a:off x="-1654175" y="4570413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Rectangle 12"/>
              <p:cNvSpPr>
                <a:spLocks noChangeArrowheads="1"/>
              </p:cNvSpPr>
              <p:nvPr/>
            </p:nvSpPr>
            <p:spPr bwMode="auto">
              <a:xfrm>
                <a:off x="-1616075" y="4570413"/>
                <a:ext cx="39688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Freeform 13"/>
              <p:cNvSpPr>
                <a:spLocks/>
              </p:cNvSpPr>
              <p:nvPr/>
            </p:nvSpPr>
            <p:spPr bwMode="auto">
              <a:xfrm>
                <a:off x="-1576388" y="4556126"/>
                <a:ext cx="38100" cy="39688"/>
              </a:xfrm>
              <a:custGeom>
                <a:avLst/>
                <a:gdLst>
                  <a:gd name="T0" fmla="*/ 24 w 24"/>
                  <a:gd name="T1" fmla="*/ 9 h 25"/>
                  <a:gd name="T2" fmla="*/ 24 w 24"/>
                  <a:gd name="T3" fmla="*/ 25 h 25"/>
                  <a:gd name="T4" fmla="*/ 0 w 24"/>
                  <a:gd name="T5" fmla="*/ 25 h 25"/>
                  <a:gd name="T6" fmla="*/ 8 w 24"/>
                  <a:gd name="T7" fmla="*/ 0 h 25"/>
                  <a:gd name="T8" fmla="*/ 24 w 24"/>
                  <a:gd name="T9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4" y="9"/>
                    </a:moveTo>
                    <a:lnTo>
                      <a:pt x="24" y="25"/>
                    </a:lnTo>
                    <a:lnTo>
                      <a:pt x="0" y="25"/>
                    </a:lnTo>
                    <a:lnTo>
                      <a:pt x="8" y="0"/>
                    </a:lnTo>
                    <a:lnTo>
                      <a:pt x="24" y="9"/>
                    </a:ln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Rectangle 14"/>
              <p:cNvSpPr>
                <a:spLocks noChangeArrowheads="1"/>
              </p:cNvSpPr>
              <p:nvPr/>
            </p:nvSpPr>
            <p:spPr bwMode="auto">
              <a:xfrm>
                <a:off x="-1524000" y="4570413"/>
                <a:ext cx="254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Rectangle 15"/>
              <p:cNvSpPr>
                <a:spLocks noChangeArrowheads="1"/>
              </p:cNvSpPr>
              <p:nvPr/>
            </p:nvSpPr>
            <p:spPr bwMode="auto">
              <a:xfrm>
                <a:off x="-1485900" y="4570413"/>
                <a:ext cx="254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Rectangle 16"/>
              <p:cNvSpPr>
                <a:spLocks noChangeArrowheads="1"/>
              </p:cNvSpPr>
              <p:nvPr/>
            </p:nvSpPr>
            <p:spPr bwMode="auto">
              <a:xfrm>
                <a:off x="-4621213" y="3248026"/>
                <a:ext cx="38100" cy="381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Rectangle 17"/>
              <p:cNvSpPr>
                <a:spLocks noChangeArrowheads="1"/>
              </p:cNvSpPr>
              <p:nvPr/>
            </p:nvSpPr>
            <p:spPr bwMode="auto">
              <a:xfrm>
                <a:off x="-4621213" y="3208338"/>
                <a:ext cx="38100" cy="396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Rectangle 18"/>
              <p:cNvSpPr>
                <a:spLocks noChangeArrowheads="1"/>
              </p:cNvSpPr>
              <p:nvPr/>
            </p:nvSpPr>
            <p:spPr bwMode="auto">
              <a:xfrm>
                <a:off x="-4621213" y="3168651"/>
                <a:ext cx="38100" cy="396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Rectangle 19"/>
              <p:cNvSpPr>
                <a:spLocks noChangeArrowheads="1"/>
              </p:cNvSpPr>
              <p:nvPr/>
            </p:nvSpPr>
            <p:spPr bwMode="auto">
              <a:xfrm>
                <a:off x="-4621213" y="3128963"/>
                <a:ext cx="38100" cy="396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Rectangle 20"/>
              <p:cNvSpPr>
                <a:spLocks noChangeArrowheads="1"/>
              </p:cNvSpPr>
              <p:nvPr/>
            </p:nvSpPr>
            <p:spPr bwMode="auto">
              <a:xfrm>
                <a:off x="-4621213" y="3090863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Rectangle 21"/>
              <p:cNvSpPr>
                <a:spLocks noChangeArrowheads="1"/>
              </p:cNvSpPr>
              <p:nvPr/>
            </p:nvSpPr>
            <p:spPr bwMode="auto">
              <a:xfrm>
                <a:off x="-4621213" y="3051176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Rectangle 22"/>
              <p:cNvSpPr>
                <a:spLocks noChangeArrowheads="1"/>
              </p:cNvSpPr>
              <p:nvPr/>
            </p:nvSpPr>
            <p:spPr bwMode="auto">
              <a:xfrm>
                <a:off x="-4621213" y="3011488"/>
                <a:ext cx="38100" cy="269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Rectangle 23"/>
              <p:cNvSpPr>
                <a:spLocks noChangeArrowheads="1"/>
              </p:cNvSpPr>
              <p:nvPr/>
            </p:nvSpPr>
            <p:spPr bwMode="auto">
              <a:xfrm>
                <a:off x="-4621213" y="2971801"/>
                <a:ext cx="38100" cy="269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24"/>
              <p:cNvSpPr>
                <a:spLocks/>
              </p:cNvSpPr>
              <p:nvPr/>
            </p:nvSpPr>
            <p:spPr bwMode="auto">
              <a:xfrm>
                <a:off x="-4621213" y="2919413"/>
                <a:ext cx="38100" cy="39688"/>
              </a:xfrm>
              <a:custGeom>
                <a:avLst/>
                <a:gdLst>
                  <a:gd name="T0" fmla="*/ 0 w 24"/>
                  <a:gd name="T1" fmla="*/ 0 h 25"/>
                  <a:gd name="T2" fmla="*/ 24 w 24"/>
                  <a:gd name="T3" fmla="*/ 9 h 25"/>
                  <a:gd name="T4" fmla="*/ 16 w 24"/>
                  <a:gd name="T5" fmla="*/ 25 h 25"/>
                  <a:gd name="T6" fmla="*/ 0 w 24"/>
                  <a:gd name="T7" fmla="*/ 25 h 25"/>
                  <a:gd name="T8" fmla="*/ 0 w 2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0" y="0"/>
                    </a:moveTo>
                    <a:lnTo>
                      <a:pt x="24" y="9"/>
                    </a:lnTo>
                    <a:lnTo>
                      <a:pt x="16" y="25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Rectangle 25"/>
              <p:cNvSpPr>
                <a:spLocks noChangeArrowheads="1"/>
              </p:cNvSpPr>
              <p:nvPr/>
            </p:nvSpPr>
            <p:spPr bwMode="auto">
              <a:xfrm>
                <a:off x="-4621213" y="2881313"/>
                <a:ext cx="38100" cy="381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Rectangle 26"/>
              <p:cNvSpPr>
                <a:spLocks noChangeArrowheads="1"/>
              </p:cNvSpPr>
              <p:nvPr/>
            </p:nvSpPr>
            <p:spPr bwMode="auto">
              <a:xfrm>
                <a:off x="-4621213" y="2841626"/>
                <a:ext cx="38100" cy="396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27"/>
              <p:cNvSpPr>
                <a:spLocks/>
              </p:cNvSpPr>
              <p:nvPr/>
            </p:nvSpPr>
            <p:spPr bwMode="auto">
              <a:xfrm>
                <a:off x="-1965325" y="3575051"/>
                <a:ext cx="52388" cy="39688"/>
              </a:xfrm>
              <a:custGeom>
                <a:avLst/>
                <a:gdLst>
                  <a:gd name="T0" fmla="*/ 2 w 4"/>
                  <a:gd name="T1" fmla="*/ 1 h 3"/>
                  <a:gd name="T2" fmla="*/ 2 w 4"/>
                  <a:gd name="T3" fmla="*/ 3 h 3"/>
                  <a:gd name="T4" fmla="*/ 3 w 4"/>
                  <a:gd name="T5" fmla="*/ 2 h 3"/>
                  <a:gd name="T6" fmla="*/ 4 w 4"/>
                  <a:gd name="T7" fmla="*/ 0 h 3"/>
                  <a:gd name="T8" fmla="*/ 2 w 4"/>
                  <a:gd name="T9" fmla="*/ 0 h 3"/>
                  <a:gd name="T10" fmla="*/ 0 w 4"/>
                  <a:gd name="T11" fmla="*/ 0 h 3"/>
                  <a:gd name="T12" fmla="*/ 2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28"/>
              <p:cNvSpPr>
                <a:spLocks/>
              </p:cNvSpPr>
              <p:nvPr/>
            </p:nvSpPr>
            <p:spPr bwMode="auto">
              <a:xfrm>
                <a:off x="-2535238" y="3273426"/>
                <a:ext cx="376238" cy="458788"/>
              </a:xfrm>
              <a:custGeom>
                <a:avLst/>
                <a:gdLst>
                  <a:gd name="T0" fmla="*/ 0 w 29"/>
                  <a:gd name="T1" fmla="*/ 0 h 35"/>
                  <a:gd name="T2" fmla="*/ 0 w 29"/>
                  <a:gd name="T3" fmla="*/ 1 h 35"/>
                  <a:gd name="T4" fmla="*/ 29 w 29"/>
                  <a:gd name="T5" fmla="*/ 35 h 35"/>
                  <a:gd name="T6" fmla="*/ 29 w 29"/>
                  <a:gd name="T7" fmla="*/ 35 h 35"/>
                  <a:gd name="T8" fmla="*/ 0 w 29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2" y="10"/>
                      <a:pt x="21" y="22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2" y="22"/>
                      <a:pt x="12" y="1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29"/>
              <p:cNvSpPr>
                <a:spLocks/>
              </p:cNvSpPr>
              <p:nvPr/>
            </p:nvSpPr>
            <p:spPr bwMode="auto">
              <a:xfrm>
                <a:off x="-2159000" y="3587751"/>
                <a:ext cx="219075" cy="144463"/>
              </a:xfrm>
              <a:custGeom>
                <a:avLst/>
                <a:gdLst>
                  <a:gd name="T0" fmla="*/ 0 w 17"/>
                  <a:gd name="T1" fmla="*/ 10 h 11"/>
                  <a:gd name="T2" fmla="*/ 0 w 17"/>
                  <a:gd name="T3" fmla="*/ 11 h 11"/>
                  <a:gd name="T4" fmla="*/ 17 w 17"/>
                  <a:gd name="T5" fmla="*/ 1 h 11"/>
                  <a:gd name="T6" fmla="*/ 17 w 17"/>
                  <a:gd name="T7" fmla="*/ 0 h 11"/>
                  <a:gd name="T8" fmla="*/ 0 w 17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0" y="10"/>
                    </a:moveTo>
                    <a:cubicBezTo>
                      <a:pt x="0" y="10"/>
                      <a:pt x="0" y="11"/>
                      <a:pt x="0" y="11"/>
                    </a:cubicBezTo>
                    <a:cubicBezTo>
                      <a:pt x="6" y="7"/>
                      <a:pt x="11" y="4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  <a:cubicBezTo>
                      <a:pt x="11" y="3"/>
                      <a:pt x="5" y="7"/>
                      <a:pt x="0" y="1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30"/>
              <p:cNvSpPr>
                <a:spLocks/>
              </p:cNvSpPr>
              <p:nvPr/>
            </p:nvSpPr>
            <p:spPr bwMode="auto">
              <a:xfrm>
                <a:off x="-2341563" y="3614738"/>
                <a:ext cx="52388" cy="52388"/>
              </a:xfrm>
              <a:custGeom>
                <a:avLst/>
                <a:gdLst>
                  <a:gd name="T0" fmla="*/ 2 w 4"/>
                  <a:gd name="T1" fmla="*/ 2 h 4"/>
                  <a:gd name="T2" fmla="*/ 4 w 4"/>
                  <a:gd name="T3" fmla="*/ 3 h 4"/>
                  <a:gd name="T4" fmla="*/ 2 w 4"/>
                  <a:gd name="T5" fmla="*/ 4 h 4"/>
                  <a:gd name="T6" fmla="*/ 0 w 4"/>
                  <a:gd name="T7" fmla="*/ 4 h 4"/>
                  <a:gd name="T8" fmla="*/ 1 w 4"/>
                  <a:gd name="T9" fmla="*/ 2 h 4"/>
                  <a:gd name="T10" fmla="*/ 2 w 4"/>
                  <a:gd name="T11" fmla="*/ 0 h 4"/>
                  <a:gd name="T12" fmla="*/ 2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cubicBezTo>
                      <a:pt x="3" y="3"/>
                      <a:pt x="3" y="3"/>
                      <a:pt x="4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31"/>
              <p:cNvSpPr>
                <a:spLocks/>
              </p:cNvSpPr>
              <p:nvPr/>
            </p:nvSpPr>
            <p:spPr bwMode="auto">
              <a:xfrm>
                <a:off x="-2560638" y="3051176"/>
                <a:ext cx="465138" cy="444500"/>
              </a:xfrm>
              <a:custGeom>
                <a:avLst/>
                <a:gdLst>
                  <a:gd name="T0" fmla="*/ 0 w 36"/>
                  <a:gd name="T1" fmla="*/ 0 h 34"/>
                  <a:gd name="T2" fmla="*/ 0 w 36"/>
                  <a:gd name="T3" fmla="*/ 0 h 34"/>
                  <a:gd name="T4" fmla="*/ 36 w 36"/>
                  <a:gd name="T5" fmla="*/ 34 h 34"/>
                  <a:gd name="T6" fmla="*/ 35 w 36"/>
                  <a:gd name="T7" fmla="*/ 34 h 34"/>
                  <a:gd name="T8" fmla="*/ 0 w 3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9"/>
                      <a:pt x="26" y="21"/>
                      <a:pt x="36" y="34"/>
                    </a:cubicBezTo>
                    <a:cubicBezTo>
                      <a:pt x="36" y="34"/>
                      <a:pt x="35" y="34"/>
                      <a:pt x="35" y="34"/>
                    </a:cubicBezTo>
                    <a:cubicBezTo>
                      <a:pt x="26" y="21"/>
                      <a:pt x="14" y="9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32"/>
              <p:cNvSpPr>
                <a:spLocks/>
              </p:cNvSpPr>
              <p:nvPr/>
            </p:nvSpPr>
            <p:spPr bwMode="auto">
              <a:xfrm>
                <a:off x="-2314575" y="3495676"/>
                <a:ext cx="219075" cy="157163"/>
              </a:xfrm>
              <a:custGeom>
                <a:avLst/>
                <a:gdLst>
                  <a:gd name="T0" fmla="*/ 16 w 17"/>
                  <a:gd name="T1" fmla="*/ 0 h 12"/>
                  <a:gd name="T2" fmla="*/ 17 w 17"/>
                  <a:gd name="T3" fmla="*/ 0 h 12"/>
                  <a:gd name="T4" fmla="*/ 1 w 17"/>
                  <a:gd name="T5" fmla="*/ 12 h 12"/>
                  <a:gd name="T6" fmla="*/ 0 w 17"/>
                  <a:gd name="T7" fmla="*/ 11 h 12"/>
                  <a:gd name="T8" fmla="*/ 16 w 1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6" y="0"/>
                    </a:moveTo>
                    <a:cubicBezTo>
                      <a:pt x="16" y="0"/>
                      <a:pt x="16" y="0"/>
                      <a:pt x="17" y="0"/>
                    </a:cubicBezTo>
                    <a:cubicBezTo>
                      <a:pt x="11" y="4"/>
                      <a:pt x="6" y="8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5" y="7"/>
                      <a:pt x="11" y="3"/>
                      <a:pt x="16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33"/>
              <p:cNvSpPr>
                <a:spLocks/>
              </p:cNvSpPr>
              <p:nvPr/>
            </p:nvSpPr>
            <p:spPr bwMode="auto">
              <a:xfrm>
                <a:off x="-1862138" y="3286126"/>
                <a:ext cx="52388" cy="52388"/>
              </a:xfrm>
              <a:custGeom>
                <a:avLst/>
                <a:gdLst>
                  <a:gd name="T0" fmla="*/ 1 w 4"/>
                  <a:gd name="T1" fmla="*/ 1 h 4"/>
                  <a:gd name="T2" fmla="*/ 2 w 4"/>
                  <a:gd name="T3" fmla="*/ 4 h 4"/>
                  <a:gd name="T4" fmla="*/ 3 w 4"/>
                  <a:gd name="T5" fmla="*/ 2 h 4"/>
                  <a:gd name="T6" fmla="*/ 4 w 4"/>
                  <a:gd name="T7" fmla="*/ 0 h 4"/>
                  <a:gd name="T8" fmla="*/ 2 w 4"/>
                  <a:gd name="T9" fmla="*/ 0 h 4"/>
                  <a:gd name="T10" fmla="*/ 0 w 4"/>
                  <a:gd name="T11" fmla="*/ 0 h 4"/>
                  <a:gd name="T12" fmla="*/ 1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2" y="2"/>
                      <a:pt x="2" y="3"/>
                      <a:pt x="2" y="4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34"/>
              <p:cNvSpPr>
                <a:spLocks/>
              </p:cNvSpPr>
              <p:nvPr/>
            </p:nvSpPr>
            <p:spPr bwMode="auto">
              <a:xfrm>
                <a:off x="-2522538" y="2986088"/>
                <a:ext cx="479425" cy="471488"/>
              </a:xfrm>
              <a:custGeom>
                <a:avLst/>
                <a:gdLst>
                  <a:gd name="T0" fmla="*/ 0 w 37"/>
                  <a:gd name="T1" fmla="*/ 0 h 36"/>
                  <a:gd name="T2" fmla="*/ 0 w 37"/>
                  <a:gd name="T3" fmla="*/ 0 h 36"/>
                  <a:gd name="T4" fmla="*/ 37 w 37"/>
                  <a:gd name="T5" fmla="*/ 36 h 36"/>
                  <a:gd name="T6" fmla="*/ 37 w 37"/>
                  <a:gd name="T7" fmla="*/ 36 h 36"/>
                  <a:gd name="T8" fmla="*/ 0 w 37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10"/>
                      <a:pt x="27" y="2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27" y="22"/>
                      <a:pt x="15" y="1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35"/>
              <p:cNvSpPr>
                <a:spLocks/>
              </p:cNvSpPr>
              <p:nvPr/>
            </p:nvSpPr>
            <p:spPr bwMode="auto">
              <a:xfrm>
                <a:off x="-2055813" y="3300413"/>
                <a:ext cx="220663" cy="157163"/>
              </a:xfrm>
              <a:custGeom>
                <a:avLst/>
                <a:gdLst>
                  <a:gd name="T0" fmla="*/ 0 w 17"/>
                  <a:gd name="T1" fmla="*/ 11 h 12"/>
                  <a:gd name="T2" fmla="*/ 1 w 17"/>
                  <a:gd name="T3" fmla="*/ 12 h 12"/>
                  <a:gd name="T4" fmla="*/ 17 w 17"/>
                  <a:gd name="T5" fmla="*/ 1 h 12"/>
                  <a:gd name="T6" fmla="*/ 16 w 17"/>
                  <a:gd name="T7" fmla="*/ 0 h 12"/>
                  <a:gd name="T8" fmla="*/ 0 w 17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0" y="1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6" y="8"/>
                      <a:pt x="12" y="5"/>
                      <a:pt x="17" y="1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1" y="4"/>
                      <a:pt x="6" y="8"/>
                      <a:pt x="0" y="1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38"/>
              <p:cNvSpPr>
                <a:spLocks/>
              </p:cNvSpPr>
              <p:nvPr/>
            </p:nvSpPr>
            <p:spPr bwMode="auto">
              <a:xfrm>
                <a:off x="-2665413" y="3051176"/>
                <a:ext cx="311150" cy="249238"/>
              </a:xfrm>
              <a:custGeom>
                <a:avLst/>
                <a:gdLst>
                  <a:gd name="T0" fmla="*/ 0 w 24"/>
                  <a:gd name="T1" fmla="*/ 0 h 19"/>
                  <a:gd name="T2" fmla="*/ 0 w 24"/>
                  <a:gd name="T3" fmla="*/ 0 h 19"/>
                  <a:gd name="T4" fmla="*/ 24 w 24"/>
                  <a:gd name="T5" fmla="*/ 19 h 19"/>
                  <a:gd name="T6" fmla="*/ 24 w 24"/>
                  <a:gd name="T7" fmla="*/ 19 h 19"/>
                  <a:gd name="T8" fmla="*/ 0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5"/>
                      <a:pt x="17" y="12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17" y="12"/>
                      <a:pt x="8" y="5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39"/>
              <p:cNvSpPr>
                <a:spLocks/>
              </p:cNvSpPr>
              <p:nvPr/>
            </p:nvSpPr>
            <p:spPr bwMode="auto">
              <a:xfrm>
                <a:off x="-1071563" y="1885951"/>
                <a:ext cx="77788" cy="65088"/>
              </a:xfrm>
              <a:custGeom>
                <a:avLst/>
                <a:gdLst>
                  <a:gd name="T0" fmla="*/ 4 w 6"/>
                  <a:gd name="T1" fmla="*/ 2 h 5"/>
                  <a:gd name="T2" fmla="*/ 6 w 6"/>
                  <a:gd name="T3" fmla="*/ 5 h 5"/>
                  <a:gd name="T4" fmla="*/ 6 w 6"/>
                  <a:gd name="T5" fmla="*/ 3 h 5"/>
                  <a:gd name="T6" fmla="*/ 6 w 6"/>
                  <a:gd name="T7" fmla="*/ 0 h 5"/>
                  <a:gd name="T8" fmla="*/ 3 w 6"/>
                  <a:gd name="T9" fmla="*/ 0 h 5"/>
                  <a:gd name="T10" fmla="*/ 0 w 6"/>
                  <a:gd name="T11" fmla="*/ 0 h 5"/>
                  <a:gd name="T12" fmla="*/ 4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2"/>
                    </a:moveTo>
                    <a:cubicBezTo>
                      <a:pt x="5" y="3"/>
                      <a:pt x="6" y="4"/>
                      <a:pt x="6" y="5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2"/>
                      <a:pt x="6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40"/>
              <p:cNvSpPr>
                <a:spLocks/>
              </p:cNvSpPr>
              <p:nvPr/>
            </p:nvSpPr>
            <p:spPr bwMode="auto">
              <a:xfrm>
                <a:off x="-2224088" y="1898651"/>
                <a:ext cx="1217613" cy="1257300"/>
              </a:xfrm>
              <a:custGeom>
                <a:avLst/>
                <a:gdLst>
                  <a:gd name="T0" fmla="*/ 0 w 94"/>
                  <a:gd name="T1" fmla="*/ 96 h 96"/>
                  <a:gd name="T2" fmla="*/ 1 w 94"/>
                  <a:gd name="T3" fmla="*/ 96 h 96"/>
                  <a:gd name="T4" fmla="*/ 94 w 94"/>
                  <a:gd name="T5" fmla="*/ 1 h 96"/>
                  <a:gd name="T6" fmla="*/ 92 w 94"/>
                  <a:gd name="T7" fmla="*/ 0 h 96"/>
                  <a:gd name="T8" fmla="*/ 0 w 94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6">
                    <a:moveTo>
                      <a:pt x="0" y="96"/>
                    </a:moveTo>
                    <a:cubicBezTo>
                      <a:pt x="0" y="96"/>
                      <a:pt x="0" y="96"/>
                      <a:pt x="1" y="96"/>
                    </a:cubicBezTo>
                    <a:cubicBezTo>
                      <a:pt x="32" y="65"/>
                      <a:pt x="63" y="33"/>
                      <a:pt x="94" y="1"/>
                    </a:cubicBezTo>
                    <a:cubicBezTo>
                      <a:pt x="93" y="1"/>
                      <a:pt x="93" y="1"/>
                      <a:pt x="92" y="0"/>
                    </a:cubicBezTo>
                    <a:cubicBezTo>
                      <a:pt x="62" y="32"/>
                      <a:pt x="31" y="64"/>
                      <a:pt x="0" y="96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41"/>
              <p:cNvSpPr>
                <a:spLocks/>
              </p:cNvSpPr>
              <p:nvPr/>
            </p:nvSpPr>
            <p:spPr bwMode="auto">
              <a:xfrm>
                <a:off x="-2573338" y="2881313"/>
                <a:ext cx="361950" cy="274638"/>
              </a:xfrm>
              <a:custGeom>
                <a:avLst/>
                <a:gdLst>
                  <a:gd name="T0" fmla="*/ 1 w 28"/>
                  <a:gd name="T1" fmla="*/ 0 h 21"/>
                  <a:gd name="T2" fmla="*/ 0 w 28"/>
                  <a:gd name="T3" fmla="*/ 0 h 21"/>
                  <a:gd name="T4" fmla="*/ 28 w 28"/>
                  <a:gd name="T5" fmla="*/ 21 h 21"/>
                  <a:gd name="T6" fmla="*/ 28 w 28"/>
                  <a:gd name="T7" fmla="*/ 21 h 21"/>
                  <a:gd name="T8" fmla="*/ 1 w 2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6"/>
                      <a:pt x="19" y="13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0" y="13"/>
                      <a:pt x="10" y="6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42"/>
              <p:cNvSpPr>
                <a:spLocks/>
              </p:cNvSpPr>
              <p:nvPr/>
            </p:nvSpPr>
            <p:spPr bwMode="auto">
              <a:xfrm>
                <a:off x="-2068513" y="3116263"/>
                <a:ext cx="50800" cy="39688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2 w 4"/>
                  <a:gd name="T5" fmla="*/ 1 h 3"/>
                  <a:gd name="T6" fmla="*/ 4 w 4"/>
                  <a:gd name="T7" fmla="*/ 3 h 3"/>
                  <a:gd name="T8" fmla="*/ 2 w 4"/>
                  <a:gd name="T9" fmla="*/ 2 h 3"/>
                  <a:gd name="T10" fmla="*/ 0 w 4"/>
                  <a:gd name="T11" fmla="*/ 0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43"/>
              <p:cNvSpPr>
                <a:spLocks/>
              </p:cNvSpPr>
              <p:nvPr/>
            </p:nvSpPr>
            <p:spPr bwMode="auto">
              <a:xfrm>
                <a:off x="-2392363" y="2881313"/>
                <a:ext cx="77788" cy="104775"/>
              </a:xfrm>
              <a:custGeom>
                <a:avLst/>
                <a:gdLst>
                  <a:gd name="T0" fmla="*/ 1 w 6"/>
                  <a:gd name="T1" fmla="*/ 8 h 8"/>
                  <a:gd name="T2" fmla="*/ 0 w 6"/>
                  <a:gd name="T3" fmla="*/ 8 h 8"/>
                  <a:gd name="T4" fmla="*/ 6 w 6"/>
                  <a:gd name="T5" fmla="*/ 0 h 8"/>
                  <a:gd name="T6" fmla="*/ 6 w 6"/>
                  <a:gd name="T7" fmla="*/ 0 h 8"/>
                  <a:gd name="T8" fmla="*/ 1 w 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1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5"/>
                      <a:pt x="4" y="3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3"/>
                      <a:pt x="3" y="5"/>
                      <a:pt x="1" y="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44"/>
              <p:cNvSpPr>
                <a:spLocks/>
              </p:cNvSpPr>
              <p:nvPr/>
            </p:nvSpPr>
            <p:spPr bwMode="auto">
              <a:xfrm>
                <a:off x="-2314575" y="2881313"/>
                <a:ext cx="258763" cy="247650"/>
              </a:xfrm>
              <a:custGeom>
                <a:avLst/>
                <a:gdLst>
                  <a:gd name="T0" fmla="*/ 0 w 20"/>
                  <a:gd name="T1" fmla="*/ 0 h 19"/>
                  <a:gd name="T2" fmla="*/ 0 w 20"/>
                  <a:gd name="T3" fmla="*/ 0 h 19"/>
                  <a:gd name="T4" fmla="*/ 20 w 20"/>
                  <a:gd name="T5" fmla="*/ 18 h 19"/>
                  <a:gd name="T6" fmla="*/ 20 w 20"/>
                  <a:gd name="T7" fmla="*/ 19 h 19"/>
                  <a:gd name="T8" fmla="*/ 0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6"/>
                      <a:pt x="14" y="12"/>
                      <a:pt x="20" y="18"/>
                    </a:cubicBezTo>
                    <a:cubicBezTo>
                      <a:pt x="20" y="18"/>
                      <a:pt x="20" y="19"/>
                      <a:pt x="20" y="19"/>
                    </a:cubicBezTo>
                    <a:cubicBezTo>
                      <a:pt x="14" y="12"/>
                      <a:pt x="7" y="6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45"/>
              <p:cNvSpPr>
                <a:spLocks/>
              </p:cNvSpPr>
              <p:nvPr/>
            </p:nvSpPr>
            <p:spPr bwMode="auto">
              <a:xfrm>
                <a:off x="-2743200" y="2632076"/>
                <a:ext cx="52388" cy="25400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1 h 2"/>
                  <a:gd name="T4" fmla="*/ 2 w 4"/>
                  <a:gd name="T5" fmla="*/ 1 h 2"/>
                  <a:gd name="T6" fmla="*/ 0 w 4"/>
                  <a:gd name="T7" fmla="*/ 0 h 2"/>
                  <a:gd name="T8" fmla="*/ 2 w 4"/>
                  <a:gd name="T9" fmla="*/ 1 h 2"/>
                  <a:gd name="T10" fmla="*/ 4 w 4"/>
                  <a:gd name="T11" fmla="*/ 2 h 2"/>
                  <a:gd name="T12" fmla="*/ 3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46"/>
              <p:cNvSpPr>
                <a:spLocks/>
              </p:cNvSpPr>
              <p:nvPr/>
            </p:nvSpPr>
            <p:spPr bwMode="auto">
              <a:xfrm>
                <a:off x="-2470150" y="2828926"/>
                <a:ext cx="77788" cy="104775"/>
              </a:xfrm>
              <a:custGeom>
                <a:avLst/>
                <a:gdLst>
                  <a:gd name="T0" fmla="*/ 0 w 6"/>
                  <a:gd name="T1" fmla="*/ 7 h 8"/>
                  <a:gd name="T2" fmla="*/ 1 w 6"/>
                  <a:gd name="T3" fmla="*/ 8 h 8"/>
                  <a:gd name="T4" fmla="*/ 6 w 6"/>
                  <a:gd name="T5" fmla="*/ 0 h 8"/>
                  <a:gd name="T6" fmla="*/ 6 w 6"/>
                  <a:gd name="T7" fmla="*/ 0 h 8"/>
                  <a:gd name="T8" fmla="*/ 0 w 6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7"/>
                    </a:moveTo>
                    <a:cubicBezTo>
                      <a:pt x="0" y="7"/>
                      <a:pt x="1" y="8"/>
                      <a:pt x="1" y="8"/>
                    </a:cubicBezTo>
                    <a:cubicBezTo>
                      <a:pt x="2" y="5"/>
                      <a:pt x="4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5"/>
                      <a:pt x="0" y="7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47"/>
              <p:cNvSpPr>
                <a:spLocks/>
              </p:cNvSpPr>
              <p:nvPr/>
            </p:nvSpPr>
            <p:spPr bwMode="auto">
              <a:xfrm>
                <a:off x="-2703513" y="2644776"/>
                <a:ext cx="311150" cy="184150"/>
              </a:xfrm>
              <a:custGeom>
                <a:avLst/>
                <a:gdLst>
                  <a:gd name="T0" fmla="*/ 24 w 24"/>
                  <a:gd name="T1" fmla="*/ 14 h 14"/>
                  <a:gd name="T2" fmla="*/ 24 w 24"/>
                  <a:gd name="T3" fmla="*/ 14 h 14"/>
                  <a:gd name="T4" fmla="*/ 0 w 24"/>
                  <a:gd name="T5" fmla="*/ 0 h 14"/>
                  <a:gd name="T6" fmla="*/ 0 w 24"/>
                  <a:gd name="T7" fmla="*/ 1 h 14"/>
                  <a:gd name="T8" fmla="*/ 24 w 24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4" y="14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16" y="9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8" y="4"/>
                      <a:pt x="16" y="9"/>
                      <a:pt x="24" y="14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48"/>
              <p:cNvSpPr>
                <a:spLocks/>
              </p:cNvSpPr>
              <p:nvPr/>
            </p:nvSpPr>
            <p:spPr bwMode="auto">
              <a:xfrm>
                <a:off x="-2289175" y="2986088"/>
                <a:ext cx="868363" cy="2106613"/>
              </a:xfrm>
              <a:custGeom>
                <a:avLst/>
                <a:gdLst>
                  <a:gd name="T0" fmla="*/ 0 w 67"/>
                  <a:gd name="T1" fmla="*/ 0 h 161"/>
                  <a:gd name="T2" fmla="*/ 0 w 67"/>
                  <a:gd name="T3" fmla="*/ 0 h 161"/>
                  <a:gd name="T4" fmla="*/ 52 w 67"/>
                  <a:gd name="T5" fmla="*/ 161 h 161"/>
                  <a:gd name="T6" fmla="*/ 52 w 67"/>
                  <a:gd name="T7" fmla="*/ 161 h 161"/>
                  <a:gd name="T8" fmla="*/ 0 w 67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6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6" y="37"/>
                      <a:pt x="67" y="104"/>
                      <a:pt x="52" y="161"/>
                    </a:cubicBezTo>
                    <a:cubicBezTo>
                      <a:pt x="52" y="161"/>
                      <a:pt x="52" y="161"/>
                      <a:pt x="52" y="161"/>
                    </a:cubicBezTo>
                    <a:cubicBezTo>
                      <a:pt x="67" y="104"/>
                      <a:pt x="46" y="37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49"/>
              <p:cNvSpPr>
                <a:spLocks/>
              </p:cNvSpPr>
              <p:nvPr/>
            </p:nvSpPr>
            <p:spPr bwMode="auto">
              <a:xfrm>
                <a:off x="-2341563" y="2986088"/>
                <a:ext cx="52388" cy="65088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4 h 5"/>
                  <a:gd name="T4" fmla="*/ 4 w 4"/>
                  <a:gd name="T5" fmla="*/ 0 h 5"/>
                  <a:gd name="T6" fmla="*/ 4 w 4"/>
                  <a:gd name="T7" fmla="*/ 0 h 5"/>
                  <a:gd name="T8" fmla="*/ 0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0" y="4"/>
                      <a:pt x="0" y="4"/>
                    </a:cubicBezTo>
                    <a:cubicBezTo>
                      <a:pt x="1" y="3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3"/>
                      <a:pt x="0" y="5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50"/>
              <p:cNvSpPr>
                <a:spLocks/>
              </p:cNvSpPr>
              <p:nvPr/>
            </p:nvSpPr>
            <p:spPr bwMode="auto">
              <a:xfrm>
                <a:off x="-4699000" y="2409826"/>
                <a:ext cx="2201863" cy="444500"/>
              </a:xfrm>
              <a:custGeom>
                <a:avLst/>
                <a:gdLst>
                  <a:gd name="T0" fmla="*/ 170 w 170"/>
                  <a:gd name="T1" fmla="*/ 32 h 34"/>
                  <a:gd name="T2" fmla="*/ 170 w 170"/>
                  <a:gd name="T3" fmla="*/ 32 h 34"/>
                  <a:gd name="T4" fmla="*/ 0 w 170"/>
                  <a:gd name="T5" fmla="*/ 34 h 34"/>
                  <a:gd name="T6" fmla="*/ 0 w 170"/>
                  <a:gd name="T7" fmla="*/ 34 h 34"/>
                  <a:gd name="T8" fmla="*/ 170 w 170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34">
                    <a:moveTo>
                      <a:pt x="170" y="32"/>
                    </a:moveTo>
                    <a:cubicBezTo>
                      <a:pt x="170" y="32"/>
                      <a:pt x="170" y="32"/>
                      <a:pt x="170" y="32"/>
                    </a:cubicBezTo>
                    <a:cubicBezTo>
                      <a:pt x="119" y="0"/>
                      <a:pt x="50" y="1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0" y="2"/>
                      <a:pt x="119" y="1"/>
                      <a:pt x="170" y="3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51"/>
              <p:cNvSpPr>
                <a:spLocks/>
              </p:cNvSpPr>
              <p:nvPr/>
            </p:nvSpPr>
            <p:spPr bwMode="auto">
              <a:xfrm>
                <a:off x="-2547938" y="2828926"/>
                <a:ext cx="50800" cy="65088"/>
              </a:xfrm>
              <a:custGeom>
                <a:avLst/>
                <a:gdLst>
                  <a:gd name="T0" fmla="*/ 0 w 4"/>
                  <a:gd name="T1" fmla="*/ 5 h 5"/>
                  <a:gd name="T2" fmla="*/ 1 w 4"/>
                  <a:gd name="T3" fmla="*/ 5 h 5"/>
                  <a:gd name="T4" fmla="*/ 4 w 4"/>
                  <a:gd name="T5" fmla="*/ 0 h 5"/>
                  <a:gd name="T6" fmla="*/ 3 w 4"/>
                  <a:gd name="T7" fmla="*/ 0 h 5"/>
                  <a:gd name="T8" fmla="*/ 0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2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52"/>
              <p:cNvSpPr>
                <a:spLocks/>
              </p:cNvSpPr>
              <p:nvPr/>
            </p:nvSpPr>
            <p:spPr bwMode="auto">
              <a:xfrm>
                <a:off x="-2301875" y="3705226"/>
                <a:ext cx="52388" cy="66675"/>
              </a:xfrm>
              <a:custGeom>
                <a:avLst/>
                <a:gdLst>
                  <a:gd name="T0" fmla="*/ 3 w 4"/>
                  <a:gd name="T1" fmla="*/ 4 h 5"/>
                  <a:gd name="T2" fmla="*/ 3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2 w 4"/>
                  <a:gd name="T9" fmla="*/ 2 h 5"/>
                  <a:gd name="T10" fmla="*/ 4 w 4"/>
                  <a:gd name="T11" fmla="*/ 4 h 5"/>
                  <a:gd name="T12" fmla="*/ 3 w 4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4"/>
                      <a:pt x="3" y="4"/>
                      <a:pt x="3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53"/>
              <p:cNvSpPr>
                <a:spLocks/>
              </p:cNvSpPr>
              <p:nvPr/>
            </p:nvSpPr>
            <p:spPr bwMode="auto">
              <a:xfrm>
                <a:off x="-2120900" y="4032251"/>
                <a:ext cx="168275" cy="52388"/>
              </a:xfrm>
              <a:custGeom>
                <a:avLst/>
                <a:gdLst>
                  <a:gd name="T0" fmla="*/ 12 w 13"/>
                  <a:gd name="T1" fmla="*/ 0 h 4"/>
                  <a:gd name="T2" fmla="*/ 13 w 13"/>
                  <a:gd name="T3" fmla="*/ 0 h 4"/>
                  <a:gd name="T4" fmla="*/ 0 w 13"/>
                  <a:gd name="T5" fmla="*/ 4 h 4"/>
                  <a:gd name="T6" fmla="*/ 0 w 13"/>
                  <a:gd name="T7" fmla="*/ 4 h 4"/>
                  <a:gd name="T8" fmla="*/ 12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2" y="0"/>
                    </a:moveTo>
                    <a:cubicBezTo>
                      <a:pt x="12" y="0"/>
                      <a:pt x="13" y="0"/>
                      <a:pt x="13" y="0"/>
                    </a:cubicBezTo>
                    <a:cubicBezTo>
                      <a:pt x="8" y="1"/>
                      <a:pt x="4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8" y="1"/>
                      <a:pt x="12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54"/>
              <p:cNvSpPr>
                <a:spLocks/>
              </p:cNvSpPr>
              <p:nvPr/>
            </p:nvSpPr>
            <p:spPr bwMode="auto">
              <a:xfrm>
                <a:off x="-2276475" y="3757613"/>
                <a:ext cx="155575" cy="327025"/>
              </a:xfrm>
              <a:custGeom>
                <a:avLst/>
                <a:gdLst>
                  <a:gd name="T0" fmla="*/ 12 w 12"/>
                  <a:gd name="T1" fmla="*/ 25 h 25"/>
                  <a:gd name="T2" fmla="*/ 12 w 12"/>
                  <a:gd name="T3" fmla="*/ 25 h 25"/>
                  <a:gd name="T4" fmla="*/ 0 w 12"/>
                  <a:gd name="T5" fmla="*/ 0 h 25"/>
                  <a:gd name="T6" fmla="*/ 1 w 12"/>
                  <a:gd name="T7" fmla="*/ 0 h 25"/>
                  <a:gd name="T8" fmla="*/ 12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2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9" y="16"/>
                      <a:pt x="5" y="8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6" y="8"/>
                      <a:pt x="10" y="16"/>
                      <a:pt x="12" y="25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55"/>
              <p:cNvSpPr>
                <a:spLocks/>
              </p:cNvSpPr>
              <p:nvPr/>
            </p:nvSpPr>
            <p:spPr bwMode="auto">
              <a:xfrm>
                <a:off x="-2043113" y="4530726"/>
                <a:ext cx="12700" cy="65088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0 h 5"/>
                  <a:gd name="T4" fmla="*/ 0 w 1"/>
                  <a:gd name="T5" fmla="*/ 3 h 5"/>
                  <a:gd name="T6" fmla="*/ 0 w 1"/>
                  <a:gd name="T7" fmla="*/ 5 h 5"/>
                  <a:gd name="T8" fmla="*/ 0 w 1"/>
                  <a:gd name="T9" fmla="*/ 3 h 5"/>
                  <a:gd name="T10" fmla="*/ 1 w 1"/>
                  <a:gd name="T11" fmla="*/ 0 h 5"/>
                  <a:gd name="T12" fmla="*/ 0 w 1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56"/>
              <p:cNvSpPr>
                <a:spLocks/>
              </p:cNvSpPr>
              <p:nvPr/>
            </p:nvSpPr>
            <p:spPr bwMode="auto">
              <a:xfrm>
                <a:off x="-2095500" y="4137026"/>
                <a:ext cx="169863" cy="52388"/>
              </a:xfrm>
              <a:custGeom>
                <a:avLst/>
                <a:gdLst>
                  <a:gd name="T0" fmla="*/ 13 w 13"/>
                  <a:gd name="T1" fmla="*/ 1 h 4"/>
                  <a:gd name="T2" fmla="*/ 13 w 13"/>
                  <a:gd name="T3" fmla="*/ 0 h 4"/>
                  <a:gd name="T4" fmla="*/ 0 w 13"/>
                  <a:gd name="T5" fmla="*/ 3 h 4"/>
                  <a:gd name="T6" fmla="*/ 0 w 13"/>
                  <a:gd name="T7" fmla="*/ 4 h 4"/>
                  <a:gd name="T8" fmla="*/ 13 w 1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3" y="1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1"/>
                      <a:pt x="4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5" y="3"/>
                      <a:pt x="9" y="2"/>
                      <a:pt x="13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57"/>
              <p:cNvSpPr>
                <a:spLocks/>
              </p:cNvSpPr>
              <p:nvPr/>
            </p:nvSpPr>
            <p:spPr bwMode="auto">
              <a:xfrm>
                <a:off x="-2095500" y="4176713"/>
                <a:ext cx="52388" cy="366713"/>
              </a:xfrm>
              <a:custGeom>
                <a:avLst/>
                <a:gdLst>
                  <a:gd name="T0" fmla="*/ 1 w 4"/>
                  <a:gd name="T1" fmla="*/ 0 h 28"/>
                  <a:gd name="T2" fmla="*/ 0 w 4"/>
                  <a:gd name="T3" fmla="*/ 0 h 28"/>
                  <a:gd name="T4" fmla="*/ 4 w 4"/>
                  <a:gd name="T5" fmla="*/ 28 h 28"/>
                  <a:gd name="T6" fmla="*/ 4 w 4"/>
                  <a:gd name="T7" fmla="*/ 28 h 28"/>
                  <a:gd name="T8" fmla="*/ 1 w 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8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9"/>
                      <a:pt x="4" y="19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19"/>
                      <a:pt x="3" y="9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58"/>
              <p:cNvSpPr>
                <a:spLocks/>
              </p:cNvSpPr>
              <p:nvPr/>
            </p:nvSpPr>
            <p:spPr bwMode="auto">
              <a:xfrm>
                <a:off x="-4244975" y="3038476"/>
                <a:ext cx="63500" cy="38100"/>
              </a:xfrm>
              <a:custGeom>
                <a:avLst/>
                <a:gdLst>
                  <a:gd name="T0" fmla="*/ 4 w 5"/>
                  <a:gd name="T1" fmla="*/ 1 h 3"/>
                  <a:gd name="T2" fmla="*/ 5 w 5"/>
                  <a:gd name="T3" fmla="*/ 1 h 3"/>
                  <a:gd name="T4" fmla="*/ 2 w 5"/>
                  <a:gd name="T5" fmla="*/ 2 h 3"/>
                  <a:gd name="T6" fmla="*/ 0 w 5"/>
                  <a:gd name="T7" fmla="*/ 3 h 3"/>
                  <a:gd name="T8" fmla="*/ 2 w 5"/>
                  <a:gd name="T9" fmla="*/ 2 h 3"/>
                  <a:gd name="T10" fmla="*/ 5 w 5"/>
                  <a:gd name="T11" fmla="*/ 0 h 3"/>
                  <a:gd name="T12" fmla="*/ 4 w 5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4" y="1"/>
                      <a:pt x="5" y="1"/>
                      <a:pt x="5" y="1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3" y="1"/>
                      <a:pt x="4" y="1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59"/>
              <p:cNvSpPr>
                <a:spLocks/>
              </p:cNvSpPr>
              <p:nvPr/>
            </p:nvSpPr>
            <p:spPr bwMode="auto">
              <a:xfrm>
                <a:off x="-4194175" y="2894013"/>
                <a:ext cx="2125663" cy="1085850"/>
              </a:xfrm>
              <a:custGeom>
                <a:avLst/>
                <a:gdLst>
                  <a:gd name="T0" fmla="*/ 164 w 164"/>
                  <a:gd name="T1" fmla="*/ 83 h 83"/>
                  <a:gd name="T2" fmla="*/ 164 w 164"/>
                  <a:gd name="T3" fmla="*/ 83 h 83"/>
                  <a:gd name="T4" fmla="*/ 97 w 164"/>
                  <a:gd name="T5" fmla="*/ 13 h 83"/>
                  <a:gd name="T6" fmla="*/ 0 w 164"/>
                  <a:gd name="T7" fmla="*/ 13 h 83"/>
                  <a:gd name="T8" fmla="*/ 0 w 164"/>
                  <a:gd name="T9" fmla="*/ 12 h 83"/>
                  <a:gd name="T10" fmla="*/ 97 w 164"/>
                  <a:gd name="T11" fmla="*/ 13 h 83"/>
                  <a:gd name="T12" fmla="*/ 164 w 164"/>
                  <a:gd name="T1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83">
                    <a:moveTo>
                      <a:pt x="164" y="83"/>
                    </a:moveTo>
                    <a:cubicBezTo>
                      <a:pt x="164" y="83"/>
                      <a:pt x="164" y="83"/>
                      <a:pt x="164" y="83"/>
                    </a:cubicBezTo>
                    <a:cubicBezTo>
                      <a:pt x="152" y="52"/>
                      <a:pt x="127" y="26"/>
                      <a:pt x="97" y="13"/>
                    </a:cubicBezTo>
                    <a:cubicBezTo>
                      <a:pt x="66" y="0"/>
                      <a:pt x="30" y="0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0" y="0"/>
                      <a:pt x="66" y="0"/>
                      <a:pt x="97" y="13"/>
                    </a:cubicBezTo>
                    <a:cubicBezTo>
                      <a:pt x="127" y="26"/>
                      <a:pt x="152" y="52"/>
                      <a:pt x="164" y="8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60"/>
              <p:cNvSpPr>
                <a:spLocks/>
              </p:cNvSpPr>
              <p:nvPr/>
            </p:nvSpPr>
            <p:spPr bwMode="auto">
              <a:xfrm>
                <a:off x="-2068513" y="3927476"/>
                <a:ext cx="103188" cy="52388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1 h 4"/>
                  <a:gd name="T4" fmla="*/ 0 w 8"/>
                  <a:gd name="T5" fmla="*/ 4 h 4"/>
                  <a:gd name="T6" fmla="*/ 0 w 8"/>
                  <a:gd name="T7" fmla="*/ 3 h 4"/>
                  <a:gd name="T8" fmla="*/ 8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8" y="0"/>
                      <a:pt x="8" y="0"/>
                      <a:pt x="8" y="1"/>
                    </a:cubicBezTo>
                    <a:cubicBezTo>
                      <a:pt x="5" y="2"/>
                      <a:pt x="3" y="3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2" y="2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61"/>
              <p:cNvSpPr>
                <a:spLocks/>
              </p:cNvSpPr>
              <p:nvPr/>
            </p:nvSpPr>
            <p:spPr bwMode="auto">
              <a:xfrm>
                <a:off x="-2457450" y="4256088"/>
                <a:ext cx="557213" cy="1479550"/>
              </a:xfrm>
              <a:custGeom>
                <a:avLst/>
                <a:gdLst>
                  <a:gd name="T0" fmla="*/ 0 w 43"/>
                  <a:gd name="T1" fmla="*/ 113 h 113"/>
                  <a:gd name="T2" fmla="*/ 1 w 43"/>
                  <a:gd name="T3" fmla="*/ 113 h 113"/>
                  <a:gd name="T4" fmla="*/ 16 w 43"/>
                  <a:gd name="T5" fmla="*/ 95 h 113"/>
                  <a:gd name="T6" fmla="*/ 36 w 43"/>
                  <a:gd name="T7" fmla="*/ 0 h 113"/>
                  <a:gd name="T8" fmla="*/ 36 w 43"/>
                  <a:gd name="T9" fmla="*/ 0 h 113"/>
                  <a:gd name="T10" fmla="*/ 16 w 43"/>
                  <a:gd name="T11" fmla="*/ 95 h 113"/>
                  <a:gd name="T12" fmla="*/ 0 w 43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13">
                    <a:moveTo>
                      <a:pt x="0" y="113"/>
                    </a:moveTo>
                    <a:cubicBezTo>
                      <a:pt x="1" y="113"/>
                      <a:pt x="1" y="113"/>
                      <a:pt x="1" y="113"/>
                    </a:cubicBezTo>
                    <a:cubicBezTo>
                      <a:pt x="7" y="108"/>
                      <a:pt x="12" y="102"/>
                      <a:pt x="16" y="95"/>
                    </a:cubicBezTo>
                    <a:cubicBezTo>
                      <a:pt x="35" y="68"/>
                      <a:pt x="43" y="32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2" y="32"/>
                      <a:pt x="35" y="67"/>
                      <a:pt x="16" y="95"/>
                    </a:cubicBezTo>
                    <a:cubicBezTo>
                      <a:pt x="12" y="101"/>
                      <a:pt x="6" y="108"/>
                      <a:pt x="0" y="11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62"/>
              <p:cNvSpPr>
                <a:spLocks/>
              </p:cNvSpPr>
              <p:nvPr/>
            </p:nvSpPr>
            <p:spPr bwMode="auto">
              <a:xfrm>
                <a:off x="-1990725" y="4229101"/>
                <a:ext cx="115888" cy="26988"/>
              </a:xfrm>
              <a:custGeom>
                <a:avLst/>
                <a:gdLst>
                  <a:gd name="T0" fmla="*/ 9 w 9"/>
                  <a:gd name="T1" fmla="*/ 1 h 2"/>
                  <a:gd name="T2" fmla="*/ 8 w 9"/>
                  <a:gd name="T3" fmla="*/ 0 h 2"/>
                  <a:gd name="T4" fmla="*/ 0 w 9"/>
                  <a:gd name="T5" fmla="*/ 2 h 2"/>
                  <a:gd name="T6" fmla="*/ 0 w 9"/>
                  <a:gd name="T7" fmla="*/ 2 h 2"/>
                  <a:gd name="T8" fmla="*/ 9 w 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9" y="1"/>
                    </a:moveTo>
                    <a:cubicBezTo>
                      <a:pt x="9" y="1"/>
                      <a:pt x="8" y="0"/>
                      <a:pt x="8" y="0"/>
                    </a:cubicBezTo>
                    <a:cubicBezTo>
                      <a:pt x="6" y="1"/>
                      <a:pt x="3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2"/>
                      <a:pt x="6" y="1"/>
                      <a:pt x="9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63"/>
              <p:cNvSpPr>
                <a:spLocks/>
              </p:cNvSpPr>
              <p:nvPr/>
            </p:nvSpPr>
            <p:spPr bwMode="auto">
              <a:xfrm>
                <a:off x="-2723169" y="2417158"/>
                <a:ext cx="26988" cy="12699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0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64"/>
              <p:cNvSpPr>
                <a:spLocks/>
              </p:cNvSpPr>
              <p:nvPr/>
            </p:nvSpPr>
            <p:spPr bwMode="auto">
              <a:xfrm>
                <a:off x="-2587625" y="2030413"/>
                <a:ext cx="1658938" cy="1989138"/>
              </a:xfrm>
              <a:custGeom>
                <a:avLst/>
                <a:gdLst>
                  <a:gd name="T0" fmla="*/ 128 w 128"/>
                  <a:gd name="T1" fmla="*/ 152 h 152"/>
                  <a:gd name="T2" fmla="*/ 128 w 128"/>
                  <a:gd name="T3" fmla="*/ 152 h 152"/>
                  <a:gd name="T4" fmla="*/ 0 w 128"/>
                  <a:gd name="T5" fmla="*/ 0 h 152"/>
                  <a:gd name="T6" fmla="*/ 0 w 128"/>
                  <a:gd name="T7" fmla="*/ 0 h 152"/>
                  <a:gd name="T8" fmla="*/ 128 w 128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52">
                    <a:moveTo>
                      <a:pt x="128" y="152"/>
                    </a:move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4" y="85"/>
                      <a:pt x="64" y="2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4" y="25"/>
                      <a:pt x="114" y="85"/>
                      <a:pt x="128" y="15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65"/>
              <p:cNvSpPr>
                <a:spLocks/>
              </p:cNvSpPr>
              <p:nvPr/>
            </p:nvSpPr>
            <p:spPr bwMode="auto">
              <a:xfrm>
                <a:off x="-1538288" y="4019551"/>
                <a:ext cx="609600" cy="131763"/>
              </a:xfrm>
              <a:custGeom>
                <a:avLst/>
                <a:gdLst>
                  <a:gd name="T0" fmla="*/ 0 w 47"/>
                  <a:gd name="T1" fmla="*/ 9 h 10"/>
                  <a:gd name="T2" fmla="*/ 0 w 47"/>
                  <a:gd name="T3" fmla="*/ 10 h 10"/>
                  <a:gd name="T4" fmla="*/ 47 w 47"/>
                  <a:gd name="T5" fmla="*/ 0 h 10"/>
                  <a:gd name="T6" fmla="*/ 47 w 47"/>
                  <a:gd name="T7" fmla="*/ 0 h 10"/>
                  <a:gd name="T8" fmla="*/ 0 w 4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0">
                    <a:moveTo>
                      <a:pt x="0" y="9"/>
                    </a:moveTo>
                    <a:cubicBezTo>
                      <a:pt x="0" y="9"/>
                      <a:pt x="0" y="10"/>
                      <a:pt x="0" y="10"/>
                    </a:cubicBezTo>
                    <a:cubicBezTo>
                      <a:pt x="16" y="7"/>
                      <a:pt x="31" y="3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1" y="3"/>
                      <a:pt x="16" y="6"/>
                      <a:pt x="0" y="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66"/>
              <p:cNvSpPr>
                <a:spLocks/>
              </p:cNvSpPr>
              <p:nvPr/>
            </p:nvSpPr>
            <p:spPr bwMode="auto">
              <a:xfrm>
                <a:off x="-2728913" y="2030413"/>
                <a:ext cx="155575" cy="366713"/>
              </a:xfrm>
              <a:custGeom>
                <a:avLst/>
                <a:gdLst>
                  <a:gd name="T0" fmla="*/ 0 w 12"/>
                  <a:gd name="T1" fmla="*/ 28 h 28"/>
                  <a:gd name="T2" fmla="*/ 0 w 12"/>
                  <a:gd name="T3" fmla="*/ 28 h 28"/>
                  <a:gd name="T4" fmla="*/ 12 w 12"/>
                  <a:gd name="T5" fmla="*/ 0 h 28"/>
                  <a:gd name="T6" fmla="*/ 11 w 12"/>
                  <a:gd name="T7" fmla="*/ 0 h 28"/>
                  <a:gd name="T8" fmla="*/ 0 w 1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8">
                    <a:moveTo>
                      <a:pt x="0" y="28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4" y="19"/>
                      <a:pt x="8" y="9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7" y="9"/>
                      <a:pt x="4" y="19"/>
                      <a:pt x="0" y="2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67"/>
              <p:cNvSpPr>
                <a:spLocks/>
              </p:cNvSpPr>
              <p:nvPr/>
            </p:nvSpPr>
            <p:spPr bwMode="auto">
              <a:xfrm>
                <a:off x="-2924175" y="2867026"/>
                <a:ext cx="25400" cy="2698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1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68"/>
              <p:cNvSpPr>
                <a:spLocks/>
              </p:cNvSpPr>
              <p:nvPr/>
            </p:nvSpPr>
            <p:spPr bwMode="auto">
              <a:xfrm>
                <a:off x="-2911475" y="2736851"/>
                <a:ext cx="52388" cy="144463"/>
              </a:xfrm>
              <a:custGeom>
                <a:avLst/>
                <a:gdLst>
                  <a:gd name="T0" fmla="*/ 0 w 4"/>
                  <a:gd name="T1" fmla="*/ 11 h 11"/>
                  <a:gd name="T2" fmla="*/ 0 w 4"/>
                  <a:gd name="T3" fmla="*/ 11 h 11"/>
                  <a:gd name="T4" fmla="*/ 4 w 4"/>
                  <a:gd name="T5" fmla="*/ 0 h 11"/>
                  <a:gd name="T6" fmla="*/ 4 w 4"/>
                  <a:gd name="T7" fmla="*/ 0 h 11"/>
                  <a:gd name="T8" fmla="*/ 0 w 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7"/>
                      <a:pt x="3" y="3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3"/>
                      <a:pt x="1" y="7"/>
                      <a:pt x="0" y="1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69"/>
              <p:cNvSpPr>
                <a:spLocks/>
              </p:cNvSpPr>
              <p:nvPr/>
            </p:nvSpPr>
            <p:spPr bwMode="auto">
              <a:xfrm>
                <a:off x="-3843338" y="2684463"/>
                <a:ext cx="115888" cy="25400"/>
              </a:xfrm>
              <a:custGeom>
                <a:avLst/>
                <a:gdLst>
                  <a:gd name="T0" fmla="*/ 7 w 9"/>
                  <a:gd name="T1" fmla="*/ 1 h 2"/>
                  <a:gd name="T2" fmla="*/ 9 w 9"/>
                  <a:gd name="T3" fmla="*/ 0 h 2"/>
                  <a:gd name="T4" fmla="*/ 4 w 9"/>
                  <a:gd name="T5" fmla="*/ 1 h 2"/>
                  <a:gd name="T6" fmla="*/ 0 w 9"/>
                  <a:gd name="T7" fmla="*/ 2 h 2"/>
                  <a:gd name="T8" fmla="*/ 4 w 9"/>
                  <a:gd name="T9" fmla="*/ 2 h 2"/>
                  <a:gd name="T10" fmla="*/ 9 w 9"/>
                  <a:gd name="T11" fmla="*/ 2 h 2"/>
                  <a:gd name="T12" fmla="*/ 7 w 9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">
                    <a:moveTo>
                      <a:pt x="7" y="1"/>
                    </a:moveTo>
                    <a:cubicBezTo>
                      <a:pt x="8" y="1"/>
                      <a:pt x="8" y="1"/>
                      <a:pt x="9" y="0"/>
                    </a:cubicBezTo>
                    <a:cubicBezTo>
                      <a:pt x="7" y="1"/>
                      <a:pt x="6" y="1"/>
                      <a:pt x="4" y="1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7" y="2"/>
                      <a:pt x="9" y="2"/>
                    </a:cubicBezTo>
                    <a:cubicBezTo>
                      <a:pt x="8" y="2"/>
                      <a:pt x="8" y="2"/>
                      <a:pt x="7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70"/>
              <p:cNvSpPr>
                <a:spLocks/>
              </p:cNvSpPr>
              <p:nvPr/>
            </p:nvSpPr>
            <p:spPr bwMode="auto">
              <a:xfrm>
                <a:off x="-3170238" y="2749551"/>
                <a:ext cx="77788" cy="249238"/>
              </a:xfrm>
              <a:custGeom>
                <a:avLst/>
                <a:gdLst>
                  <a:gd name="T0" fmla="*/ 0 w 6"/>
                  <a:gd name="T1" fmla="*/ 19 h 19"/>
                  <a:gd name="T2" fmla="*/ 1 w 6"/>
                  <a:gd name="T3" fmla="*/ 19 h 19"/>
                  <a:gd name="T4" fmla="*/ 6 w 6"/>
                  <a:gd name="T5" fmla="*/ 0 h 19"/>
                  <a:gd name="T6" fmla="*/ 5 w 6"/>
                  <a:gd name="T7" fmla="*/ 0 h 19"/>
                  <a:gd name="T8" fmla="*/ 0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0" y="19"/>
                    </a:moveTo>
                    <a:cubicBezTo>
                      <a:pt x="0" y="19"/>
                      <a:pt x="0" y="19"/>
                      <a:pt x="1" y="19"/>
                    </a:cubicBezTo>
                    <a:cubicBezTo>
                      <a:pt x="2" y="13"/>
                      <a:pt x="4" y="7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6"/>
                      <a:pt x="1" y="13"/>
                      <a:pt x="0" y="1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71"/>
              <p:cNvSpPr>
                <a:spLocks/>
              </p:cNvSpPr>
              <p:nvPr/>
            </p:nvSpPr>
            <p:spPr bwMode="auto">
              <a:xfrm>
                <a:off x="-3752850" y="2684463"/>
                <a:ext cx="660400" cy="77788"/>
              </a:xfrm>
              <a:custGeom>
                <a:avLst/>
                <a:gdLst>
                  <a:gd name="T0" fmla="*/ 50 w 51"/>
                  <a:gd name="T1" fmla="*/ 6 h 6"/>
                  <a:gd name="T2" fmla="*/ 51 w 51"/>
                  <a:gd name="T3" fmla="*/ 5 h 6"/>
                  <a:gd name="T4" fmla="*/ 0 w 51"/>
                  <a:gd name="T5" fmla="*/ 1 h 6"/>
                  <a:gd name="T6" fmla="*/ 0 w 51"/>
                  <a:gd name="T7" fmla="*/ 1 h 6"/>
                  <a:gd name="T8" fmla="*/ 50 w 5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">
                    <a:moveTo>
                      <a:pt x="50" y="6"/>
                    </a:moveTo>
                    <a:cubicBezTo>
                      <a:pt x="51" y="6"/>
                      <a:pt x="51" y="5"/>
                      <a:pt x="51" y="5"/>
                    </a:cubicBezTo>
                    <a:cubicBezTo>
                      <a:pt x="34" y="1"/>
                      <a:pt x="17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0"/>
                      <a:pt x="34" y="1"/>
                      <a:pt x="50" y="6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111" name="Freeform 72"/>
              <p:cNvSpPr>
                <a:spLocks/>
              </p:cNvSpPr>
              <p:nvPr/>
            </p:nvSpPr>
            <p:spPr bwMode="auto">
              <a:xfrm>
                <a:off x="-2949575" y="2867026"/>
                <a:ext cx="115888" cy="52388"/>
              </a:xfrm>
              <a:custGeom>
                <a:avLst/>
                <a:gdLst>
                  <a:gd name="T0" fmla="*/ 2 w 9"/>
                  <a:gd name="T1" fmla="*/ 1 h 4"/>
                  <a:gd name="T2" fmla="*/ 1 w 9"/>
                  <a:gd name="T3" fmla="*/ 0 h 4"/>
                  <a:gd name="T4" fmla="*/ 5 w 9"/>
                  <a:gd name="T5" fmla="*/ 2 h 4"/>
                  <a:gd name="T6" fmla="*/ 9 w 9"/>
                  <a:gd name="T7" fmla="*/ 4 h 4"/>
                  <a:gd name="T8" fmla="*/ 5 w 9"/>
                  <a:gd name="T9" fmla="*/ 3 h 4"/>
                  <a:gd name="T10" fmla="*/ 0 w 9"/>
                  <a:gd name="T11" fmla="*/ 2 h 4"/>
                  <a:gd name="T12" fmla="*/ 2 w 9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">
                    <a:moveTo>
                      <a:pt x="2" y="1"/>
                    </a:moveTo>
                    <a:cubicBezTo>
                      <a:pt x="2" y="1"/>
                      <a:pt x="1" y="0"/>
                      <a:pt x="1" y="0"/>
                    </a:cubicBezTo>
                    <a:cubicBezTo>
                      <a:pt x="2" y="1"/>
                      <a:pt x="4" y="1"/>
                      <a:pt x="5" y="2"/>
                    </a:cubicBezTo>
                    <a:cubicBezTo>
                      <a:pt x="6" y="3"/>
                      <a:pt x="8" y="3"/>
                      <a:pt x="9" y="4"/>
                    </a:cubicBezTo>
                    <a:cubicBezTo>
                      <a:pt x="8" y="4"/>
                      <a:pt x="6" y="3"/>
                      <a:pt x="5" y="3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73"/>
              <p:cNvSpPr>
                <a:spLocks/>
              </p:cNvSpPr>
              <p:nvPr/>
            </p:nvSpPr>
            <p:spPr bwMode="auto">
              <a:xfrm>
                <a:off x="-3546475" y="2762251"/>
                <a:ext cx="14288" cy="249238"/>
              </a:xfrm>
              <a:custGeom>
                <a:avLst/>
                <a:gdLst>
                  <a:gd name="T0" fmla="*/ 1 w 1"/>
                  <a:gd name="T1" fmla="*/ 19 h 19"/>
                  <a:gd name="T2" fmla="*/ 0 w 1"/>
                  <a:gd name="T3" fmla="*/ 19 h 19"/>
                  <a:gd name="T4" fmla="*/ 0 w 1"/>
                  <a:gd name="T5" fmla="*/ 0 h 19"/>
                  <a:gd name="T6" fmla="*/ 1 w 1"/>
                  <a:gd name="T7" fmla="*/ 0 h 19"/>
                  <a:gd name="T8" fmla="*/ 1 w 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9">
                    <a:moveTo>
                      <a:pt x="1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3"/>
                      <a:pt x="0" y="6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13"/>
                      <a:pt x="1" y="1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74"/>
              <p:cNvSpPr>
                <a:spLocks/>
              </p:cNvSpPr>
              <p:nvPr/>
            </p:nvSpPr>
            <p:spPr bwMode="auto">
              <a:xfrm>
                <a:off x="-3546475" y="2762251"/>
                <a:ext cx="622300" cy="131763"/>
              </a:xfrm>
              <a:custGeom>
                <a:avLst/>
                <a:gdLst>
                  <a:gd name="T0" fmla="*/ 0 w 48"/>
                  <a:gd name="T1" fmla="*/ 0 h 10"/>
                  <a:gd name="T2" fmla="*/ 0 w 48"/>
                  <a:gd name="T3" fmla="*/ 0 h 10"/>
                  <a:gd name="T4" fmla="*/ 48 w 48"/>
                  <a:gd name="T5" fmla="*/ 9 h 10"/>
                  <a:gd name="T6" fmla="*/ 48 w 48"/>
                  <a:gd name="T7" fmla="*/ 10 h 10"/>
                  <a:gd name="T8" fmla="*/ 0 w 4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33" y="3"/>
                      <a:pt x="48" y="9"/>
                    </a:cubicBezTo>
                    <a:cubicBezTo>
                      <a:pt x="48" y="9"/>
                      <a:pt x="48" y="9"/>
                      <a:pt x="48" y="10"/>
                    </a:cubicBezTo>
                    <a:cubicBezTo>
                      <a:pt x="33" y="4"/>
                      <a:pt x="17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75"/>
              <p:cNvSpPr>
                <a:spLocks/>
              </p:cNvSpPr>
              <p:nvPr/>
            </p:nvSpPr>
            <p:spPr bwMode="auto">
              <a:xfrm>
                <a:off x="-4413250" y="2906713"/>
                <a:ext cx="115888" cy="65088"/>
              </a:xfrm>
              <a:custGeom>
                <a:avLst/>
                <a:gdLst>
                  <a:gd name="T0" fmla="*/ 7 w 9"/>
                  <a:gd name="T1" fmla="*/ 1 h 5"/>
                  <a:gd name="T2" fmla="*/ 8 w 9"/>
                  <a:gd name="T3" fmla="*/ 0 h 5"/>
                  <a:gd name="T4" fmla="*/ 4 w 9"/>
                  <a:gd name="T5" fmla="*/ 2 h 5"/>
                  <a:gd name="T6" fmla="*/ 0 w 9"/>
                  <a:gd name="T7" fmla="*/ 5 h 5"/>
                  <a:gd name="T8" fmla="*/ 5 w 9"/>
                  <a:gd name="T9" fmla="*/ 3 h 5"/>
                  <a:gd name="T10" fmla="*/ 9 w 9"/>
                  <a:gd name="T11" fmla="*/ 1 h 5"/>
                  <a:gd name="T12" fmla="*/ 7 w 9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">
                    <a:moveTo>
                      <a:pt x="7" y="1"/>
                    </a:moveTo>
                    <a:cubicBezTo>
                      <a:pt x="7" y="1"/>
                      <a:pt x="8" y="0"/>
                      <a:pt x="8" y="0"/>
                    </a:cubicBezTo>
                    <a:cubicBezTo>
                      <a:pt x="7" y="1"/>
                      <a:pt x="6" y="1"/>
                      <a:pt x="4" y="2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6" y="2"/>
                      <a:pt x="7" y="2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76"/>
              <p:cNvSpPr>
                <a:spLocks/>
              </p:cNvSpPr>
              <p:nvPr/>
            </p:nvSpPr>
            <p:spPr bwMode="auto">
              <a:xfrm>
                <a:off x="-3727450" y="2762251"/>
                <a:ext cx="39688" cy="261938"/>
              </a:xfrm>
              <a:custGeom>
                <a:avLst/>
                <a:gdLst>
                  <a:gd name="T0" fmla="*/ 2 w 3"/>
                  <a:gd name="T1" fmla="*/ 20 h 20"/>
                  <a:gd name="T2" fmla="*/ 3 w 3"/>
                  <a:gd name="T3" fmla="*/ 20 h 20"/>
                  <a:gd name="T4" fmla="*/ 1 w 3"/>
                  <a:gd name="T5" fmla="*/ 0 h 20"/>
                  <a:gd name="T6" fmla="*/ 0 w 3"/>
                  <a:gd name="T7" fmla="*/ 0 h 20"/>
                  <a:gd name="T8" fmla="*/ 2 w 3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2" y="20"/>
                    </a:moveTo>
                    <a:cubicBezTo>
                      <a:pt x="2" y="20"/>
                      <a:pt x="2" y="20"/>
                      <a:pt x="3" y="20"/>
                    </a:cubicBezTo>
                    <a:cubicBezTo>
                      <a:pt x="2" y="13"/>
                      <a:pt x="2" y="6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7"/>
                      <a:pt x="1" y="13"/>
                      <a:pt x="2" y="2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77"/>
              <p:cNvSpPr>
                <a:spLocks/>
              </p:cNvSpPr>
              <p:nvPr/>
            </p:nvSpPr>
            <p:spPr bwMode="auto">
              <a:xfrm>
                <a:off x="-4322763" y="2762251"/>
                <a:ext cx="608013" cy="157163"/>
              </a:xfrm>
              <a:custGeom>
                <a:avLst/>
                <a:gdLst>
                  <a:gd name="T0" fmla="*/ 47 w 47"/>
                  <a:gd name="T1" fmla="*/ 0 h 12"/>
                  <a:gd name="T2" fmla="*/ 47 w 47"/>
                  <a:gd name="T3" fmla="*/ 0 h 12"/>
                  <a:gd name="T4" fmla="*/ 0 w 47"/>
                  <a:gd name="T5" fmla="*/ 12 h 12"/>
                  <a:gd name="T6" fmla="*/ 0 w 47"/>
                  <a:gd name="T7" fmla="*/ 12 h 12"/>
                  <a:gd name="T8" fmla="*/ 47 w 4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2"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31" y="1"/>
                      <a:pt x="15" y="5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5" y="6"/>
                      <a:pt x="31" y="2"/>
                      <a:pt x="47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78"/>
              <p:cNvSpPr>
                <a:spLocks/>
              </p:cNvSpPr>
              <p:nvPr/>
            </p:nvSpPr>
            <p:spPr bwMode="auto">
              <a:xfrm>
                <a:off x="-3403600" y="2894013"/>
                <a:ext cx="1581150" cy="2841625"/>
              </a:xfrm>
              <a:custGeom>
                <a:avLst/>
                <a:gdLst>
                  <a:gd name="T0" fmla="*/ 110 w 122"/>
                  <a:gd name="T1" fmla="*/ 94 h 217"/>
                  <a:gd name="T2" fmla="*/ 78 w 122"/>
                  <a:gd name="T3" fmla="*/ 217 h 217"/>
                  <a:gd name="T4" fmla="*/ 78 w 122"/>
                  <a:gd name="T5" fmla="*/ 217 h 217"/>
                  <a:gd name="T6" fmla="*/ 111 w 122"/>
                  <a:gd name="T7" fmla="*/ 94 h 217"/>
                  <a:gd name="T8" fmla="*/ 0 w 122"/>
                  <a:gd name="T9" fmla="*/ 0 h 217"/>
                  <a:gd name="T10" fmla="*/ 0 w 122"/>
                  <a:gd name="T11" fmla="*/ 0 h 217"/>
                  <a:gd name="T12" fmla="*/ 110 w 122"/>
                  <a:gd name="T13" fmla="*/ 94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217">
                    <a:moveTo>
                      <a:pt x="110" y="94"/>
                    </a:moveTo>
                    <a:cubicBezTo>
                      <a:pt x="122" y="137"/>
                      <a:pt x="108" y="185"/>
                      <a:pt x="78" y="217"/>
                    </a:cubicBezTo>
                    <a:cubicBezTo>
                      <a:pt x="78" y="217"/>
                      <a:pt x="78" y="217"/>
                      <a:pt x="78" y="217"/>
                    </a:cubicBezTo>
                    <a:cubicBezTo>
                      <a:pt x="109" y="185"/>
                      <a:pt x="122" y="137"/>
                      <a:pt x="111" y="94"/>
                    </a:cubicBezTo>
                    <a:cubicBezTo>
                      <a:pt x="97" y="45"/>
                      <a:pt x="51" y="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0" y="5"/>
                      <a:pt x="97" y="45"/>
                      <a:pt x="110" y="94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79"/>
              <p:cNvSpPr>
                <a:spLocks/>
              </p:cNvSpPr>
              <p:nvPr/>
            </p:nvSpPr>
            <p:spPr bwMode="auto">
              <a:xfrm>
                <a:off x="-3429000" y="2894013"/>
                <a:ext cx="38100" cy="169863"/>
              </a:xfrm>
              <a:custGeom>
                <a:avLst/>
                <a:gdLst>
                  <a:gd name="T0" fmla="*/ 1 w 3"/>
                  <a:gd name="T1" fmla="*/ 13 h 13"/>
                  <a:gd name="T2" fmla="*/ 0 w 3"/>
                  <a:gd name="T3" fmla="*/ 13 h 13"/>
                  <a:gd name="T4" fmla="*/ 2 w 3"/>
                  <a:gd name="T5" fmla="*/ 0 h 13"/>
                  <a:gd name="T6" fmla="*/ 3 w 3"/>
                  <a:gd name="T7" fmla="*/ 0 h 13"/>
                  <a:gd name="T8" fmla="*/ 1 w 3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3">
                    <a:moveTo>
                      <a:pt x="1" y="13"/>
                    </a:moveTo>
                    <a:cubicBezTo>
                      <a:pt x="1" y="13"/>
                      <a:pt x="1" y="13"/>
                      <a:pt x="0" y="13"/>
                    </a:cubicBezTo>
                    <a:cubicBezTo>
                      <a:pt x="1" y="8"/>
                      <a:pt x="1" y="4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2" y="4"/>
                      <a:pt x="2" y="8"/>
                      <a:pt x="1" y="1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80"/>
              <p:cNvSpPr>
                <a:spLocks/>
              </p:cNvSpPr>
              <p:nvPr/>
            </p:nvSpPr>
            <p:spPr bwMode="auto">
              <a:xfrm>
                <a:off x="-4776788" y="2906713"/>
                <a:ext cx="933450" cy="511175"/>
              </a:xfrm>
              <a:custGeom>
                <a:avLst/>
                <a:gdLst>
                  <a:gd name="T0" fmla="*/ 0 w 72"/>
                  <a:gd name="T1" fmla="*/ 39 h 39"/>
                  <a:gd name="T2" fmla="*/ 72 w 72"/>
                  <a:gd name="T3" fmla="*/ 0 h 39"/>
                  <a:gd name="T4" fmla="*/ 72 w 72"/>
                  <a:gd name="T5" fmla="*/ 0 h 39"/>
                  <a:gd name="T6" fmla="*/ 0 w 72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39">
                    <a:moveTo>
                      <a:pt x="0" y="39"/>
                    </a:moveTo>
                    <a:cubicBezTo>
                      <a:pt x="19" y="19"/>
                      <a:pt x="45" y="5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5" y="4"/>
                      <a:pt x="19" y="19"/>
                      <a:pt x="0" y="3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81"/>
              <p:cNvSpPr>
                <a:spLocks/>
              </p:cNvSpPr>
              <p:nvPr/>
            </p:nvSpPr>
            <p:spPr bwMode="auto">
              <a:xfrm>
                <a:off x="-3857625" y="2906713"/>
                <a:ext cx="39688" cy="169863"/>
              </a:xfrm>
              <a:custGeom>
                <a:avLst/>
                <a:gdLst>
                  <a:gd name="T0" fmla="*/ 2 w 3"/>
                  <a:gd name="T1" fmla="*/ 13 h 13"/>
                  <a:gd name="T2" fmla="*/ 3 w 3"/>
                  <a:gd name="T3" fmla="*/ 13 h 13"/>
                  <a:gd name="T4" fmla="*/ 1 w 3"/>
                  <a:gd name="T5" fmla="*/ 0 h 13"/>
                  <a:gd name="T6" fmla="*/ 0 w 3"/>
                  <a:gd name="T7" fmla="*/ 0 h 13"/>
                  <a:gd name="T8" fmla="*/ 2 w 3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3">
                    <a:moveTo>
                      <a:pt x="2" y="13"/>
                    </a:moveTo>
                    <a:cubicBezTo>
                      <a:pt x="2" y="13"/>
                      <a:pt x="3" y="13"/>
                      <a:pt x="3" y="13"/>
                    </a:cubicBezTo>
                    <a:cubicBezTo>
                      <a:pt x="2" y="8"/>
                      <a:pt x="1" y="4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1" y="8"/>
                      <a:pt x="2" y="1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82"/>
              <p:cNvSpPr>
                <a:spLocks/>
              </p:cNvSpPr>
              <p:nvPr/>
            </p:nvSpPr>
            <p:spPr bwMode="auto">
              <a:xfrm>
                <a:off x="-4141788" y="2998788"/>
                <a:ext cx="258763" cy="77788"/>
              </a:xfrm>
              <a:custGeom>
                <a:avLst/>
                <a:gdLst>
                  <a:gd name="T0" fmla="*/ 20 w 20"/>
                  <a:gd name="T1" fmla="*/ 0 h 6"/>
                  <a:gd name="T2" fmla="*/ 20 w 20"/>
                  <a:gd name="T3" fmla="*/ 1 h 6"/>
                  <a:gd name="T4" fmla="*/ 1 w 20"/>
                  <a:gd name="T5" fmla="*/ 6 h 6"/>
                  <a:gd name="T6" fmla="*/ 0 w 20"/>
                  <a:gd name="T7" fmla="*/ 6 h 6"/>
                  <a:gd name="T8" fmla="*/ 20 w 2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20" y="0"/>
                    </a:moveTo>
                    <a:cubicBezTo>
                      <a:pt x="20" y="0"/>
                      <a:pt x="20" y="0"/>
                      <a:pt x="20" y="1"/>
                    </a:cubicBezTo>
                    <a:cubicBezTo>
                      <a:pt x="14" y="2"/>
                      <a:pt x="7" y="4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7" y="4"/>
                      <a:pt x="14" y="2"/>
                      <a:pt x="2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83"/>
              <p:cNvSpPr>
                <a:spLocks/>
              </p:cNvSpPr>
              <p:nvPr/>
            </p:nvSpPr>
            <p:spPr bwMode="auto">
              <a:xfrm>
                <a:off x="-4181475" y="2959101"/>
                <a:ext cx="52388" cy="117475"/>
              </a:xfrm>
              <a:custGeom>
                <a:avLst/>
                <a:gdLst>
                  <a:gd name="T0" fmla="*/ 4 w 4"/>
                  <a:gd name="T1" fmla="*/ 9 h 9"/>
                  <a:gd name="T2" fmla="*/ 4 w 4"/>
                  <a:gd name="T3" fmla="*/ 9 h 9"/>
                  <a:gd name="T4" fmla="*/ 0 w 4"/>
                  <a:gd name="T5" fmla="*/ 0 h 9"/>
                  <a:gd name="T6" fmla="*/ 1 w 4"/>
                  <a:gd name="T7" fmla="*/ 0 h 9"/>
                  <a:gd name="T8" fmla="*/ 4 w 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6"/>
                      <a:pt x="1" y="3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3"/>
                      <a:pt x="3" y="6"/>
                      <a:pt x="4" y="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84"/>
              <p:cNvSpPr>
                <a:spLocks/>
              </p:cNvSpPr>
              <p:nvPr/>
            </p:nvSpPr>
            <p:spPr bwMode="auto">
              <a:xfrm>
                <a:off x="-4129088" y="3038476"/>
                <a:ext cx="258763" cy="77788"/>
              </a:xfrm>
              <a:custGeom>
                <a:avLst/>
                <a:gdLst>
                  <a:gd name="T0" fmla="*/ 20 w 20"/>
                  <a:gd name="T1" fmla="*/ 0 h 6"/>
                  <a:gd name="T2" fmla="*/ 20 w 20"/>
                  <a:gd name="T3" fmla="*/ 0 h 6"/>
                  <a:gd name="T4" fmla="*/ 0 w 20"/>
                  <a:gd name="T5" fmla="*/ 5 h 6"/>
                  <a:gd name="T6" fmla="*/ 0 w 20"/>
                  <a:gd name="T7" fmla="*/ 6 h 6"/>
                  <a:gd name="T8" fmla="*/ 20 w 2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3" y="1"/>
                      <a:pt x="7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" y="3"/>
                      <a:pt x="13" y="1"/>
                      <a:pt x="2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85"/>
              <p:cNvSpPr>
                <a:spLocks/>
              </p:cNvSpPr>
              <p:nvPr/>
            </p:nvSpPr>
            <p:spPr bwMode="auto">
              <a:xfrm>
                <a:off x="-4129088" y="3103563"/>
                <a:ext cx="52388" cy="117475"/>
              </a:xfrm>
              <a:custGeom>
                <a:avLst/>
                <a:gdLst>
                  <a:gd name="T0" fmla="*/ 1 w 4"/>
                  <a:gd name="T1" fmla="*/ 0 h 9"/>
                  <a:gd name="T2" fmla="*/ 0 w 4"/>
                  <a:gd name="T3" fmla="*/ 0 h 9"/>
                  <a:gd name="T4" fmla="*/ 4 w 4"/>
                  <a:gd name="T5" fmla="*/ 9 h 9"/>
                  <a:gd name="T6" fmla="*/ 4 w 4"/>
                  <a:gd name="T7" fmla="*/ 9 h 9"/>
                  <a:gd name="T8" fmla="*/ 1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3"/>
                      <a:pt x="3" y="6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6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86"/>
              <p:cNvSpPr>
                <a:spLocks/>
              </p:cNvSpPr>
              <p:nvPr/>
            </p:nvSpPr>
            <p:spPr bwMode="auto">
              <a:xfrm>
                <a:off x="-4244975" y="2212976"/>
                <a:ext cx="233363" cy="798513"/>
              </a:xfrm>
              <a:custGeom>
                <a:avLst/>
                <a:gdLst>
                  <a:gd name="T0" fmla="*/ 18 w 18"/>
                  <a:gd name="T1" fmla="*/ 61 h 61"/>
                  <a:gd name="T2" fmla="*/ 18 w 18"/>
                  <a:gd name="T3" fmla="*/ 61 h 61"/>
                  <a:gd name="T4" fmla="*/ 0 w 18"/>
                  <a:gd name="T5" fmla="*/ 0 h 61"/>
                  <a:gd name="T6" fmla="*/ 1 w 18"/>
                  <a:gd name="T7" fmla="*/ 0 h 61"/>
                  <a:gd name="T8" fmla="*/ 18 w 18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1">
                    <a:moveTo>
                      <a:pt x="18" y="61"/>
                    </a:moveTo>
                    <a:cubicBezTo>
                      <a:pt x="18" y="61"/>
                      <a:pt x="18" y="61"/>
                      <a:pt x="18" y="61"/>
                    </a:cubicBezTo>
                    <a:cubicBezTo>
                      <a:pt x="12" y="41"/>
                      <a:pt x="6" y="2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20"/>
                      <a:pt x="12" y="40"/>
                      <a:pt x="18" y="6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87"/>
              <p:cNvSpPr>
                <a:spLocks/>
              </p:cNvSpPr>
              <p:nvPr/>
            </p:nvSpPr>
            <p:spPr bwMode="auto">
              <a:xfrm>
                <a:off x="-4011613" y="2971801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0 h 3"/>
                  <a:gd name="T4" fmla="*/ 0 w 13"/>
                  <a:gd name="T5" fmla="*/ 3 h 3"/>
                  <a:gd name="T6" fmla="*/ 0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1"/>
                      <a:pt x="4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1"/>
                      <a:pt x="8" y="0"/>
                      <a:pt x="13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88"/>
              <p:cNvSpPr>
                <a:spLocks/>
              </p:cNvSpPr>
              <p:nvPr/>
            </p:nvSpPr>
            <p:spPr bwMode="auto">
              <a:xfrm>
                <a:off x="-3765550" y="3889376"/>
                <a:ext cx="0" cy="25400"/>
              </a:xfrm>
              <a:custGeom>
                <a:avLst/>
                <a:gdLst>
                  <a:gd name="T0" fmla="*/ 0 h 2"/>
                  <a:gd name="T1" fmla="*/ 0 h 2"/>
                  <a:gd name="T2" fmla="*/ 1 h 2"/>
                  <a:gd name="T3" fmla="*/ 2 h 2"/>
                  <a:gd name="T4" fmla="*/ 1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89"/>
              <p:cNvSpPr>
                <a:spLocks/>
              </p:cNvSpPr>
              <p:nvPr/>
            </p:nvSpPr>
            <p:spPr bwMode="auto">
              <a:xfrm>
                <a:off x="-3998913" y="3090863"/>
                <a:ext cx="233363" cy="798513"/>
              </a:xfrm>
              <a:custGeom>
                <a:avLst/>
                <a:gdLst>
                  <a:gd name="T0" fmla="*/ 1 w 18"/>
                  <a:gd name="T1" fmla="*/ 0 h 61"/>
                  <a:gd name="T2" fmla="*/ 0 w 18"/>
                  <a:gd name="T3" fmla="*/ 1 h 61"/>
                  <a:gd name="T4" fmla="*/ 18 w 18"/>
                  <a:gd name="T5" fmla="*/ 61 h 61"/>
                  <a:gd name="T6" fmla="*/ 18 w 18"/>
                  <a:gd name="T7" fmla="*/ 61 h 61"/>
                  <a:gd name="T8" fmla="*/ 1 w 18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6" y="21"/>
                      <a:pt x="12" y="41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2" y="41"/>
                      <a:pt x="7" y="21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90"/>
              <p:cNvSpPr>
                <a:spLocks/>
              </p:cNvSpPr>
              <p:nvPr/>
            </p:nvSpPr>
            <p:spPr bwMode="auto">
              <a:xfrm>
                <a:off x="-3998913" y="3063876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0 h 3"/>
                  <a:gd name="T4" fmla="*/ 0 w 13"/>
                  <a:gd name="T5" fmla="*/ 3 h 3"/>
                  <a:gd name="T6" fmla="*/ 1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1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2"/>
                      <a:pt x="9" y="1"/>
                      <a:pt x="13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91"/>
              <p:cNvSpPr>
                <a:spLocks/>
              </p:cNvSpPr>
              <p:nvPr/>
            </p:nvSpPr>
            <p:spPr bwMode="auto">
              <a:xfrm>
                <a:off x="-2859088" y="2854326"/>
                <a:ext cx="38100" cy="26988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1 h 2"/>
                  <a:gd name="T4" fmla="*/ 2 w 3"/>
                  <a:gd name="T5" fmla="*/ 1 h 2"/>
                  <a:gd name="T6" fmla="*/ 1 w 3"/>
                  <a:gd name="T7" fmla="*/ 2 h 2"/>
                  <a:gd name="T8" fmla="*/ 0 w 3"/>
                  <a:gd name="T9" fmla="*/ 1 h 2"/>
                  <a:gd name="T10" fmla="*/ 0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92"/>
              <p:cNvSpPr>
                <a:spLocks/>
              </p:cNvSpPr>
              <p:nvPr/>
            </p:nvSpPr>
            <p:spPr bwMode="auto">
              <a:xfrm>
                <a:off x="-3222625" y="2566988"/>
                <a:ext cx="454025" cy="142875"/>
              </a:xfrm>
              <a:custGeom>
                <a:avLst/>
                <a:gdLst>
                  <a:gd name="T0" fmla="*/ 0 w 35"/>
                  <a:gd name="T1" fmla="*/ 0 h 11"/>
                  <a:gd name="T2" fmla="*/ 0 w 35"/>
                  <a:gd name="T3" fmla="*/ 0 h 11"/>
                  <a:gd name="T4" fmla="*/ 35 w 35"/>
                  <a:gd name="T5" fmla="*/ 11 h 11"/>
                  <a:gd name="T6" fmla="*/ 35 w 35"/>
                  <a:gd name="T7" fmla="*/ 11 h 11"/>
                  <a:gd name="T8" fmla="*/ 0 w 3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2"/>
                      <a:pt x="24" y="6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4" y="6"/>
                      <a:pt x="12" y="2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93"/>
              <p:cNvSpPr>
                <a:spLocks/>
              </p:cNvSpPr>
              <p:nvPr/>
            </p:nvSpPr>
            <p:spPr bwMode="auto">
              <a:xfrm>
                <a:off x="-2846388" y="2697163"/>
                <a:ext cx="77788" cy="169863"/>
              </a:xfrm>
              <a:custGeom>
                <a:avLst/>
                <a:gdLst>
                  <a:gd name="T0" fmla="*/ 5 w 6"/>
                  <a:gd name="T1" fmla="*/ 0 h 13"/>
                  <a:gd name="T2" fmla="*/ 6 w 6"/>
                  <a:gd name="T3" fmla="*/ 1 h 13"/>
                  <a:gd name="T4" fmla="*/ 1 w 6"/>
                  <a:gd name="T5" fmla="*/ 13 h 13"/>
                  <a:gd name="T6" fmla="*/ 0 w 6"/>
                  <a:gd name="T7" fmla="*/ 12 h 13"/>
                  <a:gd name="T8" fmla="*/ 5 w 6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">
                    <a:moveTo>
                      <a:pt x="5" y="0"/>
                    </a:moveTo>
                    <a:cubicBezTo>
                      <a:pt x="5" y="1"/>
                      <a:pt x="6" y="1"/>
                      <a:pt x="6" y="1"/>
                    </a:cubicBezTo>
                    <a:cubicBezTo>
                      <a:pt x="4" y="5"/>
                      <a:pt x="2" y="9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2" y="8"/>
                      <a:pt x="4" y="4"/>
                      <a:pt x="5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94"/>
              <p:cNvSpPr>
                <a:spLocks/>
              </p:cNvSpPr>
              <p:nvPr/>
            </p:nvSpPr>
            <p:spPr bwMode="auto">
              <a:xfrm>
                <a:off x="-2716213" y="2487613"/>
                <a:ext cx="38100" cy="26988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95"/>
              <p:cNvSpPr>
                <a:spLocks/>
              </p:cNvSpPr>
              <p:nvPr/>
            </p:nvSpPr>
            <p:spPr bwMode="auto">
              <a:xfrm>
                <a:off x="-3208338" y="2514601"/>
                <a:ext cx="452438" cy="142875"/>
              </a:xfrm>
              <a:custGeom>
                <a:avLst/>
                <a:gdLst>
                  <a:gd name="T0" fmla="*/ 0 w 35"/>
                  <a:gd name="T1" fmla="*/ 0 h 11"/>
                  <a:gd name="T2" fmla="*/ 0 w 35"/>
                  <a:gd name="T3" fmla="*/ 1 h 11"/>
                  <a:gd name="T4" fmla="*/ 35 w 35"/>
                  <a:gd name="T5" fmla="*/ 11 h 11"/>
                  <a:gd name="T6" fmla="*/ 35 w 35"/>
                  <a:gd name="T7" fmla="*/ 11 h 11"/>
                  <a:gd name="T8" fmla="*/ 0 w 3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2" y="3"/>
                      <a:pt x="24" y="6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4" y="6"/>
                      <a:pt x="12" y="3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96"/>
              <p:cNvSpPr>
                <a:spLocks/>
              </p:cNvSpPr>
              <p:nvPr/>
            </p:nvSpPr>
            <p:spPr bwMode="auto">
              <a:xfrm>
                <a:off x="-2755900" y="2501901"/>
                <a:ext cx="77788" cy="155575"/>
              </a:xfrm>
              <a:custGeom>
                <a:avLst/>
                <a:gdLst>
                  <a:gd name="T0" fmla="*/ 0 w 6"/>
                  <a:gd name="T1" fmla="*/ 12 h 12"/>
                  <a:gd name="T2" fmla="*/ 0 w 6"/>
                  <a:gd name="T3" fmla="*/ 12 h 12"/>
                  <a:gd name="T4" fmla="*/ 6 w 6"/>
                  <a:gd name="T5" fmla="*/ 1 h 12"/>
                  <a:gd name="T6" fmla="*/ 5 w 6"/>
                  <a:gd name="T7" fmla="*/ 0 h 12"/>
                  <a:gd name="T8" fmla="*/ 0 w 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" y="9"/>
                      <a:pt x="4" y="5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1" y="8"/>
                      <a:pt x="0" y="1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99"/>
              <p:cNvSpPr>
                <a:spLocks/>
              </p:cNvSpPr>
              <p:nvPr/>
            </p:nvSpPr>
            <p:spPr bwMode="auto">
              <a:xfrm>
                <a:off x="-3300413" y="2592388"/>
                <a:ext cx="298450" cy="79375"/>
              </a:xfrm>
              <a:custGeom>
                <a:avLst/>
                <a:gdLst>
                  <a:gd name="T0" fmla="*/ 0 w 23"/>
                  <a:gd name="T1" fmla="*/ 0 h 6"/>
                  <a:gd name="T2" fmla="*/ 0 w 23"/>
                  <a:gd name="T3" fmla="*/ 0 h 6"/>
                  <a:gd name="T4" fmla="*/ 23 w 23"/>
                  <a:gd name="T5" fmla="*/ 5 h 6"/>
                  <a:gd name="T6" fmla="*/ 23 w 23"/>
                  <a:gd name="T7" fmla="*/ 6 h 6"/>
                  <a:gd name="T8" fmla="*/ 0 w 2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1"/>
                      <a:pt x="16" y="3"/>
                      <a:pt x="23" y="5"/>
                    </a:cubicBezTo>
                    <a:cubicBezTo>
                      <a:pt x="23" y="5"/>
                      <a:pt x="23" y="5"/>
                      <a:pt x="23" y="6"/>
                    </a:cubicBezTo>
                    <a:cubicBezTo>
                      <a:pt x="16" y="3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100"/>
              <p:cNvSpPr>
                <a:spLocks/>
              </p:cNvSpPr>
              <p:nvPr/>
            </p:nvSpPr>
            <p:spPr bwMode="auto">
              <a:xfrm>
                <a:off x="-2665413" y="1414463"/>
                <a:ext cx="52388" cy="39688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3 h 3"/>
                  <a:gd name="T4" fmla="*/ 4 w 4"/>
                  <a:gd name="T5" fmla="*/ 1 h 3"/>
                  <a:gd name="T6" fmla="*/ 3 w 4"/>
                  <a:gd name="T7" fmla="*/ 0 h 3"/>
                  <a:gd name="T8" fmla="*/ 1 w 4"/>
                  <a:gd name="T9" fmla="*/ 1 h 3"/>
                  <a:gd name="T10" fmla="*/ 0 w 4"/>
                  <a:gd name="T11" fmla="*/ 1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cubicBezTo>
                      <a:pt x="3" y="2"/>
                      <a:pt x="4" y="2"/>
                      <a:pt x="4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101"/>
              <p:cNvSpPr>
                <a:spLocks/>
              </p:cNvSpPr>
              <p:nvPr/>
            </p:nvSpPr>
            <p:spPr bwMode="auto">
              <a:xfrm>
                <a:off x="-2976563" y="1427163"/>
                <a:ext cx="350838" cy="1112838"/>
              </a:xfrm>
              <a:custGeom>
                <a:avLst/>
                <a:gdLst>
                  <a:gd name="T0" fmla="*/ 0 w 27"/>
                  <a:gd name="T1" fmla="*/ 85 h 85"/>
                  <a:gd name="T2" fmla="*/ 1 w 27"/>
                  <a:gd name="T3" fmla="*/ 85 h 85"/>
                  <a:gd name="T4" fmla="*/ 27 w 27"/>
                  <a:gd name="T5" fmla="*/ 1 h 85"/>
                  <a:gd name="T6" fmla="*/ 26 w 27"/>
                  <a:gd name="T7" fmla="*/ 0 h 85"/>
                  <a:gd name="T8" fmla="*/ 0 w 27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5">
                    <a:moveTo>
                      <a:pt x="0" y="85"/>
                    </a:moveTo>
                    <a:cubicBezTo>
                      <a:pt x="1" y="85"/>
                      <a:pt x="1" y="85"/>
                      <a:pt x="1" y="85"/>
                    </a:cubicBezTo>
                    <a:cubicBezTo>
                      <a:pt x="10" y="57"/>
                      <a:pt x="18" y="29"/>
                      <a:pt x="27" y="1"/>
                    </a:cubicBezTo>
                    <a:cubicBezTo>
                      <a:pt x="26" y="1"/>
                      <a:pt x="26" y="0"/>
                      <a:pt x="26" y="0"/>
                    </a:cubicBezTo>
                    <a:cubicBezTo>
                      <a:pt x="17" y="28"/>
                      <a:pt x="9" y="57"/>
                      <a:pt x="0" y="85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102"/>
              <p:cNvSpPr>
                <a:spLocks/>
              </p:cNvSpPr>
              <p:nvPr/>
            </p:nvSpPr>
            <p:spPr bwMode="auto">
              <a:xfrm>
                <a:off x="-3273425" y="2462213"/>
                <a:ext cx="311150" cy="77788"/>
              </a:xfrm>
              <a:custGeom>
                <a:avLst/>
                <a:gdLst>
                  <a:gd name="T0" fmla="*/ 0 w 24"/>
                  <a:gd name="T1" fmla="*/ 0 h 6"/>
                  <a:gd name="T2" fmla="*/ 0 w 24"/>
                  <a:gd name="T3" fmla="*/ 1 h 6"/>
                  <a:gd name="T4" fmla="*/ 24 w 24"/>
                  <a:gd name="T5" fmla="*/ 6 h 6"/>
                  <a:gd name="T6" fmla="*/ 24 w 24"/>
                  <a:gd name="T7" fmla="*/ 6 h 6"/>
                  <a:gd name="T8" fmla="*/ 0 w 2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8" y="2"/>
                      <a:pt x="16" y="4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16" y="3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103"/>
              <p:cNvSpPr>
                <a:spLocks/>
              </p:cNvSpPr>
              <p:nvPr/>
            </p:nvSpPr>
            <p:spPr bwMode="auto">
              <a:xfrm>
                <a:off x="-4375150" y="2605088"/>
                <a:ext cx="271463" cy="668338"/>
              </a:xfrm>
              <a:custGeom>
                <a:avLst/>
                <a:gdLst>
                  <a:gd name="T0" fmla="*/ 0 w 21"/>
                  <a:gd name="T1" fmla="*/ 0 h 51"/>
                  <a:gd name="T2" fmla="*/ 0 w 21"/>
                  <a:gd name="T3" fmla="*/ 1 h 51"/>
                  <a:gd name="T4" fmla="*/ 21 w 21"/>
                  <a:gd name="T5" fmla="*/ 51 h 51"/>
                  <a:gd name="T6" fmla="*/ 21 w 21"/>
                  <a:gd name="T7" fmla="*/ 51 h 51"/>
                  <a:gd name="T8" fmla="*/ 0 w 2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7" y="18"/>
                      <a:pt x="14" y="34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14" y="34"/>
                      <a:pt x="7" y="17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104"/>
              <p:cNvSpPr>
                <a:spLocks/>
              </p:cNvSpPr>
              <p:nvPr/>
            </p:nvSpPr>
            <p:spPr bwMode="auto">
              <a:xfrm>
                <a:off x="-4375150" y="2382838"/>
                <a:ext cx="1736725" cy="301625"/>
              </a:xfrm>
              <a:custGeom>
                <a:avLst/>
                <a:gdLst>
                  <a:gd name="T0" fmla="*/ 134 w 134"/>
                  <a:gd name="T1" fmla="*/ 23 h 23"/>
                  <a:gd name="T2" fmla="*/ 134 w 134"/>
                  <a:gd name="T3" fmla="*/ 23 h 23"/>
                  <a:gd name="T4" fmla="*/ 0 w 134"/>
                  <a:gd name="T5" fmla="*/ 18 h 23"/>
                  <a:gd name="T6" fmla="*/ 0 w 134"/>
                  <a:gd name="T7" fmla="*/ 18 h 23"/>
                  <a:gd name="T8" fmla="*/ 134 w 134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">
                    <a:moveTo>
                      <a:pt x="134" y="23"/>
                    </a:moveTo>
                    <a:cubicBezTo>
                      <a:pt x="134" y="23"/>
                      <a:pt x="134" y="23"/>
                      <a:pt x="134" y="23"/>
                    </a:cubicBezTo>
                    <a:cubicBezTo>
                      <a:pt x="93" y="2"/>
                      <a:pt x="42" y="0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2" y="0"/>
                      <a:pt x="93" y="2"/>
                      <a:pt x="134" y="2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105"/>
              <p:cNvSpPr>
                <a:spLocks/>
              </p:cNvSpPr>
              <p:nvPr/>
            </p:nvSpPr>
            <p:spPr bwMode="auto">
              <a:xfrm>
                <a:off x="-4103688" y="3143251"/>
                <a:ext cx="752475" cy="130175"/>
              </a:xfrm>
              <a:custGeom>
                <a:avLst/>
                <a:gdLst>
                  <a:gd name="T0" fmla="*/ 58 w 58"/>
                  <a:gd name="T1" fmla="*/ 4 h 10"/>
                  <a:gd name="T2" fmla="*/ 58 w 58"/>
                  <a:gd name="T3" fmla="*/ 3 h 10"/>
                  <a:gd name="T4" fmla="*/ 0 w 58"/>
                  <a:gd name="T5" fmla="*/ 10 h 10"/>
                  <a:gd name="T6" fmla="*/ 0 w 58"/>
                  <a:gd name="T7" fmla="*/ 10 h 10"/>
                  <a:gd name="T8" fmla="*/ 58 w 58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0">
                    <a:moveTo>
                      <a:pt x="58" y="4"/>
                    </a:moveTo>
                    <a:cubicBezTo>
                      <a:pt x="58" y="4"/>
                      <a:pt x="58" y="4"/>
                      <a:pt x="58" y="3"/>
                    </a:cubicBezTo>
                    <a:cubicBezTo>
                      <a:pt x="38" y="0"/>
                      <a:pt x="18" y="3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8" y="3"/>
                      <a:pt x="38" y="0"/>
                      <a:pt x="58" y="4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106"/>
              <p:cNvSpPr>
                <a:spLocks/>
              </p:cNvSpPr>
              <p:nvPr/>
            </p:nvSpPr>
            <p:spPr bwMode="auto">
              <a:xfrm>
                <a:off x="-3519488" y="3168651"/>
                <a:ext cx="38100" cy="12700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0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107"/>
              <p:cNvSpPr>
                <a:spLocks/>
              </p:cNvSpPr>
              <p:nvPr/>
            </p:nvSpPr>
            <p:spPr bwMode="auto">
              <a:xfrm>
                <a:off x="-3817938" y="3168651"/>
                <a:ext cx="311150" cy="26988"/>
              </a:xfrm>
              <a:custGeom>
                <a:avLst/>
                <a:gdLst>
                  <a:gd name="T0" fmla="*/ 24 w 24"/>
                  <a:gd name="T1" fmla="*/ 0 h 2"/>
                  <a:gd name="T2" fmla="*/ 24 w 24"/>
                  <a:gd name="T3" fmla="*/ 0 h 2"/>
                  <a:gd name="T4" fmla="*/ 0 w 24"/>
                  <a:gd name="T5" fmla="*/ 2 h 2"/>
                  <a:gd name="T6" fmla="*/ 0 w 24"/>
                  <a:gd name="T7" fmla="*/ 2 h 2"/>
                  <a:gd name="T8" fmla="*/ 24 w 2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8" y="0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16" y="0"/>
                      <a:pt x="24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Freeform 108"/>
              <p:cNvSpPr>
                <a:spLocks/>
              </p:cNvSpPr>
              <p:nvPr/>
            </p:nvSpPr>
            <p:spPr bwMode="auto">
              <a:xfrm>
                <a:off x="-2263775" y="3338513"/>
                <a:ext cx="77788" cy="92075"/>
              </a:xfrm>
              <a:custGeom>
                <a:avLst/>
                <a:gdLst>
                  <a:gd name="T0" fmla="*/ 5 w 6"/>
                  <a:gd name="T1" fmla="*/ 6 h 7"/>
                  <a:gd name="T2" fmla="*/ 6 w 6"/>
                  <a:gd name="T3" fmla="*/ 6 h 7"/>
                  <a:gd name="T4" fmla="*/ 3 w 6"/>
                  <a:gd name="T5" fmla="*/ 3 h 7"/>
                  <a:gd name="T6" fmla="*/ 0 w 6"/>
                  <a:gd name="T7" fmla="*/ 0 h 7"/>
                  <a:gd name="T8" fmla="*/ 2 w 6"/>
                  <a:gd name="T9" fmla="*/ 4 h 7"/>
                  <a:gd name="T10" fmla="*/ 5 w 6"/>
                  <a:gd name="T11" fmla="*/ 7 h 7"/>
                  <a:gd name="T12" fmla="*/ 5 w 6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5" y="6"/>
                    </a:moveTo>
                    <a:cubicBezTo>
                      <a:pt x="5" y="6"/>
                      <a:pt x="6" y="6"/>
                      <a:pt x="6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1"/>
                      <a:pt x="2" y="2"/>
                      <a:pt x="2" y="4"/>
                    </a:cubicBezTo>
                    <a:cubicBezTo>
                      <a:pt x="3" y="5"/>
                      <a:pt x="4" y="6"/>
                      <a:pt x="5" y="7"/>
                    </a:cubicBezTo>
                    <a:cubicBezTo>
                      <a:pt x="5" y="7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109"/>
              <p:cNvSpPr>
                <a:spLocks/>
              </p:cNvSpPr>
              <p:nvPr/>
            </p:nvSpPr>
            <p:spPr bwMode="auto">
              <a:xfrm>
                <a:off x="-2133600" y="3954463"/>
                <a:ext cx="246063" cy="92075"/>
              </a:xfrm>
              <a:custGeom>
                <a:avLst/>
                <a:gdLst>
                  <a:gd name="T0" fmla="*/ 0 w 19"/>
                  <a:gd name="T1" fmla="*/ 7 h 7"/>
                  <a:gd name="T2" fmla="*/ 0 w 19"/>
                  <a:gd name="T3" fmla="*/ 7 h 7"/>
                  <a:gd name="T4" fmla="*/ 19 w 19"/>
                  <a:gd name="T5" fmla="*/ 1 h 7"/>
                  <a:gd name="T6" fmla="*/ 19 w 19"/>
                  <a:gd name="T7" fmla="*/ 0 h 7"/>
                  <a:gd name="T8" fmla="*/ 0 w 1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7" y="5"/>
                      <a:pt x="13" y="3"/>
                      <a:pt x="19" y="1"/>
                    </a:cubicBezTo>
                    <a:cubicBezTo>
                      <a:pt x="19" y="1"/>
                      <a:pt x="19" y="0"/>
                      <a:pt x="19" y="0"/>
                    </a:cubicBezTo>
                    <a:cubicBezTo>
                      <a:pt x="12" y="2"/>
                      <a:pt x="6" y="5"/>
                      <a:pt x="0" y="7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Freeform 110"/>
              <p:cNvSpPr>
                <a:spLocks/>
              </p:cNvSpPr>
              <p:nvPr/>
            </p:nvSpPr>
            <p:spPr bwMode="auto">
              <a:xfrm>
                <a:off x="-2211388" y="3405188"/>
                <a:ext cx="323850" cy="561975"/>
              </a:xfrm>
              <a:custGeom>
                <a:avLst/>
                <a:gdLst>
                  <a:gd name="T0" fmla="*/ 25 w 25"/>
                  <a:gd name="T1" fmla="*/ 43 h 43"/>
                  <a:gd name="T2" fmla="*/ 25 w 25"/>
                  <a:gd name="T3" fmla="*/ 43 h 43"/>
                  <a:gd name="T4" fmla="*/ 1 w 25"/>
                  <a:gd name="T5" fmla="*/ 0 h 43"/>
                  <a:gd name="T6" fmla="*/ 0 w 25"/>
                  <a:gd name="T7" fmla="*/ 1 h 43"/>
                  <a:gd name="T8" fmla="*/ 25 w 2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3">
                    <a:moveTo>
                      <a:pt x="25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19" y="27"/>
                      <a:pt x="11" y="13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1" y="13"/>
                      <a:pt x="19" y="28"/>
                      <a:pt x="25" y="4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Freeform 111"/>
              <p:cNvSpPr>
                <a:spLocks/>
              </p:cNvSpPr>
              <p:nvPr/>
            </p:nvSpPr>
            <p:spPr bwMode="auto">
              <a:xfrm>
                <a:off x="-1912938" y="4164013"/>
                <a:ext cx="38100" cy="104775"/>
              </a:xfrm>
              <a:custGeom>
                <a:avLst/>
                <a:gdLst>
                  <a:gd name="T0" fmla="*/ 1 w 3"/>
                  <a:gd name="T1" fmla="*/ 1 h 8"/>
                  <a:gd name="T2" fmla="*/ 2 w 3"/>
                  <a:gd name="T3" fmla="*/ 0 h 8"/>
                  <a:gd name="T4" fmla="*/ 2 w 3"/>
                  <a:gd name="T5" fmla="*/ 4 h 8"/>
                  <a:gd name="T6" fmla="*/ 3 w 3"/>
                  <a:gd name="T7" fmla="*/ 8 h 8"/>
                  <a:gd name="T8" fmla="*/ 1 w 3"/>
                  <a:gd name="T9" fmla="*/ 4 h 8"/>
                  <a:gd name="T10" fmla="*/ 0 w 3"/>
                  <a:gd name="T11" fmla="*/ 0 h 8"/>
                  <a:gd name="T12" fmla="*/ 1 w 3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4"/>
                    </a:cubicBezTo>
                    <a:cubicBezTo>
                      <a:pt x="2" y="5"/>
                      <a:pt x="2" y="7"/>
                      <a:pt x="3" y="8"/>
                    </a:cubicBezTo>
                    <a:cubicBezTo>
                      <a:pt x="2" y="7"/>
                      <a:pt x="2" y="5"/>
                      <a:pt x="1" y="4"/>
                    </a:cubicBezTo>
                    <a:cubicBezTo>
                      <a:pt x="1" y="3"/>
                      <a:pt x="0" y="1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112"/>
              <p:cNvSpPr>
                <a:spLocks/>
              </p:cNvSpPr>
              <p:nvPr/>
            </p:nvSpPr>
            <p:spPr bwMode="auto">
              <a:xfrm>
                <a:off x="-2341563" y="3614738"/>
                <a:ext cx="207963" cy="142875"/>
              </a:xfrm>
              <a:custGeom>
                <a:avLst/>
                <a:gdLst>
                  <a:gd name="T0" fmla="*/ 0 w 16"/>
                  <a:gd name="T1" fmla="*/ 11 h 11"/>
                  <a:gd name="T2" fmla="*/ 0 w 16"/>
                  <a:gd name="T3" fmla="*/ 11 h 11"/>
                  <a:gd name="T4" fmla="*/ 16 w 16"/>
                  <a:gd name="T5" fmla="*/ 0 h 11"/>
                  <a:gd name="T6" fmla="*/ 16 w 16"/>
                  <a:gd name="T7" fmla="*/ 1 h 11"/>
                  <a:gd name="T8" fmla="*/ 0 w 1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" y="7"/>
                      <a:pt x="10" y="3"/>
                      <a:pt x="16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1" y="4"/>
                      <a:pt x="5" y="8"/>
                      <a:pt x="0" y="1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113"/>
              <p:cNvSpPr>
                <a:spLocks/>
              </p:cNvSpPr>
              <p:nvPr/>
            </p:nvSpPr>
            <p:spPr bwMode="auto">
              <a:xfrm>
                <a:off x="-2133600" y="3614738"/>
                <a:ext cx="233363" cy="561975"/>
              </a:xfrm>
              <a:custGeom>
                <a:avLst/>
                <a:gdLst>
                  <a:gd name="T0" fmla="*/ 0 w 18"/>
                  <a:gd name="T1" fmla="*/ 0 h 43"/>
                  <a:gd name="T2" fmla="*/ 0 w 18"/>
                  <a:gd name="T3" fmla="*/ 0 h 43"/>
                  <a:gd name="T4" fmla="*/ 18 w 18"/>
                  <a:gd name="T5" fmla="*/ 43 h 43"/>
                  <a:gd name="T6" fmla="*/ 18 w 18"/>
                  <a:gd name="T7" fmla="*/ 43 h 43"/>
                  <a:gd name="T8" fmla="*/ 0 w 1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13"/>
                      <a:pt x="15" y="28"/>
                      <a:pt x="1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5" y="28"/>
                      <a:pt x="8" y="13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Freeform 114"/>
              <p:cNvSpPr>
                <a:spLocks/>
              </p:cNvSpPr>
              <p:nvPr/>
            </p:nvSpPr>
            <p:spPr bwMode="auto">
              <a:xfrm>
                <a:off x="-2768600" y="3024188"/>
                <a:ext cx="103188" cy="66675"/>
              </a:xfrm>
              <a:custGeom>
                <a:avLst/>
                <a:gdLst>
                  <a:gd name="T0" fmla="*/ 6 w 8"/>
                  <a:gd name="T1" fmla="*/ 4 h 5"/>
                  <a:gd name="T2" fmla="*/ 8 w 8"/>
                  <a:gd name="T3" fmla="*/ 4 h 5"/>
                  <a:gd name="T4" fmla="*/ 4 w 8"/>
                  <a:gd name="T5" fmla="*/ 2 h 5"/>
                  <a:gd name="T6" fmla="*/ 0 w 8"/>
                  <a:gd name="T7" fmla="*/ 0 h 5"/>
                  <a:gd name="T8" fmla="*/ 3 w 8"/>
                  <a:gd name="T9" fmla="*/ 3 h 5"/>
                  <a:gd name="T10" fmla="*/ 7 w 8"/>
                  <a:gd name="T11" fmla="*/ 5 h 5"/>
                  <a:gd name="T12" fmla="*/ 6 w 8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6" y="4"/>
                    </a:moveTo>
                    <a:cubicBezTo>
                      <a:pt x="7" y="4"/>
                      <a:pt x="7" y="4"/>
                      <a:pt x="8" y="4"/>
                    </a:cubicBezTo>
                    <a:cubicBezTo>
                      <a:pt x="6" y="3"/>
                      <a:pt x="5" y="3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5" y="4"/>
                      <a:pt x="6" y="5"/>
                      <a:pt x="7" y="5"/>
                    </a:cubicBezTo>
                    <a:cubicBezTo>
                      <a:pt x="7" y="5"/>
                      <a:pt x="6" y="4"/>
                      <a:pt x="6" y="4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115"/>
              <p:cNvSpPr>
                <a:spLocks/>
              </p:cNvSpPr>
              <p:nvPr/>
            </p:nvSpPr>
            <p:spPr bwMode="auto">
              <a:xfrm>
                <a:off x="-2432050" y="3470276"/>
                <a:ext cx="207963" cy="169863"/>
              </a:xfrm>
              <a:custGeom>
                <a:avLst/>
                <a:gdLst>
                  <a:gd name="T0" fmla="*/ 0 w 16"/>
                  <a:gd name="T1" fmla="*/ 12 h 13"/>
                  <a:gd name="T2" fmla="*/ 0 w 16"/>
                  <a:gd name="T3" fmla="*/ 13 h 13"/>
                  <a:gd name="T4" fmla="*/ 16 w 16"/>
                  <a:gd name="T5" fmla="*/ 1 h 13"/>
                  <a:gd name="T6" fmla="*/ 15 w 16"/>
                  <a:gd name="T7" fmla="*/ 0 h 13"/>
                  <a:gd name="T8" fmla="*/ 0 w 16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5" y="9"/>
                      <a:pt x="10" y="5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4"/>
                      <a:pt x="5" y="8"/>
                      <a:pt x="0" y="1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116"/>
              <p:cNvSpPr>
                <a:spLocks/>
              </p:cNvSpPr>
              <p:nvPr/>
            </p:nvSpPr>
            <p:spPr bwMode="auto">
              <a:xfrm>
                <a:off x="-2690813" y="3076576"/>
                <a:ext cx="466725" cy="406400"/>
              </a:xfrm>
              <a:custGeom>
                <a:avLst/>
                <a:gdLst>
                  <a:gd name="T0" fmla="*/ 35 w 36"/>
                  <a:gd name="T1" fmla="*/ 31 h 31"/>
                  <a:gd name="T2" fmla="*/ 36 w 36"/>
                  <a:gd name="T3" fmla="*/ 31 h 31"/>
                  <a:gd name="T4" fmla="*/ 0 w 36"/>
                  <a:gd name="T5" fmla="*/ 0 h 31"/>
                  <a:gd name="T6" fmla="*/ 0 w 36"/>
                  <a:gd name="T7" fmla="*/ 0 h 31"/>
                  <a:gd name="T8" fmla="*/ 35 w 3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1">
                    <a:moveTo>
                      <a:pt x="35" y="31"/>
                    </a:moveTo>
                    <a:cubicBezTo>
                      <a:pt x="35" y="31"/>
                      <a:pt x="35" y="31"/>
                      <a:pt x="36" y="31"/>
                    </a:cubicBezTo>
                    <a:cubicBezTo>
                      <a:pt x="26" y="18"/>
                      <a:pt x="14" y="8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8"/>
                      <a:pt x="25" y="19"/>
                      <a:pt x="35" y="3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117"/>
              <p:cNvSpPr>
                <a:spLocks/>
              </p:cNvSpPr>
              <p:nvPr/>
            </p:nvSpPr>
            <p:spPr bwMode="auto">
              <a:xfrm>
                <a:off x="-2482850" y="3797301"/>
                <a:ext cx="608013" cy="1938338"/>
              </a:xfrm>
              <a:custGeom>
                <a:avLst/>
                <a:gdLst>
                  <a:gd name="T0" fmla="*/ 0 w 47"/>
                  <a:gd name="T1" fmla="*/ 148 h 148"/>
                  <a:gd name="T2" fmla="*/ 10 w 47"/>
                  <a:gd name="T3" fmla="*/ 139 h 148"/>
                  <a:gd name="T4" fmla="*/ 24 w 47"/>
                  <a:gd name="T5" fmla="*/ 0 h 148"/>
                  <a:gd name="T6" fmla="*/ 24 w 47"/>
                  <a:gd name="T7" fmla="*/ 0 h 148"/>
                  <a:gd name="T8" fmla="*/ 9 w 47"/>
                  <a:gd name="T9" fmla="*/ 138 h 148"/>
                  <a:gd name="T10" fmla="*/ 0 w 47"/>
                  <a:gd name="T11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48">
                    <a:moveTo>
                      <a:pt x="0" y="148"/>
                    </a:moveTo>
                    <a:cubicBezTo>
                      <a:pt x="3" y="145"/>
                      <a:pt x="7" y="142"/>
                      <a:pt x="10" y="139"/>
                    </a:cubicBezTo>
                    <a:cubicBezTo>
                      <a:pt x="41" y="101"/>
                      <a:pt x="47" y="43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7" y="43"/>
                      <a:pt x="41" y="101"/>
                      <a:pt x="9" y="138"/>
                    </a:cubicBezTo>
                    <a:cubicBezTo>
                      <a:pt x="6" y="142"/>
                      <a:pt x="3" y="145"/>
                      <a:pt x="0" y="14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155" name="Freeform 118"/>
              <p:cNvSpPr>
                <a:spLocks/>
              </p:cNvSpPr>
              <p:nvPr/>
            </p:nvSpPr>
            <p:spPr bwMode="auto">
              <a:xfrm>
                <a:off x="-2314575" y="3797301"/>
                <a:ext cx="142875" cy="92075"/>
              </a:xfrm>
              <a:custGeom>
                <a:avLst/>
                <a:gdLst>
                  <a:gd name="T0" fmla="*/ 0 w 11"/>
                  <a:gd name="T1" fmla="*/ 7 h 7"/>
                  <a:gd name="T2" fmla="*/ 0 w 11"/>
                  <a:gd name="T3" fmla="*/ 6 h 7"/>
                  <a:gd name="T4" fmla="*/ 11 w 11"/>
                  <a:gd name="T5" fmla="*/ 0 h 7"/>
                  <a:gd name="T6" fmla="*/ 11 w 11"/>
                  <a:gd name="T7" fmla="*/ 1 h 7"/>
                  <a:gd name="T8" fmla="*/ 0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4"/>
                      <a:pt x="7" y="2"/>
                      <a:pt x="11" y="0"/>
                    </a:cubicBezTo>
                    <a:cubicBezTo>
                      <a:pt x="11" y="0"/>
                      <a:pt x="11" y="0"/>
                      <a:pt x="11" y="1"/>
                    </a:cubicBezTo>
                    <a:cubicBezTo>
                      <a:pt x="8" y="3"/>
                      <a:pt x="4" y="5"/>
                      <a:pt x="0" y="7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119"/>
              <p:cNvSpPr>
                <a:spLocks/>
              </p:cNvSpPr>
              <p:nvPr/>
            </p:nvSpPr>
            <p:spPr bwMode="auto">
              <a:xfrm>
                <a:off x="-4776788" y="2828926"/>
                <a:ext cx="2357438" cy="693738"/>
              </a:xfrm>
              <a:custGeom>
                <a:avLst/>
                <a:gdLst>
                  <a:gd name="T0" fmla="*/ 45 w 182"/>
                  <a:gd name="T1" fmla="*/ 19 h 53"/>
                  <a:gd name="T2" fmla="*/ 0 w 182"/>
                  <a:gd name="T3" fmla="*/ 52 h 53"/>
                  <a:gd name="T4" fmla="*/ 0 w 182"/>
                  <a:gd name="T5" fmla="*/ 53 h 53"/>
                  <a:gd name="T6" fmla="*/ 45 w 182"/>
                  <a:gd name="T7" fmla="*/ 19 h 53"/>
                  <a:gd name="T8" fmla="*/ 182 w 182"/>
                  <a:gd name="T9" fmla="*/ 48 h 53"/>
                  <a:gd name="T10" fmla="*/ 182 w 182"/>
                  <a:gd name="T11" fmla="*/ 48 h 53"/>
                  <a:gd name="T12" fmla="*/ 45 w 182"/>
                  <a:gd name="T13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" h="53">
                    <a:moveTo>
                      <a:pt x="45" y="19"/>
                    </a:moveTo>
                    <a:cubicBezTo>
                      <a:pt x="28" y="26"/>
                      <a:pt x="13" y="38"/>
                      <a:pt x="0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3" y="38"/>
                      <a:pt x="28" y="26"/>
                      <a:pt x="45" y="19"/>
                    </a:cubicBezTo>
                    <a:cubicBezTo>
                      <a:pt x="91" y="0"/>
                      <a:pt x="148" y="12"/>
                      <a:pt x="182" y="48"/>
                    </a:cubicBezTo>
                    <a:cubicBezTo>
                      <a:pt x="182" y="48"/>
                      <a:pt x="182" y="48"/>
                      <a:pt x="182" y="48"/>
                    </a:cubicBezTo>
                    <a:cubicBezTo>
                      <a:pt x="148" y="12"/>
                      <a:pt x="91" y="0"/>
                      <a:pt x="45" y="1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Freeform 120"/>
              <p:cNvSpPr>
                <a:spLocks/>
              </p:cNvSpPr>
              <p:nvPr/>
            </p:nvSpPr>
            <p:spPr bwMode="auto">
              <a:xfrm>
                <a:off x="-2547938" y="3443288"/>
                <a:ext cx="128588" cy="119063"/>
              </a:xfrm>
              <a:custGeom>
                <a:avLst/>
                <a:gdLst>
                  <a:gd name="T0" fmla="*/ 0 w 10"/>
                  <a:gd name="T1" fmla="*/ 9 h 9"/>
                  <a:gd name="T2" fmla="*/ 1 w 10"/>
                  <a:gd name="T3" fmla="*/ 9 h 9"/>
                  <a:gd name="T4" fmla="*/ 10 w 10"/>
                  <a:gd name="T5" fmla="*/ 1 h 9"/>
                  <a:gd name="T6" fmla="*/ 9 w 10"/>
                  <a:gd name="T7" fmla="*/ 0 h 9"/>
                  <a:gd name="T8" fmla="*/ 0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9"/>
                    </a:moveTo>
                    <a:cubicBezTo>
                      <a:pt x="0" y="9"/>
                      <a:pt x="0" y="9"/>
                      <a:pt x="1" y="9"/>
                    </a:cubicBezTo>
                    <a:cubicBezTo>
                      <a:pt x="4" y="6"/>
                      <a:pt x="7" y="3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3" y="6"/>
                      <a:pt x="0" y="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Freeform 121"/>
              <p:cNvSpPr>
                <a:spLocks/>
              </p:cNvSpPr>
              <p:nvPr/>
            </p:nvSpPr>
            <p:spPr bwMode="auto">
              <a:xfrm>
                <a:off x="-2651125" y="3208338"/>
                <a:ext cx="25400" cy="25400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Freeform 122"/>
              <p:cNvSpPr>
                <a:spLocks/>
              </p:cNvSpPr>
              <p:nvPr/>
            </p:nvSpPr>
            <p:spPr bwMode="auto">
              <a:xfrm>
                <a:off x="-2716213" y="3313113"/>
                <a:ext cx="193675" cy="169863"/>
              </a:xfrm>
              <a:custGeom>
                <a:avLst/>
                <a:gdLst>
                  <a:gd name="T0" fmla="*/ 15 w 15"/>
                  <a:gd name="T1" fmla="*/ 13 h 13"/>
                  <a:gd name="T2" fmla="*/ 15 w 15"/>
                  <a:gd name="T3" fmla="*/ 13 h 13"/>
                  <a:gd name="T4" fmla="*/ 0 w 15"/>
                  <a:gd name="T5" fmla="*/ 0 h 13"/>
                  <a:gd name="T6" fmla="*/ 0 w 15"/>
                  <a:gd name="T7" fmla="*/ 0 h 13"/>
                  <a:gd name="T8" fmla="*/ 15 w 1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5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1" y="8"/>
                      <a:pt x="6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1" y="8"/>
                      <a:pt x="15" y="1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0" name="Freeform 123"/>
              <p:cNvSpPr>
                <a:spLocks/>
              </p:cNvSpPr>
              <p:nvPr/>
            </p:nvSpPr>
            <p:spPr bwMode="auto">
              <a:xfrm>
                <a:off x="-2716213" y="3221038"/>
                <a:ext cx="77788" cy="104775"/>
              </a:xfrm>
              <a:custGeom>
                <a:avLst/>
                <a:gdLst>
                  <a:gd name="T0" fmla="*/ 0 w 6"/>
                  <a:gd name="T1" fmla="*/ 8 h 8"/>
                  <a:gd name="T2" fmla="*/ 0 w 6"/>
                  <a:gd name="T3" fmla="*/ 7 h 8"/>
                  <a:gd name="T4" fmla="*/ 6 w 6"/>
                  <a:gd name="T5" fmla="*/ 0 h 8"/>
                  <a:gd name="T6" fmla="*/ 6 w 6"/>
                  <a:gd name="T7" fmla="*/ 0 h 8"/>
                  <a:gd name="T8" fmla="*/ 0 w 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4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5"/>
                      <a:pt x="0" y="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1" name="Freeform 124"/>
              <p:cNvSpPr>
                <a:spLocks/>
              </p:cNvSpPr>
              <p:nvPr/>
            </p:nvSpPr>
            <p:spPr bwMode="auto">
              <a:xfrm>
                <a:off x="-2806700" y="3430588"/>
                <a:ext cx="12700" cy="26988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  <a:gd name="T10" fmla="*/ 1 w 1"/>
                  <a:gd name="T11" fmla="*/ 1 h 2"/>
                  <a:gd name="T12" fmla="*/ 1 w 1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2" name="Freeform 125"/>
              <p:cNvSpPr>
                <a:spLocks/>
              </p:cNvSpPr>
              <p:nvPr/>
            </p:nvSpPr>
            <p:spPr bwMode="auto">
              <a:xfrm>
                <a:off x="-2728913" y="3338513"/>
                <a:ext cx="193675" cy="171450"/>
              </a:xfrm>
              <a:custGeom>
                <a:avLst/>
                <a:gdLst>
                  <a:gd name="T0" fmla="*/ 14 w 15"/>
                  <a:gd name="T1" fmla="*/ 13 h 13"/>
                  <a:gd name="T2" fmla="*/ 15 w 15"/>
                  <a:gd name="T3" fmla="*/ 13 h 13"/>
                  <a:gd name="T4" fmla="*/ 0 w 15"/>
                  <a:gd name="T5" fmla="*/ 0 h 13"/>
                  <a:gd name="T6" fmla="*/ 0 w 15"/>
                  <a:gd name="T7" fmla="*/ 1 h 13"/>
                  <a:gd name="T8" fmla="*/ 14 w 1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4" y="13"/>
                    </a:moveTo>
                    <a:cubicBezTo>
                      <a:pt x="14" y="13"/>
                      <a:pt x="15" y="13"/>
                      <a:pt x="15" y="13"/>
                    </a:cubicBezTo>
                    <a:cubicBezTo>
                      <a:pt x="10" y="8"/>
                      <a:pt x="5" y="4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5" y="4"/>
                      <a:pt x="10" y="8"/>
                      <a:pt x="14" y="1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3" name="Freeform 126"/>
              <p:cNvSpPr>
                <a:spLocks/>
              </p:cNvSpPr>
              <p:nvPr/>
            </p:nvSpPr>
            <p:spPr bwMode="auto">
              <a:xfrm>
                <a:off x="-2806700" y="3338513"/>
                <a:ext cx="77788" cy="104775"/>
              </a:xfrm>
              <a:custGeom>
                <a:avLst/>
                <a:gdLst>
                  <a:gd name="T0" fmla="*/ 6 w 6"/>
                  <a:gd name="T1" fmla="*/ 1 h 8"/>
                  <a:gd name="T2" fmla="*/ 6 w 6"/>
                  <a:gd name="T3" fmla="*/ 0 h 8"/>
                  <a:gd name="T4" fmla="*/ 0 w 6"/>
                  <a:gd name="T5" fmla="*/ 8 h 8"/>
                  <a:gd name="T6" fmla="*/ 1 w 6"/>
                  <a:gd name="T7" fmla="*/ 8 h 8"/>
                  <a:gd name="T8" fmla="*/ 6 w 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6" y="1"/>
                    </a:moveTo>
                    <a:cubicBezTo>
                      <a:pt x="6" y="1"/>
                      <a:pt x="6" y="0"/>
                      <a:pt x="6" y="0"/>
                    </a:cubicBezTo>
                    <a:cubicBezTo>
                      <a:pt x="4" y="3"/>
                      <a:pt x="2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6"/>
                      <a:pt x="4" y="3"/>
                      <a:pt x="6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4" name="Freeform 127"/>
              <p:cNvSpPr>
                <a:spLocks/>
              </p:cNvSpPr>
              <p:nvPr/>
            </p:nvSpPr>
            <p:spPr bwMode="auto">
              <a:xfrm>
                <a:off x="-2081213" y="2724151"/>
                <a:ext cx="25400" cy="25400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0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5" name="Freeform 128"/>
              <p:cNvSpPr>
                <a:spLocks/>
              </p:cNvSpPr>
              <p:nvPr/>
            </p:nvSpPr>
            <p:spPr bwMode="auto">
              <a:xfrm>
                <a:off x="-2600325" y="2736851"/>
                <a:ext cx="531813" cy="641350"/>
              </a:xfrm>
              <a:custGeom>
                <a:avLst/>
                <a:gdLst>
                  <a:gd name="T0" fmla="*/ 1 w 41"/>
                  <a:gd name="T1" fmla="*/ 49 h 49"/>
                  <a:gd name="T2" fmla="*/ 0 w 41"/>
                  <a:gd name="T3" fmla="*/ 49 h 49"/>
                  <a:gd name="T4" fmla="*/ 41 w 41"/>
                  <a:gd name="T5" fmla="*/ 0 h 49"/>
                  <a:gd name="T6" fmla="*/ 41 w 41"/>
                  <a:gd name="T7" fmla="*/ 0 h 49"/>
                  <a:gd name="T8" fmla="*/ 1 w 41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9">
                    <a:moveTo>
                      <a:pt x="1" y="49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14" y="32"/>
                      <a:pt x="27" y="16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8" y="16"/>
                      <a:pt x="14" y="33"/>
                      <a:pt x="1" y="4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6" name="Freeform 129"/>
              <p:cNvSpPr>
                <a:spLocks/>
              </p:cNvSpPr>
              <p:nvPr/>
            </p:nvSpPr>
            <p:spPr bwMode="auto">
              <a:xfrm>
                <a:off x="-2600325" y="3365501"/>
                <a:ext cx="130175" cy="117475"/>
              </a:xfrm>
              <a:custGeom>
                <a:avLst/>
                <a:gdLst>
                  <a:gd name="T0" fmla="*/ 10 w 10"/>
                  <a:gd name="T1" fmla="*/ 9 h 9"/>
                  <a:gd name="T2" fmla="*/ 10 w 10"/>
                  <a:gd name="T3" fmla="*/ 9 h 9"/>
                  <a:gd name="T4" fmla="*/ 0 w 10"/>
                  <a:gd name="T5" fmla="*/ 1 h 9"/>
                  <a:gd name="T6" fmla="*/ 0 w 10"/>
                  <a:gd name="T7" fmla="*/ 0 h 9"/>
                  <a:gd name="T8" fmla="*/ 10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9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7" y="6"/>
                      <a:pt x="4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7" y="6"/>
                      <a:pt x="10" y="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7" name="Freeform 132"/>
              <p:cNvSpPr>
                <a:spLocks/>
              </p:cNvSpPr>
              <p:nvPr/>
            </p:nvSpPr>
            <p:spPr bwMode="auto">
              <a:xfrm>
                <a:off x="-2651125" y="3443288"/>
                <a:ext cx="115888" cy="104775"/>
              </a:xfrm>
              <a:custGeom>
                <a:avLst/>
                <a:gdLst>
                  <a:gd name="T0" fmla="*/ 9 w 9"/>
                  <a:gd name="T1" fmla="*/ 8 h 8"/>
                  <a:gd name="T2" fmla="*/ 9 w 9"/>
                  <a:gd name="T3" fmla="*/ 8 h 8"/>
                  <a:gd name="T4" fmla="*/ 0 w 9"/>
                  <a:gd name="T5" fmla="*/ 0 h 8"/>
                  <a:gd name="T6" fmla="*/ 0 w 9"/>
                  <a:gd name="T7" fmla="*/ 0 h 8"/>
                  <a:gd name="T8" fmla="*/ 9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6" y="5"/>
                      <a:pt x="3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6" y="5"/>
                      <a:pt x="9" y="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8" name="Freeform 133"/>
              <p:cNvSpPr>
                <a:spLocks/>
              </p:cNvSpPr>
              <p:nvPr/>
            </p:nvSpPr>
            <p:spPr bwMode="auto">
              <a:xfrm>
                <a:off x="-1862138" y="4216401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1 w 3"/>
                  <a:gd name="T5" fmla="*/ 2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9" name="Freeform 134"/>
              <p:cNvSpPr>
                <a:spLocks/>
              </p:cNvSpPr>
              <p:nvPr/>
            </p:nvSpPr>
            <p:spPr bwMode="auto">
              <a:xfrm>
                <a:off x="-1809750" y="3757613"/>
                <a:ext cx="142875" cy="446088"/>
              </a:xfrm>
              <a:custGeom>
                <a:avLst/>
                <a:gdLst>
                  <a:gd name="T0" fmla="*/ 0 w 11"/>
                  <a:gd name="T1" fmla="*/ 0 h 34"/>
                  <a:gd name="T2" fmla="*/ 0 w 11"/>
                  <a:gd name="T3" fmla="*/ 0 h 34"/>
                  <a:gd name="T4" fmla="*/ 11 w 11"/>
                  <a:gd name="T5" fmla="*/ 34 h 34"/>
                  <a:gd name="T6" fmla="*/ 11 w 11"/>
                  <a:gd name="T7" fmla="*/ 34 h 34"/>
                  <a:gd name="T8" fmla="*/ 0 w 11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11"/>
                      <a:pt x="9" y="22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9" y="22"/>
                      <a:pt x="5" y="1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0" name="Freeform 135"/>
              <p:cNvSpPr>
                <a:spLocks/>
              </p:cNvSpPr>
              <p:nvPr/>
            </p:nvSpPr>
            <p:spPr bwMode="auto">
              <a:xfrm>
                <a:off x="-1835150" y="4189413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1 h 3"/>
                  <a:gd name="T4" fmla="*/ 0 w 13"/>
                  <a:gd name="T5" fmla="*/ 3 h 3"/>
                  <a:gd name="T6" fmla="*/ 0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9" y="2"/>
                      <a:pt x="4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2"/>
                      <a:pt x="9" y="1"/>
                      <a:pt x="13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136"/>
              <p:cNvSpPr>
                <a:spLocks/>
              </p:cNvSpPr>
              <p:nvPr/>
            </p:nvSpPr>
            <p:spPr bwMode="auto">
              <a:xfrm>
                <a:off x="-1473200" y="4137026"/>
                <a:ext cx="39688" cy="39688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0 w 3"/>
                  <a:gd name="T11" fmla="*/ 0 h 3"/>
                  <a:gd name="T12" fmla="*/ 1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137"/>
              <p:cNvSpPr>
                <a:spLocks/>
              </p:cNvSpPr>
              <p:nvPr/>
            </p:nvSpPr>
            <p:spPr bwMode="auto">
              <a:xfrm>
                <a:off x="-1757363" y="3744913"/>
                <a:ext cx="141288" cy="444500"/>
              </a:xfrm>
              <a:custGeom>
                <a:avLst/>
                <a:gdLst>
                  <a:gd name="T0" fmla="*/ 0 w 11"/>
                  <a:gd name="T1" fmla="*/ 0 h 34"/>
                  <a:gd name="T2" fmla="*/ 0 w 11"/>
                  <a:gd name="T3" fmla="*/ 0 h 34"/>
                  <a:gd name="T4" fmla="*/ 10 w 11"/>
                  <a:gd name="T5" fmla="*/ 34 h 34"/>
                  <a:gd name="T6" fmla="*/ 11 w 11"/>
                  <a:gd name="T7" fmla="*/ 34 h 34"/>
                  <a:gd name="T8" fmla="*/ 0 w 11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11"/>
                      <a:pt x="8" y="22"/>
                      <a:pt x="10" y="34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8" y="22"/>
                      <a:pt x="5" y="1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138"/>
              <p:cNvSpPr>
                <a:spLocks/>
              </p:cNvSpPr>
              <p:nvPr/>
            </p:nvSpPr>
            <p:spPr bwMode="auto">
              <a:xfrm>
                <a:off x="-1628775" y="4151313"/>
                <a:ext cx="168275" cy="38100"/>
              </a:xfrm>
              <a:custGeom>
                <a:avLst/>
                <a:gdLst>
                  <a:gd name="T0" fmla="*/ 0 w 13"/>
                  <a:gd name="T1" fmla="*/ 3 h 3"/>
                  <a:gd name="T2" fmla="*/ 0 w 13"/>
                  <a:gd name="T3" fmla="*/ 3 h 3"/>
                  <a:gd name="T4" fmla="*/ 13 w 13"/>
                  <a:gd name="T5" fmla="*/ 1 h 3"/>
                  <a:gd name="T6" fmla="*/ 13 w 13"/>
                  <a:gd name="T7" fmla="*/ 0 h 3"/>
                  <a:gd name="T8" fmla="*/ 0 w 1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" y="3"/>
                      <a:pt x="9" y="2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9" y="1"/>
                      <a:pt x="5" y="2"/>
                      <a:pt x="0" y="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141"/>
              <p:cNvSpPr>
                <a:spLocks/>
              </p:cNvSpPr>
              <p:nvPr/>
            </p:nvSpPr>
            <p:spPr bwMode="auto">
              <a:xfrm>
                <a:off x="-1874838" y="3719513"/>
                <a:ext cx="117475" cy="274638"/>
              </a:xfrm>
              <a:custGeom>
                <a:avLst/>
                <a:gdLst>
                  <a:gd name="T0" fmla="*/ 0 w 9"/>
                  <a:gd name="T1" fmla="*/ 0 h 21"/>
                  <a:gd name="T2" fmla="*/ 1 w 9"/>
                  <a:gd name="T3" fmla="*/ 0 h 21"/>
                  <a:gd name="T4" fmla="*/ 9 w 9"/>
                  <a:gd name="T5" fmla="*/ 21 h 21"/>
                  <a:gd name="T6" fmla="*/ 9 w 9"/>
                  <a:gd name="T7" fmla="*/ 21 h 21"/>
                  <a:gd name="T8" fmla="*/ 0 w 9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4" y="7"/>
                      <a:pt x="7" y="14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6" y="14"/>
                      <a:pt x="4" y="7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142"/>
              <p:cNvSpPr>
                <a:spLocks/>
              </p:cNvSpPr>
              <p:nvPr/>
            </p:nvSpPr>
            <p:spPr bwMode="auto">
              <a:xfrm>
                <a:off x="-565150" y="3575051"/>
                <a:ext cx="38100" cy="65088"/>
              </a:xfrm>
              <a:custGeom>
                <a:avLst/>
                <a:gdLst>
                  <a:gd name="T0" fmla="*/ 1 w 3"/>
                  <a:gd name="T1" fmla="*/ 2 h 5"/>
                  <a:gd name="T2" fmla="*/ 1 w 3"/>
                  <a:gd name="T3" fmla="*/ 5 h 5"/>
                  <a:gd name="T4" fmla="*/ 2 w 3"/>
                  <a:gd name="T5" fmla="*/ 3 h 5"/>
                  <a:gd name="T6" fmla="*/ 3 w 3"/>
                  <a:gd name="T7" fmla="*/ 2 h 5"/>
                  <a:gd name="T8" fmla="*/ 1 w 3"/>
                  <a:gd name="T9" fmla="*/ 1 h 5"/>
                  <a:gd name="T10" fmla="*/ 0 w 3"/>
                  <a:gd name="T11" fmla="*/ 0 h 5"/>
                  <a:gd name="T12" fmla="*/ 1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2"/>
                    </a:moveTo>
                    <a:cubicBezTo>
                      <a:pt x="1" y="3"/>
                      <a:pt x="1" y="4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Freeform 143"/>
              <p:cNvSpPr>
                <a:spLocks/>
              </p:cNvSpPr>
              <p:nvPr/>
            </p:nvSpPr>
            <p:spPr bwMode="auto">
              <a:xfrm>
                <a:off x="-1641475" y="3600451"/>
                <a:ext cx="1089025" cy="354013"/>
              </a:xfrm>
              <a:custGeom>
                <a:avLst/>
                <a:gdLst>
                  <a:gd name="T0" fmla="*/ 0 w 84"/>
                  <a:gd name="T1" fmla="*/ 26 h 27"/>
                  <a:gd name="T2" fmla="*/ 0 w 84"/>
                  <a:gd name="T3" fmla="*/ 27 h 27"/>
                  <a:gd name="T4" fmla="*/ 84 w 84"/>
                  <a:gd name="T5" fmla="*/ 1 h 27"/>
                  <a:gd name="T6" fmla="*/ 84 w 84"/>
                  <a:gd name="T7" fmla="*/ 0 h 27"/>
                  <a:gd name="T8" fmla="*/ 0 w 84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7">
                    <a:moveTo>
                      <a:pt x="0" y="26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28" y="18"/>
                      <a:pt x="56" y="10"/>
                      <a:pt x="8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56" y="9"/>
                      <a:pt x="28" y="18"/>
                      <a:pt x="0" y="26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Freeform 144"/>
              <p:cNvSpPr>
                <a:spLocks/>
              </p:cNvSpPr>
              <p:nvPr/>
            </p:nvSpPr>
            <p:spPr bwMode="auto">
              <a:xfrm>
                <a:off x="-1757363" y="3667126"/>
                <a:ext cx="115888" cy="287338"/>
              </a:xfrm>
              <a:custGeom>
                <a:avLst/>
                <a:gdLst>
                  <a:gd name="T0" fmla="*/ 1 w 9"/>
                  <a:gd name="T1" fmla="*/ 0 h 22"/>
                  <a:gd name="T2" fmla="*/ 0 w 9"/>
                  <a:gd name="T3" fmla="*/ 0 h 22"/>
                  <a:gd name="T4" fmla="*/ 9 w 9"/>
                  <a:gd name="T5" fmla="*/ 22 h 22"/>
                  <a:gd name="T6" fmla="*/ 9 w 9"/>
                  <a:gd name="T7" fmla="*/ 22 h 22"/>
                  <a:gd name="T8" fmla="*/ 1 w 9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7" y="14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14"/>
                      <a:pt x="4" y="7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Freeform 145"/>
              <p:cNvSpPr>
                <a:spLocks/>
              </p:cNvSpPr>
              <p:nvPr/>
            </p:nvSpPr>
            <p:spPr bwMode="auto">
              <a:xfrm>
                <a:off x="-3195638" y="3300413"/>
                <a:ext cx="38100" cy="12700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0 h 1"/>
                  <a:gd name="T4" fmla="*/ 2 w 3"/>
                  <a:gd name="T5" fmla="*/ 0 h 1"/>
                  <a:gd name="T6" fmla="*/ 3 w 3"/>
                  <a:gd name="T7" fmla="*/ 1 h 1"/>
                  <a:gd name="T8" fmla="*/ 2 w 3"/>
                  <a:gd name="T9" fmla="*/ 0 h 1"/>
                  <a:gd name="T10" fmla="*/ 1 w 3"/>
                  <a:gd name="T11" fmla="*/ 0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Freeform 146"/>
              <p:cNvSpPr>
                <a:spLocks/>
              </p:cNvSpPr>
              <p:nvPr/>
            </p:nvSpPr>
            <p:spPr bwMode="auto">
              <a:xfrm>
                <a:off x="-4076700" y="2579688"/>
                <a:ext cx="180975" cy="693738"/>
              </a:xfrm>
              <a:custGeom>
                <a:avLst/>
                <a:gdLst>
                  <a:gd name="T0" fmla="*/ 1 w 14"/>
                  <a:gd name="T1" fmla="*/ 0 h 53"/>
                  <a:gd name="T2" fmla="*/ 0 w 14"/>
                  <a:gd name="T3" fmla="*/ 0 h 53"/>
                  <a:gd name="T4" fmla="*/ 14 w 14"/>
                  <a:gd name="T5" fmla="*/ 53 h 53"/>
                  <a:gd name="T6" fmla="*/ 14 w 14"/>
                  <a:gd name="T7" fmla="*/ 53 h 53"/>
                  <a:gd name="T8" fmla="*/ 1 w 1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3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5" y="18"/>
                      <a:pt x="9" y="36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0" y="36"/>
                      <a:pt x="5" y="18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Freeform 147"/>
              <p:cNvSpPr>
                <a:spLocks/>
              </p:cNvSpPr>
              <p:nvPr/>
            </p:nvSpPr>
            <p:spPr bwMode="auto">
              <a:xfrm>
                <a:off x="-4076700" y="2435226"/>
                <a:ext cx="1671638" cy="458788"/>
              </a:xfrm>
              <a:custGeom>
                <a:avLst/>
                <a:gdLst>
                  <a:gd name="T0" fmla="*/ 128 w 129"/>
                  <a:gd name="T1" fmla="*/ 35 h 35"/>
                  <a:gd name="T2" fmla="*/ 129 w 129"/>
                  <a:gd name="T3" fmla="*/ 35 h 35"/>
                  <a:gd name="T4" fmla="*/ 0 w 129"/>
                  <a:gd name="T5" fmla="*/ 11 h 35"/>
                  <a:gd name="T6" fmla="*/ 0 w 129"/>
                  <a:gd name="T7" fmla="*/ 11 h 35"/>
                  <a:gd name="T8" fmla="*/ 128 w 12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35">
                    <a:moveTo>
                      <a:pt x="128" y="35"/>
                    </a:moveTo>
                    <a:cubicBezTo>
                      <a:pt x="129" y="35"/>
                      <a:pt x="129" y="35"/>
                      <a:pt x="129" y="35"/>
                    </a:cubicBezTo>
                    <a:cubicBezTo>
                      <a:pt x="92" y="9"/>
                      <a:pt x="44" y="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4" y="0"/>
                      <a:pt x="92" y="9"/>
                      <a:pt x="128" y="35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Freeform 148"/>
              <p:cNvSpPr>
                <a:spLocks/>
              </p:cNvSpPr>
              <p:nvPr/>
            </p:nvSpPr>
            <p:spPr bwMode="auto">
              <a:xfrm>
                <a:off x="-3895725" y="3221038"/>
                <a:ext cx="712788" cy="79375"/>
              </a:xfrm>
              <a:custGeom>
                <a:avLst/>
                <a:gdLst>
                  <a:gd name="T0" fmla="*/ 55 w 55"/>
                  <a:gd name="T1" fmla="*/ 6 h 6"/>
                  <a:gd name="T2" fmla="*/ 55 w 55"/>
                  <a:gd name="T3" fmla="*/ 6 h 6"/>
                  <a:gd name="T4" fmla="*/ 0 w 55"/>
                  <a:gd name="T5" fmla="*/ 4 h 6"/>
                  <a:gd name="T6" fmla="*/ 0 w 55"/>
                  <a:gd name="T7" fmla="*/ 4 h 6"/>
                  <a:gd name="T8" fmla="*/ 55 w 5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">
                    <a:moveTo>
                      <a:pt x="55" y="6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37" y="0"/>
                      <a:pt x="18" y="0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8" y="0"/>
                      <a:pt x="37" y="0"/>
                      <a:pt x="55" y="6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Freeform 149"/>
              <p:cNvSpPr>
                <a:spLocks/>
              </p:cNvSpPr>
              <p:nvPr/>
            </p:nvSpPr>
            <p:spPr bwMode="auto">
              <a:xfrm>
                <a:off x="-2470150" y="3862388"/>
                <a:ext cx="25400" cy="39688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1 w 2"/>
                  <a:gd name="T5" fmla="*/ 1 h 3"/>
                  <a:gd name="T6" fmla="*/ 2 w 2"/>
                  <a:gd name="T7" fmla="*/ 3 h 3"/>
                  <a:gd name="T8" fmla="*/ 2 w 2"/>
                  <a:gd name="T9" fmla="*/ 1 h 3"/>
                  <a:gd name="T10" fmla="*/ 1 w 2"/>
                  <a:gd name="T11" fmla="*/ 0 h 3"/>
                  <a:gd name="T12" fmla="*/ 1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Freeform 150"/>
              <p:cNvSpPr>
                <a:spLocks/>
              </p:cNvSpPr>
              <p:nvPr/>
            </p:nvSpPr>
            <p:spPr bwMode="auto">
              <a:xfrm>
                <a:off x="-2638425" y="3640138"/>
                <a:ext cx="180975" cy="234950"/>
              </a:xfrm>
              <a:custGeom>
                <a:avLst/>
                <a:gdLst>
                  <a:gd name="T0" fmla="*/ 14 w 14"/>
                  <a:gd name="T1" fmla="*/ 18 h 18"/>
                  <a:gd name="T2" fmla="*/ 14 w 14"/>
                  <a:gd name="T3" fmla="*/ 17 h 18"/>
                  <a:gd name="T4" fmla="*/ 0 w 14"/>
                  <a:gd name="T5" fmla="*/ 0 h 18"/>
                  <a:gd name="T6" fmla="*/ 0 w 14"/>
                  <a:gd name="T7" fmla="*/ 0 h 18"/>
                  <a:gd name="T8" fmla="*/ 14 w 14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14" y="18"/>
                    </a:moveTo>
                    <a:cubicBezTo>
                      <a:pt x="14" y="17"/>
                      <a:pt x="14" y="17"/>
                      <a:pt x="14" y="17"/>
                    </a:cubicBezTo>
                    <a:cubicBezTo>
                      <a:pt x="10" y="11"/>
                      <a:pt x="5" y="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5"/>
                      <a:pt x="10" y="11"/>
                      <a:pt x="14" y="1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Rectangle 151"/>
              <p:cNvSpPr>
                <a:spLocks noChangeArrowheads="1"/>
              </p:cNvSpPr>
              <p:nvPr/>
            </p:nvSpPr>
            <p:spPr bwMode="auto">
              <a:xfrm>
                <a:off x="-3609975" y="2462213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Rectangle 152"/>
              <p:cNvSpPr>
                <a:spLocks noChangeArrowheads="1"/>
              </p:cNvSpPr>
              <p:nvPr/>
            </p:nvSpPr>
            <p:spPr bwMode="auto">
              <a:xfrm>
                <a:off x="-3609975" y="2474913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Rectangle 153"/>
              <p:cNvSpPr>
                <a:spLocks noChangeArrowheads="1"/>
              </p:cNvSpPr>
              <p:nvPr/>
            </p:nvSpPr>
            <p:spPr bwMode="auto">
              <a:xfrm>
                <a:off x="-3609975" y="2514601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Rectangle 154"/>
              <p:cNvSpPr>
                <a:spLocks noChangeArrowheads="1"/>
              </p:cNvSpPr>
              <p:nvPr/>
            </p:nvSpPr>
            <p:spPr bwMode="auto">
              <a:xfrm>
                <a:off x="-3609975" y="2540001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Rectangle 155"/>
              <p:cNvSpPr>
                <a:spLocks noChangeArrowheads="1"/>
              </p:cNvSpPr>
              <p:nvPr/>
            </p:nvSpPr>
            <p:spPr bwMode="auto">
              <a:xfrm>
                <a:off x="-3609975" y="2554288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Rectangle 156"/>
              <p:cNvSpPr>
                <a:spLocks noChangeArrowheads="1"/>
              </p:cNvSpPr>
              <p:nvPr/>
            </p:nvSpPr>
            <p:spPr bwMode="auto">
              <a:xfrm>
                <a:off x="-3609975" y="2579688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Rectangle 157"/>
              <p:cNvSpPr>
                <a:spLocks noChangeArrowheads="1"/>
              </p:cNvSpPr>
              <p:nvPr/>
            </p:nvSpPr>
            <p:spPr bwMode="auto">
              <a:xfrm>
                <a:off x="-3609975" y="2605088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Rectangle 158"/>
              <p:cNvSpPr>
                <a:spLocks noChangeArrowheads="1"/>
              </p:cNvSpPr>
              <p:nvPr/>
            </p:nvSpPr>
            <p:spPr bwMode="auto">
              <a:xfrm>
                <a:off x="-3609975" y="2619376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Oval 159"/>
              <p:cNvSpPr>
                <a:spLocks noChangeArrowheads="1"/>
              </p:cNvSpPr>
              <p:nvPr/>
            </p:nvSpPr>
            <p:spPr bwMode="auto">
              <a:xfrm>
                <a:off x="-3662363" y="2657476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160"/>
              <p:cNvSpPr>
                <a:spLocks/>
              </p:cNvSpPr>
              <p:nvPr/>
            </p:nvSpPr>
            <p:spPr bwMode="auto">
              <a:xfrm>
                <a:off x="-3609975" y="2657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4" name="Oval 161"/>
              <p:cNvSpPr>
                <a:spLocks noChangeArrowheads="1"/>
              </p:cNvSpPr>
              <p:nvPr/>
            </p:nvSpPr>
            <p:spPr bwMode="auto">
              <a:xfrm>
                <a:off x="-3662363" y="2684463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5" name="Oval 162"/>
              <p:cNvSpPr>
                <a:spLocks noChangeArrowheads="1"/>
              </p:cNvSpPr>
              <p:nvPr/>
            </p:nvSpPr>
            <p:spPr bwMode="auto">
              <a:xfrm>
                <a:off x="-3609975" y="2684463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6" name="Oval 163"/>
              <p:cNvSpPr>
                <a:spLocks noChangeArrowheads="1"/>
              </p:cNvSpPr>
              <p:nvPr/>
            </p:nvSpPr>
            <p:spPr bwMode="auto">
              <a:xfrm>
                <a:off x="-3662363" y="2697163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7" name="Freeform 164"/>
              <p:cNvSpPr>
                <a:spLocks/>
              </p:cNvSpPr>
              <p:nvPr/>
            </p:nvSpPr>
            <p:spPr bwMode="auto">
              <a:xfrm>
                <a:off x="-3609975" y="26971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8" name="Oval 165"/>
              <p:cNvSpPr>
                <a:spLocks noChangeArrowheads="1"/>
              </p:cNvSpPr>
              <p:nvPr/>
            </p:nvSpPr>
            <p:spPr bwMode="auto">
              <a:xfrm>
                <a:off x="-3662363" y="2724151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9" name="Freeform 166"/>
              <p:cNvSpPr>
                <a:spLocks/>
              </p:cNvSpPr>
              <p:nvPr/>
            </p:nvSpPr>
            <p:spPr bwMode="auto">
              <a:xfrm>
                <a:off x="-3609975" y="27241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0" name="Oval 167"/>
              <p:cNvSpPr>
                <a:spLocks noChangeArrowheads="1"/>
              </p:cNvSpPr>
              <p:nvPr/>
            </p:nvSpPr>
            <p:spPr bwMode="auto">
              <a:xfrm>
                <a:off x="-3960813" y="277653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Oval 168"/>
              <p:cNvSpPr>
                <a:spLocks noChangeArrowheads="1"/>
              </p:cNvSpPr>
              <p:nvPr/>
            </p:nvSpPr>
            <p:spPr bwMode="auto">
              <a:xfrm>
                <a:off x="-3908425" y="27765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Oval 169"/>
              <p:cNvSpPr>
                <a:spLocks noChangeArrowheads="1"/>
              </p:cNvSpPr>
              <p:nvPr/>
            </p:nvSpPr>
            <p:spPr bwMode="auto">
              <a:xfrm>
                <a:off x="-3857625" y="2762251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Oval 170"/>
              <p:cNvSpPr>
                <a:spLocks noChangeArrowheads="1"/>
              </p:cNvSpPr>
              <p:nvPr/>
            </p:nvSpPr>
            <p:spPr bwMode="auto">
              <a:xfrm>
                <a:off x="-3817938" y="2749551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Oval 171"/>
              <p:cNvSpPr>
                <a:spLocks noChangeArrowheads="1"/>
              </p:cNvSpPr>
              <p:nvPr/>
            </p:nvSpPr>
            <p:spPr bwMode="auto">
              <a:xfrm>
                <a:off x="-3765550" y="2749551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Oval 172"/>
              <p:cNvSpPr>
                <a:spLocks noChangeArrowheads="1"/>
              </p:cNvSpPr>
              <p:nvPr/>
            </p:nvSpPr>
            <p:spPr bwMode="auto">
              <a:xfrm>
                <a:off x="-3714750" y="2749551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Freeform 173"/>
              <p:cNvSpPr>
                <a:spLocks/>
              </p:cNvSpPr>
              <p:nvPr/>
            </p:nvSpPr>
            <p:spPr bwMode="auto">
              <a:xfrm>
                <a:off x="-3662363" y="2736851"/>
                <a:ext cx="0" cy="1270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Oval 174"/>
              <p:cNvSpPr>
                <a:spLocks noChangeArrowheads="1"/>
              </p:cNvSpPr>
              <p:nvPr/>
            </p:nvSpPr>
            <p:spPr bwMode="auto">
              <a:xfrm>
                <a:off x="-3609975" y="2736851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175"/>
              <p:cNvSpPr>
                <a:spLocks/>
              </p:cNvSpPr>
              <p:nvPr/>
            </p:nvSpPr>
            <p:spPr bwMode="auto">
              <a:xfrm>
                <a:off x="-3948113" y="2814638"/>
                <a:ext cx="0" cy="142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Freeform 176"/>
              <p:cNvSpPr>
                <a:spLocks/>
              </p:cNvSpPr>
              <p:nvPr/>
            </p:nvSpPr>
            <p:spPr bwMode="auto">
              <a:xfrm>
                <a:off x="-3908425" y="2814638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Oval 177"/>
              <p:cNvSpPr>
                <a:spLocks noChangeArrowheads="1"/>
              </p:cNvSpPr>
              <p:nvPr/>
            </p:nvSpPr>
            <p:spPr bwMode="auto">
              <a:xfrm>
                <a:off x="-3857625" y="28019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1" name="Oval 178"/>
              <p:cNvSpPr>
                <a:spLocks noChangeArrowheads="1"/>
              </p:cNvSpPr>
              <p:nvPr/>
            </p:nvSpPr>
            <p:spPr bwMode="auto">
              <a:xfrm>
                <a:off x="-3805238" y="278923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2" name="Oval 179"/>
              <p:cNvSpPr>
                <a:spLocks noChangeArrowheads="1"/>
              </p:cNvSpPr>
              <p:nvPr/>
            </p:nvSpPr>
            <p:spPr bwMode="auto">
              <a:xfrm>
                <a:off x="-3752850" y="27892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3" name="Oval 180"/>
              <p:cNvSpPr>
                <a:spLocks noChangeArrowheads="1"/>
              </p:cNvSpPr>
              <p:nvPr/>
            </p:nvSpPr>
            <p:spPr bwMode="auto">
              <a:xfrm>
                <a:off x="-3714750" y="2789238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4" name="Oval 181"/>
              <p:cNvSpPr>
                <a:spLocks noChangeArrowheads="1"/>
              </p:cNvSpPr>
              <p:nvPr/>
            </p:nvSpPr>
            <p:spPr bwMode="auto">
              <a:xfrm>
                <a:off x="-3662363" y="2776538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5" name="Oval 182"/>
              <p:cNvSpPr>
                <a:spLocks noChangeArrowheads="1"/>
              </p:cNvSpPr>
              <p:nvPr/>
            </p:nvSpPr>
            <p:spPr bwMode="auto">
              <a:xfrm>
                <a:off x="-3609975" y="277653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6" name="Oval 183"/>
              <p:cNvSpPr>
                <a:spLocks noChangeArrowheads="1"/>
              </p:cNvSpPr>
              <p:nvPr/>
            </p:nvSpPr>
            <p:spPr bwMode="auto">
              <a:xfrm>
                <a:off x="-3559175" y="277653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Oval 184"/>
              <p:cNvSpPr>
                <a:spLocks noChangeArrowheads="1"/>
              </p:cNvSpPr>
              <p:nvPr/>
            </p:nvSpPr>
            <p:spPr bwMode="auto">
              <a:xfrm>
                <a:off x="-3948113" y="2841626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Oval 185"/>
              <p:cNvSpPr>
                <a:spLocks noChangeArrowheads="1"/>
              </p:cNvSpPr>
              <p:nvPr/>
            </p:nvSpPr>
            <p:spPr bwMode="auto">
              <a:xfrm>
                <a:off x="-3895725" y="2828926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Oval 186"/>
              <p:cNvSpPr>
                <a:spLocks noChangeArrowheads="1"/>
              </p:cNvSpPr>
              <p:nvPr/>
            </p:nvSpPr>
            <p:spPr bwMode="auto">
              <a:xfrm>
                <a:off x="-3857625" y="2828926"/>
                <a:ext cx="142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Oval 187"/>
              <p:cNvSpPr>
                <a:spLocks noChangeArrowheads="1"/>
              </p:cNvSpPr>
              <p:nvPr/>
            </p:nvSpPr>
            <p:spPr bwMode="auto">
              <a:xfrm>
                <a:off x="-3805238" y="28146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Oval 188"/>
              <p:cNvSpPr>
                <a:spLocks noChangeArrowheads="1"/>
              </p:cNvSpPr>
              <p:nvPr/>
            </p:nvSpPr>
            <p:spPr bwMode="auto">
              <a:xfrm>
                <a:off x="-3752850" y="28146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Oval 189"/>
              <p:cNvSpPr>
                <a:spLocks noChangeArrowheads="1"/>
              </p:cNvSpPr>
              <p:nvPr/>
            </p:nvSpPr>
            <p:spPr bwMode="auto">
              <a:xfrm>
                <a:off x="-3702050" y="28019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Oval 190"/>
              <p:cNvSpPr>
                <a:spLocks noChangeArrowheads="1"/>
              </p:cNvSpPr>
              <p:nvPr/>
            </p:nvSpPr>
            <p:spPr bwMode="auto">
              <a:xfrm>
                <a:off x="-3662363" y="2801938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Oval 191"/>
              <p:cNvSpPr>
                <a:spLocks noChangeArrowheads="1"/>
              </p:cNvSpPr>
              <p:nvPr/>
            </p:nvSpPr>
            <p:spPr bwMode="auto">
              <a:xfrm>
                <a:off x="-3609975" y="28019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Oval 192"/>
              <p:cNvSpPr>
                <a:spLocks noChangeArrowheads="1"/>
              </p:cNvSpPr>
              <p:nvPr/>
            </p:nvSpPr>
            <p:spPr bwMode="auto">
              <a:xfrm>
                <a:off x="-3559175" y="28019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193"/>
              <p:cNvSpPr>
                <a:spLocks/>
              </p:cNvSpPr>
              <p:nvPr/>
            </p:nvSpPr>
            <p:spPr bwMode="auto">
              <a:xfrm>
                <a:off x="-3998913" y="2867026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194"/>
              <p:cNvSpPr>
                <a:spLocks/>
              </p:cNvSpPr>
              <p:nvPr/>
            </p:nvSpPr>
            <p:spPr bwMode="auto">
              <a:xfrm>
                <a:off x="-3948113" y="2854326"/>
                <a:ext cx="14288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195"/>
              <p:cNvSpPr>
                <a:spLocks/>
              </p:cNvSpPr>
              <p:nvPr/>
            </p:nvSpPr>
            <p:spPr bwMode="auto">
              <a:xfrm>
                <a:off x="-3895725" y="2841626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Oval 196"/>
              <p:cNvSpPr>
                <a:spLocks noChangeArrowheads="1"/>
              </p:cNvSpPr>
              <p:nvPr/>
            </p:nvSpPr>
            <p:spPr bwMode="auto">
              <a:xfrm>
                <a:off x="-3857625" y="2841626"/>
                <a:ext cx="142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197"/>
              <p:cNvSpPr>
                <a:spLocks/>
              </p:cNvSpPr>
              <p:nvPr/>
            </p:nvSpPr>
            <p:spPr bwMode="auto">
              <a:xfrm>
                <a:off x="-3805238" y="2828926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Oval 198"/>
              <p:cNvSpPr>
                <a:spLocks noChangeArrowheads="1"/>
              </p:cNvSpPr>
              <p:nvPr/>
            </p:nvSpPr>
            <p:spPr bwMode="auto">
              <a:xfrm>
                <a:off x="-3752850" y="2828926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Oval 199"/>
              <p:cNvSpPr>
                <a:spLocks noChangeArrowheads="1"/>
              </p:cNvSpPr>
              <p:nvPr/>
            </p:nvSpPr>
            <p:spPr bwMode="auto">
              <a:xfrm>
                <a:off x="-3714750" y="28289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200"/>
              <p:cNvSpPr>
                <a:spLocks/>
              </p:cNvSpPr>
              <p:nvPr/>
            </p:nvSpPr>
            <p:spPr bwMode="auto">
              <a:xfrm>
                <a:off x="-3662363" y="281463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201"/>
              <p:cNvSpPr>
                <a:spLocks/>
              </p:cNvSpPr>
              <p:nvPr/>
            </p:nvSpPr>
            <p:spPr bwMode="auto">
              <a:xfrm>
                <a:off x="-3609975" y="2814638"/>
                <a:ext cx="12700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Oval 202"/>
              <p:cNvSpPr>
                <a:spLocks noChangeArrowheads="1"/>
              </p:cNvSpPr>
              <p:nvPr/>
            </p:nvSpPr>
            <p:spPr bwMode="auto">
              <a:xfrm>
                <a:off x="-3571875" y="2814638"/>
                <a:ext cx="25400" cy="142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Oval 203"/>
              <p:cNvSpPr>
                <a:spLocks noChangeArrowheads="1"/>
              </p:cNvSpPr>
              <p:nvPr/>
            </p:nvSpPr>
            <p:spPr bwMode="auto">
              <a:xfrm>
                <a:off x="-3519488" y="2814638"/>
                <a:ext cx="12700" cy="142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204"/>
              <p:cNvSpPr>
                <a:spLocks/>
              </p:cNvSpPr>
              <p:nvPr/>
            </p:nvSpPr>
            <p:spPr bwMode="auto">
              <a:xfrm>
                <a:off x="-3998913" y="28813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206"/>
              <p:cNvSpPr>
                <a:spLocks/>
              </p:cNvSpPr>
              <p:nvPr/>
            </p:nvSpPr>
            <p:spPr bwMode="auto">
              <a:xfrm>
                <a:off x="-3948113" y="2881313"/>
                <a:ext cx="142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207"/>
              <p:cNvSpPr>
                <a:spLocks/>
              </p:cNvSpPr>
              <p:nvPr/>
            </p:nvSpPr>
            <p:spPr bwMode="auto">
              <a:xfrm>
                <a:off x="-3895725" y="2867026"/>
                <a:ext cx="12700" cy="142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208"/>
              <p:cNvSpPr>
                <a:spLocks/>
              </p:cNvSpPr>
              <p:nvPr/>
            </p:nvSpPr>
            <p:spPr bwMode="auto">
              <a:xfrm>
                <a:off x="-3857625" y="2854326"/>
                <a:ext cx="14288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Oval 209"/>
              <p:cNvSpPr>
                <a:spLocks noChangeArrowheads="1"/>
              </p:cNvSpPr>
              <p:nvPr/>
            </p:nvSpPr>
            <p:spPr bwMode="auto">
              <a:xfrm>
                <a:off x="-3805238" y="28543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Oval 210"/>
              <p:cNvSpPr>
                <a:spLocks noChangeArrowheads="1"/>
              </p:cNvSpPr>
              <p:nvPr/>
            </p:nvSpPr>
            <p:spPr bwMode="auto">
              <a:xfrm>
                <a:off x="-3752850" y="2854326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211"/>
              <p:cNvSpPr>
                <a:spLocks/>
              </p:cNvSpPr>
              <p:nvPr/>
            </p:nvSpPr>
            <p:spPr bwMode="auto">
              <a:xfrm>
                <a:off x="-3714750" y="284162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Oval 212"/>
              <p:cNvSpPr>
                <a:spLocks noChangeArrowheads="1"/>
              </p:cNvSpPr>
              <p:nvPr/>
            </p:nvSpPr>
            <p:spPr bwMode="auto">
              <a:xfrm>
                <a:off x="-3662363" y="28416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Oval 213"/>
              <p:cNvSpPr>
                <a:spLocks noChangeArrowheads="1"/>
              </p:cNvSpPr>
              <p:nvPr/>
            </p:nvSpPr>
            <p:spPr bwMode="auto">
              <a:xfrm>
                <a:off x="-3609975" y="28416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Oval 214"/>
              <p:cNvSpPr>
                <a:spLocks noChangeArrowheads="1"/>
              </p:cNvSpPr>
              <p:nvPr/>
            </p:nvSpPr>
            <p:spPr bwMode="auto">
              <a:xfrm>
                <a:off x="-3571875" y="2841626"/>
                <a:ext cx="254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Oval 215"/>
              <p:cNvSpPr>
                <a:spLocks noChangeArrowheads="1"/>
              </p:cNvSpPr>
              <p:nvPr/>
            </p:nvSpPr>
            <p:spPr bwMode="auto">
              <a:xfrm>
                <a:off x="-3519488" y="28416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216"/>
              <p:cNvSpPr>
                <a:spLocks/>
              </p:cNvSpPr>
              <p:nvPr/>
            </p:nvSpPr>
            <p:spPr bwMode="auto">
              <a:xfrm>
                <a:off x="-3986213" y="2906713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217"/>
              <p:cNvSpPr>
                <a:spLocks/>
              </p:cNvSpPr>
              <p:nvPr/>
            </p:nvSpPr>
            <p:spPr bwMode="auto">
              <a:xfrm>
                <a:off x="-3933825" y="2894013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Oval 218"/>
              <p:cNvSpPr>
                <a:spLocks noChangeArrowheads="1"/>
              </p:cNvSpPr>
              <p:nvPr/>
            </p:nvSpPr>
            <p:spPr bwMode="auto">
              <a:xfrm>
                <a:off x="-3895725" y="28940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219"/>
              <p:cNvSpPr>
                <a:spLocks/>
              </p:cNvSpPr>
              <p:nvPr/>
            </p:nvSpPr>
            <p:spPr bwMode="auto">
              <a:xfrm>
                <a:off x="-3843338" y="2881313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220"/>
              <p:cNvSpPr>
                <a:spLocks/>
              </p:cNvSpPr>
              <p:nvPr/>
            </p:nvSpPr>
            <p:spPr bwMode="auto">
              <a:xfrm>
                <a:off x="-3805238" y="2867026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Oval 221"/>
              <p:cNvSpPr>
                <a:spLocks noChangeArrowheads="1"/>
              </p:cNvSpPr>
              <p:nvPr/>
            </p:nvSpPr>
            <p:spPr bwMode="auto">
              <a:xfrm>
                <a:off x="-3752850" y="28670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Oval 222"/>
              <p:cNvSpPr>
                <a:spLocks noChangeArrowheads="1"/>
              </p:cNvSpPr>
              <p:nvPr/>
            </p:nvSpPr>
            <p:spPr bwMode="auto">
              <a:xfrm>
                <a:off x="-3702050" y="2867026"/>
                <a:ext cx="142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Oval 223"/>
              <p:cNvSpPr>
                <a:spLocks noChangeArrowheads="1"/>
              </p:cNvSpPr>
              <p:nvPr/>
            </p:nvSpPr>
            <p:spPr bwMode="auto">
              <a:xfrm>
                <a:off x="-3662363" y="2854326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Oval 224"/>
              <p:cNvSpPr>
                <a:spLocks noChangeArrowheads="1"/>
              </p:cNvSpPr>
              <p:nvPr/>
            </p:nvSpPr>
            <p:spPr bwMode="auto">
              <a:xfrm>
                <a:off x="-3609975" y="2854326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Oval 225"/>
              <p:cNvSpPr>
                <a:spLocks noChangeArrowheads="1"/>
              </p:cNvSpPr>
              <p:nvPr/>
            </p:nvSpPr>
            <p:spPr bwMode="auto">
              <a:xfrm>
                <a:off x="-3571875" y="2854326"/>
                <a:ext cx="254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Oval 226"/>
              <p:cNvSpPr>
                <a:spLocks noChangeArrowheads="1"/>
              </p:cNvSpPr>
              <p:nvPr/>
            </p:nvSpPr>
            <p:spPr bwMode="auto">
              <a:xfrm>
                <a:off x="-3519488" y="2854326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227"/>
              <p:cNvSpPr>
                <a:spLocks/>
              </p:cNvSpPr>
              <p:nvPr/>
            </p:nvSpPr>
            <p:spPr bwMode="auto">
              <a:xfrm>
                <a:off x="-3986213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Oval 228"/>
              <p:cNvSpPr>
                <a:spLocks noChangeArrowheads="1"/>
              </p:cNvSpPr>
              <p:nvPr/>
            </p:nvSpPr>
            <p:spPr bwMode="auto">
              <a:xfrm>
                <a:off x="-3933825" y="29194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229"/>
              <p:cNvSpPr>
                <a:spLocks/>
              </p:cNvSpPr>
              <p:nvPr/>
            </p:nvSpPr>
            <p:spPr bwMode="auto">
              <a:xfrm>
                <a:off x="-3895725" y="2906713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230"/>
              <p:cNvSpPr>
                <a:spLocks/>
              </p:cNvSpPr>
              <p:nvPr/>
            </p:nvSpPr>
            <p:spPr bwMode="auto">
              <a:xfrm>
                <a:off x="-3843338" y="2894013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231"/>
              <p:cNvSpPr>
                <a:spLocks/>
              </p:cNvSpPr>
              <p:nvPr/>
            </p:nvSpPr>
            <p:spPr bwMode="auto">
              <a:xfrm>
                <a:off x="-3805238" y="2894013"/>
                <a:ext cx="25400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  <a:gd name="T3" fmla="*/ 1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Oval 232"/>
              <p:cNvSpPr>
                <a:spLocks noChangeArrowheads="1"/>
              </p:cNvSpPr>
              <p:nvPr/>
            </p:nvSpPr>
            <p:spPr bwMode="auto">
              <a:xfrm>
                <a:off x="-3752850" y="28940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Oval 233"/>
              <p:cNvSpPr>
                <a:spLocks noChangeArrowheads="1"/>
              </p:cNvSpPr>
              <p:nvPr/>
            </p:nvSpPr>
            <p:spPr bwMode="auto">
              <a:xfrm>
                <a:off x="-3702050" y="2881313"/>
                <a:ext cx="142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Oval 234"/>
              <p:cNvSpPr>
                <a:spLocks noChangeArrowheads="1"/>
              </p:cNvSpPr>
              <p:nvPr/>
            </p:nvSpPr>
            <p:spPr bwMode="auto">
              <a:xfrm>
                <a:off x="-3662363" y="28813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Oval 235"/>
              <p:cNvSpPr>
                <a:spLocks noChangeArrowheads="1"/>
              </p:cNvSpPr>
              <p:nvPr/>
            </p:nvSpPr>
            <p:spPr bwMode="auto">
              <a:xfrm>
                <a:off x="-3609975" y="28813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Oval 236"/>
              <p:cNvSpPr>
                <a:spLocks noChangeArrowheads="1"/>
              </p:cNvSpPr>
              <p:nvPr/>
            </p:nvSpPr>
            <p:spPr bwMode="auto">
              <a:xfrm>
                <a:off x="-3571875" y="2881313"/>
                <a:ext cx="254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237"/>
              <p:cNvSpPr>
                <a:spLocks/>
              </p:cNvSpPr>
              <p:nvPr/>
            </p:nvSpPr>
            <p:spPr bwMode="auto">
              <a:xfrm>
                <a:off x="-3519488" y="2881313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238"/>
              <p:cNvSpPr>
                <a:spLocks/>
              </p:cNvSpPr>
              <p:nvPr/>
            </p:nvSpPr>
            <p:spPr bwMode="auto">
              <a:xfrm>
                <a:off x="-3986213" y="29464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239"/>
              <p:cNvSpPr>
                <a:spLocks/>
              </p:cNvSpPr>
              <p:nvPr/>
            </p:nvSpPr>
            <p:spPr bwMode="auto">
              <a:xfrm>
                <a:off x="-3933825" y="29337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240"/>
              <p:cNvSpPr>
                <a:spLocks/>
              </p:cNvSpPr>
              <p:nvPr/>
            </p:nvSpPr>
            <p:spPr bwMode="auto">
              <a:xfrm>
                <a:off x="-3895725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241"/>
              <p:cNvSpPr>
                <a:spLocks/>
              </p:cNvSpPr>
              <p:nvPr/>
            </p:nvSpPr>
            <p:spPr bwMode="auto">
              <a:xfrm>
                <a:off x="-3843338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242"/>
              <p:cNvSpPr>
                <a:spLocks/>
              </p:cNvSpPr>
              <p:nvPr/>
            </p:nvSpPr>
            <p:spPr bwMode="auto">
              <a:xfrm>
                <a:off x="-3805238" y="29067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Oval 243"/>
              <p:cNvSpPr>
                <a:spLocks noChangeArrowheads="1"/>
              </p:cNvSpPr>
              <p:nvPr/>
            </p:nvSpPr>
            <p:spPr bwMode="auto">
              <a:xfrm>
                <a:off x="-3752850" y="2906713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Oval 244"/>
              <p:cNvSpPr>
                <a:spLocks noChangeArrowheads="1"/>
              </p:cNvSpPr>
              <p:nvPr/>
            </p:nvSpPr>
            <p:spPr bwMode="auto">
              <a:xfrm>
                <a:off x="-3714750" y="2906713"/>
                <a:ext cx="269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Freeform 245"/>
              <p:cNvSpPr>
                <a:spLocks/>
              </p:cNvSpPr>
              <p:nvPr/>
            </p:nvSpPr>
            <p:spPr bwMode="auto">
              <a:xfrm>
                <a:off x="-3662363" y="28940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Oval 246"/>
              <p:cNvSpPr>
                <a:spLocks noChangeArrowheads="1"/>
              </p:cNvSpPr>
              <p:nvPr/>
            </p:nvSpPr>
            <p:spPr bwMode="auto">
              <a:xfrm>
                <a:off x="-3624263" y="2894013"/>
                <a:ext cx="269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247"/>
              <p:cNvSpPr>
                <a:spLocks/>
              </p:cNvSpPr>
              <p:nvPr/>
            </p:nvSpPr>
            <p:spPr bwMode="auto">
              <a:xfrm>
                <a:off x="-3571875" y="28940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Oval 248"/>
              <p:cNvSpPr>
                <a:spLocks noChangeArrowheads="1"/>
              </p:cNvSpPr>
              <p:nvPr/>
            </p:nvSpPr>
            <p:spPr bwMode="auto">
              <a:xfrm>
                <a:off x="-3519488" y="29067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249"/>
              <p:cNvSpPr>
                <a:spLocks/>
              </p:cNvSpPr>
              <p:nvPr/>
            </p:nvSpPr>
            <p:spPr bwMode="auto">
              <a:xfrm>
                <a:off x="-3973513" y="29591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Oval 250"/>
              <p:cNvSpPr>
                <a:spLocks noChangeArrowheads="1"/>
              </p:cNvSpPr>
              <p:nvPr/>
            </p:nvSpPr>
            <p:spPr bwMode="auto">
              <a:xfrm>
                <a:off x="-3921125" y="2959101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251"/>
              <p:cNvSpPr>
                <a:spLocks/>
              </p:cNvSpPr>
              <p:nvPr/>
            </p:nvSpPr>
            <p:spPr bwMode="auto">
              <a:xfrm>
                <a:off x="-3883025" y="29464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252"/>
              <p:cNvSpPr>
                <a:spLocks/>
              </p:cNvSpPr>
              <p:nvPr/>
            </p:nvSpPr>
            <p:spPr bwMode="auto">
              <a:xfrm>
                <a:off x="-3843338" y="29337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253"/>
              <p:cNvSpPr>
                <a:spLocks/>
              </p:cNvSpPr>
              <p:nvPr/>
            </p:nvSpPr>
            <p:spPr bwMode="auto">
              <a:xfrm>
                <a:off x="-3792538" y="2933701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Oval 254"/>
              <p:cNvSpPr>
                <a:spLocks noChangeArrowheads="1"/>
              </p:cNvSpPr>
              <p:nvPr/>
            </p:nvSpPr>
            <p:spPr bwMode="auto">
              <a:xfrm>
                <a:off x="-3752850" y="2933701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255"/>
              <p:cNvSpPr>
                <a:spLocks/>
              </p:cNvSpPr>
              <p:nvPr/>
            </p:nvSpPr>
            <p:spPr bwMode="auto">
              <a:xfrm>
                <a:off x="-3702050" y="2919413"/>
                <a:ext cx="14288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256"/>
              <p:cNvSpPr>
                <a:spLocks/>
              </p:cNvSpPr>
              <p:nvPr/>
            </p:nvSpPr>
            <p:spPr bwMode="auto">
              <a:xfrm>
                <a:off x="-3662363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Oval 257"/>
              <p:cNvSpPr>
                <a:spLocks noChangeArrowheads="1"/>
              </p:cNvSpPr>
              <p:nvPr/>
            </p:nvSpPr>
            <p:spPr bwMode="auto">
              <a:xfrm>
                <a:off x="-3609975" y="2919413"/>
                <a:ext cx="12700" cy="142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Oval 258"/>
              <p:cNvSpPr>
                <a:spLocks noChangeArrowheads="1"/>
              </p:cNvSpPr>
              <p:nvPr/>
            </p:nvSpPr>
            <p:spPr bwMode="auto">
              <a:xfrm>
                <a:off x="-3559175" y="2919413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259"/>
              <p:cNvSpPr>
                <a:spLocks/>
              </p:cNvSpPr>
              <p:nvPr/>
            </p:nvSpPr>
            <p:spPr bwMode="auto">
              <a:xfrm>
                <a:off x="-4271963" y="3076576"/>
                <a:ext cx="39688" cy="269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1 h 2"/>
                  <a:gd name="T4" fmla="*/ 1 w 3"/>
                  <a:gd name="T5" fmla="*/ 1 h 2"/>
                  <a:gd name="T6" fmla="*/ 0 w 3"/>
                  <a:gd name="T7" fmla="*/ 2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1"/>
                      <a:pt x="2" y="1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260"/>
              <p:cNvSpPr>
                <a:spLocks/>
              </p:cNvSpPr>
              <p:nvPr/>
            </p:nvSpPr>
            <p:spPr bwMode="auto">
              <a:xfrm>
                <a:off x="-4232275" y="3063876"/>
                <a:ext cx="38100" cy="26988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261"/>
              <p:cNvSpPr>
                <a:spLocks/>
              </p:cNvSpPr>
              <p:nvPr/>
            </p:nvSpPr>
            <p:spPr bwMode="auto">
              <a:xfrm>
                <a:off x="-4194175" y="3051176"/>
                <a:ext cx="39688" cy="12700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262"/>
              <p:cNvSpPr>
                <a:spLocks/>
              </p:cNvSpPr>
              <p:nvPr/>
            </p:nvSpPr>
            <p:spPr bwMode="auto">
              <a:xfrm>
                <a:off x="-3960813" y="2986088"/>
                <a:ext cx="0" cy="1270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263"/>
              <p:cNvSpPr>
                <a:spLocks/>
              </p:cNvSpPr>
              <p:nvPr/>
            </p:nvSpPr>
            <p:spPr bwMode="auto">
              <a:xfrm>
                <a:off x="-3883025" y="2971801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264"/>
              <p:cNvSpPr>
                <a:spLocks/>
              </p:cNvSpPr>
              <p:nvPr/>
            </p:nvSpPr>
            <p:spPr bwMode="auto">
              <a:xfrm>
                <a:off x="-3843338" y="29591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265"/>
              <p:cNvSpPr>
                <a:spLocks/>
              </p:cNvSpPr>
              <p:nvPr/>
            </p:nvSpPr>
            <p:spPr bwMode="auto">
              <a:xfrm>
                <a:off x="-3792538" y="29464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266"/>
              <p:cNvSpPr>
                <a:spLocks/>
              </p:cNvSpPr>
              <p:nvPr/>
            </p:nvSpPr>
            <p:spPr bwMode="auto">
              <a:xfrm>
                <a:off x="-3752850" y="29464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267"/>
              <p:cNvSpPr>
                <a:spLocks/>
              </p:cNvSpPr>
              <p:nvPr/>
            </p:nvSpPr>
            <p:spPr bwMode="auto">
              <a:xfrm>
                <a:off x="-3702050" y="2946401"/>
                <a:ext cx="142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268"/>
              <p:cNvSpPr>
                <a:spLocks/>
              </p:cNvSpPr>
              <p:nvPr/>
            </p:nvSpPr>
            <p:spPr bwMode="auto">
              <a:xfrm>
                <a:off x="-3662363" y="29337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Oval 269"/>
              <p:cNvSpPr>
                <a:spLocks noChangeArrowheads="1"/>
              </p:cNvSpPr>
              <p:nvPr/>
            </p:nvSpPr>
            <p:spPr bwMode="auto">
              <a:xfrm>
                <a:off x="-3609975" y="2933701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Oval 270"/>
              <p:cNvSpPr>
                <a:spLocks noChangeArrowheads="1"/>
              </p:cNvSpPr>
              <p:nvPr/>
            </p:nvSpPr>
            <p:spPr bwMode="auto">
              <a:xfrm>
                <a:off x="-3571875" y="2946401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Freeform 271"/>
              <p:cNvSpPr>
                <a:spLocks/>
              </p:cNvSpPr>
              <p:nvPr/>
            </p:nvSpPr>
            <p:spPr bwMode="auto">
              <a:xfrm>
                <a:off x="-4349750" y="3143251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272"/>
              <p:cNvSpPr>
                <a:spLocks/>
              </p:cNvSpPr>
              <p:nvPr/>
            </p:nvSpPr>
            <p:spPr bwMode="auto">
              <a:xfrm>
                <a:off x="-4310063" y="3116263"/>
                <a:ext cx="38100" cy="269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1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273"/>
              <p:cNvSpPr>
                <a:spLocks/>
              </p:cNvSpPr>
              <p:nvPr/>
            </p:nvSpPr>
            <p:spPr bwMode="auto">
              <a:xfrm>
                <a:off x="-4271963" y="3103563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274"/>
              <p:cNvSpPr>
                <a:spLocks/>
              </p:cNvSpPr>
              <p:nvPr/>
            </p:nvSpPr>
            <p:spPr bwMode="auto">
              <a:xfrm>
                <a:off x="-4232275" y="3076576"/>
                <a:ext cx="50800" cy="26988"/>
              </a:xfrm>
              <a:custGeom>
                <a:avLst/>
                <a:gdLst>
                  <a:gd name="T0" fmla="*/ 2 w 4"/>
                  <a:gd name="T1" fmla="*/ 2 h 2"/>
                  <a:gd name="T2" fmla="*/ 3 w 4"/>
                  <a:gd name="T3" fmla="*/ 1 h 2"/>
                  <a:gd name="T4" fmla="*/ 2 w 4"/>
                  <a:gd name="T5" fmla="*/ 1 h 2"/>
                  <a:gd name="T6" fmla="*/ 1 w 4"/>
                  <a:gd name="T7" fmla="*/ 2 h 2"/>
                  <a:gd name="T8" fmla="*/ 2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4" y="1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7" name="Freeform 275"/>
              <p:cNvSpPr>
                <a:spLocks/>
              </p:cNvSpPr>
              <p:nvPr/>
            </p:nvSpPr>
            <p:spPr bwMode="auto">
              <a:xfrm>
                <a:off x="-4181475" y="3063876"/>
                <a:ext cx="39688" cy="269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1 h 2"/>
                  <a:gd name="T4" fmla="*/ 1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8" name="Freeform 276"/>
              <p:cNvSpPr>
                <a:spLocks/>
              </p:cNvSpPr>
              <p:nvPr/>
            </p:nvSpPr>
            <p:spPr bwMode="auto">
              <a:xfrm>
                <a:off x="-3960813" y="2998788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9" name="Oval 277"/>
              <p:cNvSpPr>
                <a:spLocks noChangeArrowheads="1"/>
              </p:cNvSpPr>
              <p:nvPr/>
            </p:nvSpPr>
            <p:spPr bwMode="auto">
              <a:xfrm>
                <a:off x="-3908425" y="299878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0" name="Freeform 278"/>
              <p:cNvSpPr>
                <a:spLocks/>
              </p:cNvSpPr>
              <p:nvPr/>
            </p:nvSpPr>
            <p:spPr bwMode="auto">
              <a:xfrm>
                <a:off x="-3883025" y="2986088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1" name="Freeform 279"/>
              <p:cNvSpPr>
                <a:spLocks/>
              </p:cNvSpPr>
              <p:nvPr/>
            </p:nvSpPr>
            <p:spPr bwMode="auto">
              <a:xfrm>
                <a:off x="-3830638" y="2971801"/>
                <a:ext cx="12700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2" name="Freeform 280"/>
              <p:cNvSpPr>
                <a:spLocks/>
              </p:cNvSpPr>
              <p:nvPr/>
            </p:nvSpPr>
            <p:spPr bwMode="auto">
              <a:xfrm>
                <a:off x="-3792538" y="2971801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3" name="Freeform 281"/>
              <p:cNvSpPr>
                <a:spLocks/>
              </p:cNvSpPr>
              <p:nvPr/>
            </p:nvSpPr>
            <p:spPr bwMode="auto">
              <a:xfrm>
                <a:off x="-3740150" y="2971801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4" name="Oval 282"/>
              <p:cNvSpPr>
                <a:spLocks noChangeArrowheads="1"/>
              </p:cNvSpPr>
              <p:nvPr/>
            </p:nvSpPr>
            <p:spPr bwMode="auto">
              <a:xfrm>
                <a:off x="-3702050" y="2959101"/>
                <a:ext cx="142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5" name="Oval 283"/>
              <p:cNvSpPr>
                <a:spLocks noChangeArrowheads="1"/>
              </p:cNvSpPr>
              <p:nvPr/>
            </p:nvSpPr>
            <p:spPr bwMode="auto">
              <a:xfrm>
                <a:off x="-3662363" y="2959101"/>
                <a:ext cx="254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6" name="Freeform 284"/>
              <p:cNvSpPr>
                <a:spLocks/>
              </p:cNvSpPr>
              <p:nvPr/>
            </p:nvSpPr>
            <p:spPr bwMode="auto">
              <a:xfrm>
                <a:off x="-3609975" y="2959101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Oval 285"/>
              <p:cNvSpPr>
                <a:spLocks noChangeArrowheads="1"/>
              </p:cNvSpPr>
              <p:nvPr/>
            </p:nvSpPr>
            <p:spPr bwMode="auto">
              <a:xfrm>
                <a:off x="-3571875" y="2959101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Freeform 286"/>
              <p:cNvSpPr>
                <a:spLocks/>
              </p:cNvSpPr>
              <p:nvPr/>
            </p:nvSpPr>
            <p:spPr bwMode="auto">
              <a:xfrm>
                <a:off x="-4337050" y="3155951"/>
                <a:ext cx="39688" cy="25400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1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Freeform 287"/>
              <p:cNvSpPr>
                <a:spLocks/>
              </p:cNvSpPr>
              <p:nvPr/>
            </p:nvSpPr>
            <p:spPr bwMode="auto">
              <a:xfrm>
                <a:off x="-4297363" y="3143251"/>
                <a:ext cx="38100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288"/>
              <p:cNvSpPr>
                <a:spLocks/>
              </p:cNvSpPr>
              <p:nvPr/>
            </p:nvSpPr>
            <p:spPr bwMode="auto">
              <a:xfrm>
                <a:off x="-4259263" y="3116263"/>
                <a:ext cx="39688" cy="269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1" name="Freeform 289"/>
              <p:cNvSpPr>
                <a:spLocks/>
              </p:cNvSpPr>
              <p:nvPr/>
            </p:nvSpPr>
            <p:spPr bwMode="auto">
              <a:xfrm>
                <a:off x="-4219575" y="3103563"/>
                <a:ext cx="38100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2" name="Freeform 290"/>
              <p:cNvSpPr>
                <a:spLocks/>
              </p:cNvSpPr>
              <p:nvPr/>
            </p:nvSpPr>
            <p:spPr bwMode="auto">
              <a:xfrm>
                <a:off x="-4181475" y="3090863"/>
                <a:ext cx="39688" cy="12700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3" name="Freeform 291"/>
              <p:cNvSpPr>
                <a:spLocks/>
              </p:cNvSpPr>
              <p:nvPr/>
            </p:nvSpPr>
            <p:spPr bwMode="auto">
              <a:xfrm>
                <a:off x="-3960813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Oval 292"/>
              <p:cNvSpPr>
                <a:spLocks noChangeArrowheads="1"/>
              </p:cNvSpPr>
              <p:nvPr/>
            </p:nvSpPr>
            <p:spPr bwMode="auto">
              <a:xfrm>
                <a:off x="-3908425" y="301148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5" name="Oval 293"/>
              <p:cNvSpPr>
                <a:spLocks noChangeArrowheads="1"/>
              </p:cNvSpPr>
              <p:nvPr/>
            </p:nvSpPr>
            <p:spPr bwMode="auto">
              <a:xfrm>
                <a:off x="-3870325" y="3011488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6" name="Freeform 294"/>
              <p:cNvSpPr>
                <a:spLocks/>
              </p:cNvSpPr>
              <p:nvPr/>
            </p:nvSpPr>
            <p:spPr bwMode="auto">
              <a:xfrm>
                <a:off x="-3830638" y="2998788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7" name="Freeform 295"/>
              <p:cNvSpPr>
                <a:spLocks/>
              </p:cNvSpPr>
              <p:nvPr/>
            </p:nvSpPr>
            <p:spPr bwMode="auto">
              <a:xfrm>
                <a:off x="-3792538" y="2986088"/>
                <a:ext cx="26988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Oval 296"/>
              <p:cNvSpPr>
                <a:spLocks noChangeArrowheads="1"/>
              </p:cNvSpPr>
              <p:nvPr/>
            </p:nvSpPr>
            <p:spPr bwMode="auto">
              <a:xfrm>
                <a:off x="-3740150" y="2986088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297"/>
              <p:cNvSpPr>
                <a:spLocks/>
              </p:cNvSpPr>
              <p:nvPr/>
            </p:nvSpPr>
            <p:spPr bwMode="auto">
              <a:xfrm>
                <a:off x="-3702050" y="2986088"/>
                <a:ext cx="14288" cy="1270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298"/>
              <p:cNvSpPr>
                <a:spLocks/>
              </p:cNvSpPr>
              <p:nvPr/>
            </p:nvSpPr>
            <p:spPr bwMode="auto">
              <a:xfrm>
                <a:off x="-3662363" y="2986088"/>
                <a:ext cx="25400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  <a:gd name="T3" fmla="*/ 0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Oval 299"/>
              <p:cNvSpPr>
                <a:spLocks noChangeArrowheads="1"/>
              </p:cNvSpPr>
              <p:nvPr/>
            </p:nvSpPr>
            <p:spPr bwMode="auto">
              <a:xfrm>
                <a:off x="-3609975" y="2971801"/>
                <a:ext cx="12700" cy="142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Oval 300"/>
              <p:cNvSpPr>
                <a:spLocks noChangeArrowheads="1"/>
              </p:cNvSpPr>
              <p:nvPr/>
            </p:nvSpPr>
            <p:spPr bwMode="auto">
              <a:xfrm>
                <a:off x="-3571875" y="2986088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301"/>
              <p:cNvSpPr>
                <a:spLocks/>
              </p:cNvSpPr>
              <p:nvPr/>
            </p:nvSpPr>
            <p:spPr bwMode="auto">
              <a:xfrm>
                <a:off x="-3998913" y="305117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302"/>
              <p:cNvSpPr>
                <a:spLocks/>
              </p:cNvSpPr>
              <p:nvPr/>
            </p:nvSpPr>
            <p:spPr bwMode="auto">
              <a:xfrm>
                <a:off x="-3948113" y="3051176"/>
                <a:ext cx="142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303"/>
              <p:cNvSpPr>
                <a:spLocks/>
              </p:cNvSpPr>
              <p:nvPr/>
            </p:nvSpPr>
            <p:spPr bwMode="auto">
              <a:xfrm>
                <a:off x="-3908425" y="3038476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304"/>
              <p:cNvSpPr>
                <a:spLocks/>
              </p:cNvSpPr>
              <p:nvPr/>
            </p:nvSpPr>
            <p:spPr bwMode="auto">
              <a:xfrm>
                <a:off x="-3870325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Oval 305"/>
              <p:cNvSpPr>
                <a:spLocks noChangeArrowheads="1"/>
              </p:cNvSpPr>
              <p:nvPr/>
            </p:nvSpPr>
            <p:spPr bwMode="auto">
              <a:xfrm>
                <a:off x="-3817938" y="302418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Freeform 306"/>
              <p:cNvSpPr>
                <a:spLocks/>
              </p:cNvSpPr>
              <p:nvPr/>
            </p:nvSpPr>
            <p:spPr bwMode="auto">
              <a:xfrm>
                <a:off x="-3779838" y="3011488"/>
                <a:ext cx="14288" cy="1270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Oval 307"/>
              <p:cNvSpPr>
                <a:spLocks noChangeArrowheads="1"/>
              </p:cNvSpPr>
              <p:nvPr/>
            </p:nvSpPr>
            <p:spPr bwMode="auto">
              <a:xfrm>
                <a:off x="-3687763" y="301148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Oval 308"/>
              <p:cNvSpPr>
                <a:spLocks noChangeArrowheads="1"/>
              </p:cNvSpPr>
              <p:nvPr/>
            </p:nvSpPr>
            <p:spPr bwMode="auto">
              <a:xfrm>
                <a:off x="-3649663" y="299878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Oval 309"/>
              <p:cNvSpPr>
                <a:spLocks noChangeArrowheads="1"/>
              </p:cNvSpPr>
              <p:nvPr/>
            </p:nvSpPr>
            <p:spPr bwMode="auto">
              <a:xfrm>
                <a:off x="-3609975" y="2998788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Freeform 310"/>
              <p:cNvSpPr>
                <a:spLocks/>
              </p:cNvSpPr>
              <p:nvPr/>
            </p:nvSpPr>
            <p:spPr bwMode="auto">
              <a:xfrm>
                <a:off x="-3559175" y="2998788"/>
                <a:ext cx="0" cy="1270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Freeform 311"/>
              <p:cNvSpPr>
                <a:spLocks/>
              </p:cNvSpPr>
              <p:nvPr/>
            </p:nvSpPr>
            <p:spPr bwMode="auto">
              <a:xfrm>
                <a:off x="-3986213" y="3076576"/>
                <a:ext cx="12700" cy="142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4" name="Freeform 312"/>
              <p:cNvSpPr>
                <a:spLocks/>
              </p:cNvSpPr>
              <p:nvPr/>
            </p:nvSpPr>
            <p:spPr bwMode="auto">
              <a:xfrm>
                <a:off x="-3948113" y="3063876"/>
                <a:ext cx="14288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Freeform 313"/>
              <p:cNvSpPr>
                <a:spLocks/>
              </p:cNvSpPr>
              <p:nvPr/>
            </p:nvSpPr>
            <p:spPr bwMode="auto">
              <a:xfrm>
                <a:off x="-3908425" y="305117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Freeform 314"/>
              <p:cNvSpPr>
                <a:spLocks/>
              </p:cNvSpPr>
              <p:nvPr/>
            </p:nvSpPr>
            <p:spPr bwMode="auto">
              <a:xfrm>
                <a:off x="-3870325" y="3051176"/>
                <a:ext cx="26988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  <a:gd name="T3" fmla="*/ 0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Freeform 315"/>
              <p:cNvSpPr>
                <a:spLocks/>
              </p:cNvSpPr>
              <p:nvPr/>
            </p:nvSpPr>
            <p:spPr bwMode="auto">
              <a:xfrm>
                <a:off x="-3830638" y="3038476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Freeform 316"/>
              <p:cNvSpPr>
                <a:spLocks/>
              </p:cNvSpPr>
              <p:nvPr/>
            </p:nvSpPr>
            <p:spPr bwMode="auto">
              <a:xfrm>
                <a:off x="-3792538" y="3024188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Freeform 317"/>
              <p:cNvSpPr>
                <a:spLocks/>
              </p:cNvSpPr>
              <p:nvPr/>
            </p:nvSpPr>
            <p:spPr bwMode="auto">
              <a:xfrm>
                <a:off x="-3740150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Freeform 318"/>
              <p:cNvSpPr>
                <a:spLocks/>
              </p:cNvSpPr>
              <p:nvPr/>
            </p:nvSpPr>
            <p:spPr bwMode="auto">
              <a:xfrm>
                <a:off x="-3702050" y="3024188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Freeform 319"/>
              <p:cNvSpPr>
                <a:spLocks/>
              </p:cNvSpPr>
              <p:nvPr/>
            </p:nvSpPr>
            <p:spPr bwMode="auto">
              <a:xfrm>
                <a:off x="-3662363" y="3024188"/>
                <a:ext cx="25400" cy="142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Freeform 320"/>
              <p:cNvSpPr>
                <a:spLocks/>
              </p:cNvSpPr>
              <p:nvPr/>
            </p:nvSpPr>
            <p:spPr bwMode="auto">
              <a:xfrm>
                <a:off x="-3609975" y="3011488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Freeform 321"/>
              <p:cNvSpPr>
                <a:spLocks/>
              </p:cNvSpPr>
              <p:nvPr/>
            </p:nvSpPr>
            <p:spPr bwMode="auto">
              <a:xfrm>
                <a:off x="-3571875" y="3024188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Freeform 322"/>
              <p:cNvSpPr>
                <a:spLocks/>
              </p:cNvSpPr>
              <p:nvPr/>
            </p:nvSpPr>
            <p:spPr bwMode="auto">
              <a:xfrm>
                <a:off x="-3519488" y="3024188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Freeform 323"/>
              <p:cNvSpPr>
                <a:spLocks/>
              </p:cNvSpPr>
              <p:nvPr/>
            </p:nvSpPr>
            <p:spPr bwMode="auto">
              <a:xfrm>
                <a:off x="-2043113" y="3470276"/>
                <a:ext cx="39688" cy="25400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Freeform 324"/>
              <p:cNvSpPr>
                <a:spLocks/>
              </p:cNvSpPr>
              <p:nvPr/>
            </p:nvSpPr>
            <p:spPr bwMode="auto">
              <a:xfrm>
                <a:off x="-2030413" y="3457576"/>
                <a:ext cx="26988" cy="25400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Freeform 325"/>
              <p:cNvSpPr>
                <a:spLocks/>
              </p:cNvSpPr>
              <p:nvPr/>
            </p:nvSpPr>
            <p:spPr bwMode="auto">
              <a:xfrm>
                <a:off x="-2017713" y="3443288"/>
                <a:ext cx="26988" cy="396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Freeform 326"/>
              <p:cNvSpPr>
                <a:spLocks/>
              </p:cNvSpPr>
              <p:nvPr/>
            </p:nvSpPr>
            <p:spPr bwMode="auto">
              <a:xfrm>
                <a:off x="-2003425" y="3443288"/>
                <a:ext cx="25400" cy="26988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Freeform 327"/>
              <p:cNvSpPr>
                <a:spLocks/>
              </p:cNvSpPr>
              <p:nvPr/>
            </p:nvSpPr>
            <p:spPr bwMode="auto">
              <a:xfrm>
                <a:off x="-1990725" y="3430588"/>
                <a:ext cx="25400" cy="3968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0" name="Freeform 328"/>
              <p:cNvSpPr>
                <a:spLocks/>
              </p:cNvSpPr>
              <p:nvPr/>
            </p:nvSpPr>
            <p:spPr bwMode="auto">
              <a:xfrm>
                <a:off x="-1978025" y="3430588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Freeform 329"/>
              <p:cNvSpPr>
                <a:spLocks/>
              </p:cNvSpPr>
              <p:nvPr/>
            </p:nvSpPr>
            <p:spPr bwMode="auto">
              <a:xfrm>
                <a:off x="-1978025" y="3417888"/>
                <a:ext cx="38100" cy="39688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2 h 3"/>
                  <a:gd name="T4" fmla="*/ 2 w 3"/>
                  <a:gd name="T5" fmla="*/ 3 h 3"/>
                  <a:gd name="T6" fmla="*/ 0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Freeform 330"/>
              <p:cNvSpPr>
                <a:spLocks/>
              </p:cNvSpPr>
              <p:nvPr/>
            </p:nvSpPr>
            <p:spPr bwMode="auto">
              <a:xfrm>
                <a:off x="-1965325" y="3417888"/>
                <a:ext cx="25400" cy="25400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3" name="Freeform 331"/>
              <p:cNvSpPr>
                <a:spLocks/>
              </p:cNvSpPr>
              <p:nvPr/>
            </p:nvSpPr>
            <p:spPr bwMode="auto">
              <a:xfrm>
                <a:off x="-1952625" y="3405188"/>
                <a:ext cx="26988" cy="38100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4" name="Freeform 332"/>
              <p:cNvSpPr>
                <a:spLocks/>
              </p:cNvSpPr>
              <p:nvPr/>
            </p:nvSpPr>
            <p:spPr bwMode="auto">
              <a:xfrm>
                <a:off x="-1939925" y="3390901"/>
                <a:ext cx="26988" cy="396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5" name="Freeform 333"/>
              <p:cNvSpPr>
                <a:spLocks/>
              </p:cNvSpPr>
              <p:nvPr/>
            </p:nvSpPr>
            <p:spPr bwMode="auto">
              <a:xfrm>
                <a:off x="-1925638" y="3390901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6" name="Freeform 334"/>
              <p:cNvSpPr>
                <a:spLocks/>
              </p:cNvSpPr>
              <p:nvPr/>
            </p:nvSpPr>
            <p:spPr bwMode="auto">
              <a:xfrm>
                <a:off x="-2444750" y="3116263"/>
                <a:ext cx="39688" cy="26988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2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7" name="Freeform 335"/>
              <p:cNvSpPr>
                <a:spLocks/>
              </p:cNvSpPr>
              <p:nvPr/>
            </p:nvSpPr>
            <p:spPr bwMode="auto">
              <a:xfrm>
                <a:off x="-2470150" y="3103563"/>
                <a:ext cx="38100" cy="25400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8" name="Freeform 336"/>
              <p:cNvSpPr>
                <a:spLocks/>
              </p:cNvSpPr>
              <p:nvPr/>
            </p:nvSpPr>
            <p:spPr bwMode="auto">
              <a:xfrm>
                <a:off x="-2497138" y="3076576"/>
                <a:ext cx="39688" cy="26988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9" name="Freeform 337"/>
              <p:cNvSpPr>
                <a:spLocks/>
              </p:cNvSpPr>
              <p:nvPr/>
            </p:nvSpPr>
            <p:spPr bwMode="auto">
              <a:xfrm>
                <a:off x="-2522538" y="3063876"/>
                <a:ext cx="39688" cy="269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0" name="Freeform 338"/>
              <p:cNvSpPr>
                <a:spLocks/>
              </p:cNvSpPr>
              <p:nvPr/>
            </p:nvSpPr>
            <p:spPr bwMode="auto">
              <a:xfrm>
                <a:off x="-2547938" y="3038476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1" name="Freeform 339"/>
              <p:cNvSpPr>
                <a:spLocks/>
              </p:cNvSpPr>
              <p:nvPr/>
            </p:nvSpPr>
            <p:spPr bwMode="auto">
              <a:xfrm>
                <a:off x="-2573338" y="3024188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2" name="Freeform 340"/>
              <p:cNvSpPr>
                <a:spLocks/>
              </p:cNvSpPr>
              <p:nvPr/>
            </p:nvSpPr>
            <p:spPr bwMode="auto">
              <a:xfrm>
                <a:off x="-2600325" y="2998788"/>
                <a:ext cx="26988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3" name="Freeform 341"/>
              <p:cNvSpPr>
                <a:spLocks/>
              </p:cNvSpPr>
              <p:nvPr/>
            </p:nvSpPr>
            <p:spPr bwMode="auto">
              <a:xfrm>
                <a:off x="-2625725" y="2986088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4" name="Freeform 342"/>
              <p:cNvSpPr>
                <a:spLocks/>
              </p:cNvSpPr>
              <p:nvPr/>
            </p:nvSpPr>
            <p:spPr bwMode="auto">
              <a:xfrm>
                <a:off x="-2665413" y="2971801"/>
                <a:ext cx="39688" cy="269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5" name="Freeform 343"/>
              <p:cNvSpPr>
                <a:spLocks/>
              </p:cNvSpPr>
              <p:nvPr/>
            </p:nvSpPr>
            <p:spPr bwMode="auto">
              <a:xfrm>
                <a:off x="-2690813" y="2946401"/>
                <a:ext cx="39688" cy="25400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6" name="Freeform 344"/>
              <p:cNvSpPr>
                <a:spLocks/>
              </p:cNvSpPr>
              <p:nvPr/>
            </p:nvSpPr>
            <p:spPr bwMode="auto">
              <a:xfrm>
                <a:off x="-2716213" y="2933701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7" name="Freeform 345"/>
              <p:cNvSpPr>
                <a:spLocks/>
              </p:cNvSpPr>
              <p:nvPr/>
            </p:nvSpPr>
            <p:spPr bwMode="auto">
              <a:xfrm>
                <a:off x="-2366963" y="3116263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8" name="Freeform 346"/>
              <p:cNvSpPr>
                <a:spLocks/>
              </p:cNvSpPr>
              <p:nvPr/>
            </p:nvSpPr>
            <p:spPr bwMode="auto">
              <a:xfrm>
                <a:off x="-2341563" y="3143251"/>
                <a:ext cx="26988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9" name="Freeform 347"/>
              <p:cNvSpPr>
                <a:spLocks/>
              </p:cNvSpPr>
              <p:nvPr/>
            </p:nvSpPr>
            <p:spPr bwMode="auto">
              <a:xfrm>
                <a:off x="-2327275" y="3155951"/>
                <a:ext cx="38100" cy="39688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0 w 3"/>
                  <a:gd name="T5" fmla="*/ 1 h 3"/>
                  <a:gd name="T6" fmla="*/ 1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0" name="Freeform 348"/>
              <p:cNvSpPr>
                <a:spLocks/>
              </p:cNvSpPr>
              <p:nvPr/>
            </p:nvSpPr>
            <p:spPr bwMode="auto">
              <a:xfrm>
                <a:off x="-2301875" y="3181351"/>
                <a:ext cx="38100" cy="26988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1" name="Freeform 349"/>
              <p:cNvSpPr>
                <a:spLocks/>
              </p:cNvSpPr>
              <p:nvPr/>
            </p:nvSpPr>
            <p:spPr bwMode="auto">
              <a:xfrm>
                <a:off x="-2276475" y="3208338"/>
                <a:ext cx="39688" cy="25400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2" name="Freeform 350"/>
              <p:cNvSpPr>
                <a:spLocks/>
              </p:cNvSpPr>
              <p:nvPr/>
            </p:nvSpPr>
            <p:spPr bwMode="auto">
              <a:xfrm>
                <a:off x="-2249488" y="3233738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3" name="Freeform 351"/>
              <p:cNvSpPr>
                <a:spLocks/>
              </p:cNvSpPr>
              <p:nvPr/>
            </p:nvSpPr>
            <p:spPr bwMode="auto">
              <a:xfrm>
                <a:off x="-2224088" y="3260726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4" name="Freeform 352"/>
              <p:cNvSpPr>
                <a:spLocks/>
              </p:cNvSpPr>
              <p:nvPr/>
            </p:nvSpPr>
            <p:spPr bwMode="auto">
              <a:xfrm>
                <a:off x="-2198688" y="3286126"/>
                <a:ext cx="26988" cy="2698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5" name="Freeform 353"/>
              <p:cNvSpPr>
                <a:spLocks/>
              </p:cNvSpPr>
              <p:nvPr/>
            </p:nvSpPr>
            <p:spPr bwMode="auto">
              <a:xfrm>
                <a:off x="-2171700" y="3313113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6" name="Freeform 354"/>
              <p:cNvSpPr>
                <a:spLocks/>
              </p:cNvSpPr>
              <p:nvPr/>
            </p:nvSpPr>
            <p:spPr bwMode="auto">
              <a:xfrm>
                <a:off x="-2159000" y="3338513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7" name="Freeform 355"/>
              <p:cNvSpPr>
                <a:spLocks/>
              </p:cNvSpPr>
              <p:nvPr/>
            </p:nvSpPr>
            <p:spPr bwMode="auto">
              <a:xfrm>
                <a:off x="-2133600" y="3365501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3" name="组合 702"/>
            <p:cNvGrpSpPr/>
            <p:nvPr/>
          </p:nvGrpSpPr>
          <p:grpSpPr>
            <a:xfrm rot="13655338">
              <a:off x="252898" y="1066713"/>
              <a:ext cx="2572651" cy="2631626"/>
              <a:chOff x="-4776788" y="1414463"/>
              <a:chExt cx="4224338" cy="4321176"/>
            </a:xfrm>
            <a:grpFill/>
          </p:grpSpPr>
          <p:sp>
            <p:nvSpPr>
              <p:cNvPr id="704" name="Rectangle 5"/>
              <p:cNvSpPr>
                <a:spLocks noChangeArrowheads="1"/>
              </p:cNvSpPr>
              <p:nvPr/>
            </p:nvSpPr>
            <p:spPr bwMode="auto">
              <a:xfrm>
                <a:off x="-1887538" y="4570413"/>
                <a:ext cx="39688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Rectangle 6"/>
              <p:cNvSpPr>
                <a:spLocks noChangeArrowheads="1"/>
              </p:cNvSpPr>
              <p:nvPr/>
            </p:nvSpPr>
            <p:spPr bwMode="auto">
              <a:xfrm>
                <a:off x="-1847850" y="4570413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Rectangle 7"/>
              <p:cNvSpPr>
                <a:spLocks noChangeArrowheads="1"/>
              </p:cNvSpPr>
              <p:nvPr/>
            </p:nvSpPr>
            <p:spPr bwMode="auto">
              <a:xfrm>
                <a:off x="-1809750" y="4570413"/>
                <a:ext cx="39688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Rectangle 8"/>
              <p:cNvSpPr>
                <a:spLocks noChangeArrowheads="1"/>
              </p:cNvSpPr>
              <p:nvPr/>
            </p:nvSpPr>
            <p:spPr bwMode="auto">
              <a:xfrm>
                <a:off x="-1770063" y="4570413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Rectangle 9"/>
              <p:cNvSpPr>
                <a:spLocks noChangeArrowheads="1"/>
              </p:cNvSpPr>
              <p:nvPr/>
            </p:nvSpPr>
            <p:spPr bwMode="auto">
              <a:xfrm>
                <a:off x="-1731963" y="4570413"/>
                <a:ext cx="39688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Rectangle 10"/>
              <p:cNvSpPr>
                <a:spLocks noChangeArrowheads="1"/>
              </p:cNvSpPr>
              <p:nvPr/>
            </p:nvSpPr>
            <p:spPr bwMode="auto">
              <a:xfrm>
                <a:off x="-1692275" y="4570413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Rectangle 11"/>
              <p:cNvSpPr>
                <a:spLocks noChangeArrowheads="1"/>
              </p:cNvSpPr>
              <p:nvPr/>
            </p:nvSpPr>
            <p:spPr bwMode="auto">
              <a:xfrm>
                <a:off x="-1654175" y="4570413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Rectangle 12"/>
              <p:cNvSpPr>
                <a:spLocks noChangeArrowheads="1"/>
              </p:cNvSpPr>
              <p:nvPr/>
            </p:nvSpPr>
            <p:spPr bwMode="auto">
              <a:xfrm>
                <a:off x="-1616075" y="4570413"/>
                <a:ext cx="39688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13"/>
              <p:cNvSpPr>
                <a:spLocks/>
              </p:cNvSpPr>
              <p:nvPr/>
            </p:nvSpPr>
            <p:spPr bwMode="auto">
              <a:xfrm>
                <a:off x="-1576388" y="4556126"/>
                <a:ext cx="38100" cy="39688"/>
              </a:xfrm>
              <a:custGeom>
                <a:avLst/>
                <a:gdLst>
                  <a:gd name="T0" fmla="*/ 24 w 24"/>
                  <a:gd name="T1" fmla="*/ 9 h 25"/>
                  <a:gd name="T2" fmla="*/ 24 w 24"/>
                  <a:gd name="T3" fmla="*/ 25 h 25"/>
                  <a:gd name="T4" fmla="*/ 0 w 24"/>
                  <a:gd name="T5" fmla="*/ 25 h 25"/>
                  <a:gd name="T6" fmla="*/ 8 w 24"/>
                  <a:gd name="T7" fmla="*/ 0 h 25"/>
                  <a:gd name="T8" fmla="*/ 24 w 24"/>
                  <a:gd name="T9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4" y="9"/>
                    </a:moveTo>
                    <a:lnTo>
                      <a:pt x="24" y="25"/>
                    </a:lnTo>
                    <a:lnTo>
                      <a:pt x="0" y="25"/>
                    </a:lnTo>
                    <a:lnTo>
                      <a:pt x="8" y="0"/>
                    </a:lnTo>
                    <a:lnTo>
                      <a:pt x="24" y="9"/>
                    </a:ln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Rectangle 14"/>
              <p:cNvSpPr>
                <a:spLocks noChangeArrowheads="1"/>
              </p:cNvSpPr>
              <p:nvPr/>
            </p:nvSpPr>
            <p:spPr bwMode="auto">
              <a:xfrm>
                <a:off x="-1524000" y="4570413"/>
                <a:ext cx="254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Rectangle 15"/>
              <p:cNvSpPr>
                <a:spLocks noChangeArrowheads="1"/>
              </p:cNvSpPr>
              <p:nvPr/>
            </p:nvSpPr>
            <p:spPr bwMode="auto">
              <a:xfrm>
                <a:off x="-1485900" y="4570413"/>
                <a:ext cx="254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Rectangle 16"/>
              <p:cNvSpPr>
                <a:spLocks noChangeArrowheads="1"/>
              </p:cNvSpPr>
              <p:nvPr/>
            </p:nvSpPr>
            <p:spPr bwMode="auto">
              <a:xfrm>
                <a:off x="-4621213" y="3248026"/>
                <a:ext cx="38100" cy="381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Rectangle 17"/>
              <p:cNvSpPr>
                <a:spLocks noChangeArrowheads="1"/>
              </p:cNvSpPr>
              <p:nvPr/>
            </p:nvSpPr>
            <p:spPr bwMode="auto">
              <a:xfrm>
                <a:off x="-4621213" y="3208338"/>
                <a:ext cx="38100" cy="396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Rectangle 18"/>
              <p:cNvSpPr>
                <a:spLocks noChangeArrowheads="1"/>
              </p:cNvSpPr>
              <p:nvPr/>
            </p:nvSpPr>
            <p:spPr bwMode="auto">
              <a:xfrm>
                <a:off x="-4621213" y="3168651"/>
                <a:ext cx="38100" cy="396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Rectangle 19"/>
              <p:cNvSpPr>
                <a:spLocks noChangeArrowheads="1"/>
              </p:cNvSpPr>
              <p:nvPr/>
            </p:nvSpPr>
            <p:spPr bwMode="auto">
              <a:xfrm>
                <a:off x="-4621213" y="3128963"/>
                <a:ext cx="38100" cy="396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Rectangle 20"/>
              <p:cNvSpPr>
                <a:spLocks noChangeArrowheads="1"/>
              </p:cNvSpPr>
              <p:nvPr/>
            </p:nvSpPr>
            <p:spPr bwMode="auto">
              <a:xfrm>
                <a:off x="-4621213" y="3090863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Rectangle 21"/>
              <p:cNvSpPr>
                <a:spLocks noChangeArrowheads="1"/>
              </p:cNvSpPr>
              <p:nvPr/>
            </p:nvSpPr>
            <p:spPr bwMode="auto">
              <a:xfrm>
                <a:off x="-4621213" y="3051176"/>
                <a:ext cx="38100" cy="254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Rectangle 22"/>
              <p:cNvSpPr>
                <a:spLocks noChangeArrowheads="1"/>
              </p:cNvSpPr>
              <p:nvPr/>
            </p:nvSpPr>
            <p:spPr bwMode="auto">
              <a:xfrm>
                <a:off x="-4621213" y="3011488"/>
                <a:ext cx="38100" cy="269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Rectangle 23"/>
              <p:cNvSpPr>
                <a:spLocks noChangeArrowheads="1"/>
              </p:cNvSpPr>
              <p:nvPr/>
            </p:nvSpPr>
            <p:spPr bwMode="auto">
              <a:xfrm>
                <a:off x="-4621213" y="2971801"/>
                <a:ext cx="38100" cy="269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24"/>
              <p:cNvSpPr>
                <a:spLocks/>
              </p:cNvSpPr>
              <p:nvPr/>
            </p:nvSpPr>
            <p:spPr bwMode="auto">
              <a:xfrm>
                <a:off x="-4621213" y="2919413"/>
                <a:ext cx="38100" cy="39688"/>
              </a:xfrm>
              <a:custGeom>
                <a:avLst/>
                <a:gdLst>
                  <a:gd name="T0" fmla="*/ 0 w 24"/>
                  <a:gd name="T1" fmla="*/ 0 h 25"/>
                  <a:gd name="T2" fmla="*/ 24 w 24"/>
                  <a:gd name="T3" fmla="*/ 9 h 25"/>
                  <a:gd name="T4" fmla="*/ 16 w 24"/>
                  <a:gd name="T5" fmla="*/ 25 h 25"/>
                  <a:gd name="T6" fmla="*/ 0 w 24"/>
                  <a:gd name="T7" fmla="*/ 25 h 25"/>
                  <a:gd name="T8" fmla="*/ 0 w 2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0" y="0"/>
                    </a:moveTo>
                    <a:lnTo>
                      <a:pt x="24" y="9"/>
                    </a:lnTo>
                    <a:lnTo>
                      <a:pt x="16" y="25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Rectangle 25"/>
              <p:cNvSpPr>
                <a:spLocks noChangeArrowheads="1"/>
              </p:cNvSpPr>
              <p:nvPr/>
            </p:nvSpPr>
            <p:spPr bwMode="auto">
              <a:xfrm>
                <a:off x="-4621213" y="2881313"/>
                <a:ext cx="38100" cy="38100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Rectangle 26"/>
              <p:cNvSpPr>
                <a:spLocks noChangeArrowheads="1"/>
              </p:cNvSpPr>
              <p:nvPr/>
            </p:nvSpPr>
            <p:spPr bwMode="auto">
              <a:xfrm>
                <a:off x="-4621213" y="2841626"/>
                <a:ext cx="38100" cy="396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27"/>
              <p:cNvSpPr>
                <a:spLocks/>
              </p:cNvSpPr>
              <p:nvPr/>
            </p:nvSpPr>
            <p:spPr bwMode="auto">
              <a:xfrm>
                <a:off x="-1965325" y="3575051"/>
                <a:ext cx="52388" cy="39688"/>
              </a:xfrm>
              <a:custGeom>
                <a:avLst/>
                <a:gdLst>
                  <a:gd name="T0" fmla="*/ 2 w 4"/>
                  <a:gd name="T1" fmla="*/ 1 h 3"/>
                  <a:gd name="T2" fmla="*/ 2 w 4"/>
                  <a:gd name="T3" fmla="*/ 3 h 3"/>
                  <a:gd name="T4" fmla="*/ 3 w 4"/>
                  <a:gd name="T5" fmla="*/ 2 h 3"/>
                  <a:gd name="T6" fmla="*/ 4 w 4"/>
                  <a:gd name="T7" fmla="*/ 0 h 3"/>
                  <a:gd name="T8" fmla="*/ 2 w 4"/>
                  <a:gd name="T9" fmla="*/ 0 h 3"/>
                  <a:gd name="T10" fmla="*/ 0 w 4"/>
                  <a:gd name="T11" fmla="*/ 0 h 3"/>
                  <a:gd name="T12" fmla="*/ 2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28"/>
              <p:cNvSpPr>
                <a:spLocks/>
              </p:cNvSpPr>
              <p:nvPr/>
            </p:nvSpPr>
            <p:spPr bwMode="auto">
              <a:xfrm>
                <a:off x="-2535238" y="3273426"/>
                <a:ext cx="376238" cy="458788"/>
              </a:xfrm>
              <a:custGeom>
                <a:avLst/>
                <a:gdLst>
                  <a:gd name="T0" fmla="*/ 0 w 29"/>
                  <a:gd name="T1" fmla="*/ 0 h 35"/>
                  <a:gd name="T2" fmla="*/ 0 w 29"/>
                  <a:gd name="T3" fmla="*/ 1 h 35"/>
                  <a:gd name="T4" fmla="*/ 29 w 29"/>
                  <a:gd name="T5" fmla="*/ 35 h 35"/>
                  <a:gd name="T6" fmla="*/ 29 w 29"/>
                  <a:gd name="T7" fmla="*/ 35 h 35"/>
                  <a:gd name="T8" fmla="*/ 0 w 29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2" y="10"/>
                      <a:pt x="21" y="22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2" y="22"/>
                      <a:pt x="12" y="1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29"/>
              <p:cNvSpPr>
                <a:spLocks/>
              </p:cNvSpPr>
              <p:nvPr/>
            </p:nvSpPr>
            <p:spPr bwMode="auto">
              <a:xfrm>
                <a:off x="-2159000" y="3587751"/>
                <a:ext cx="219075" cy="144463"/>
              </a:xfrm>
              <a:custGeom>
                <a:avLst/>
                <a:gdLst>
                  <a:gd name="T0" fmla="*/ 0 w 17"/>
                  <a:gd name="T1" fmla="*/ 10 h 11"/>
                  <a:gd name="T2" fmla="*/ 0 w 17"/>
                  <a:gd name="T3" fmla="*/ 11 h 11"/>
                  <a:gd name="T4" fmla="*/ 17 w 17"/>
                  <a:gd name="T5" fmla="*/ 1 h 11"/>
                  <a:gd name="T6" fmla="*/ 17 w 17"/>
                  <a:gd name="T7" fmla="*/ 0 h 11"/>
                  <a:gd name="T8" fmla="*/ 0 w 17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0" y="10"/>
                    </a:moveTo>
                    <a:cubicBezTo>
                      <a:pt x="0" y="10"/>
                      <a:pt x="0" y="11"/>
                      <a:pt x="0" y="11"/>
                    </a:cubicBezTo>
                    <a:cubicBezTo>
                      <a:pt x="6" y="7"/>
                      <a:pt x="11" y="4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  <a:cubicBezTo>
                      <a:pt x="11" y="3"/>
                      <a:pt x="5" y="7"/>
                      <a:pt x="0" y="1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30"/>
              <p:cNvSpPr>
                <a:spLocks/>
              </p:cNvSpPr>
              <p:nvPr/>
            </p:nvSpPr>
            <p:spPr bwMode="auto">
              <a:xfrm>
                <a:off x="-2341563" y="3614738"/>
                <a:ext cx="52388" cy="52388"/>
              </a:xfrm>
              <a:custGeom>
                <a:avLst/>
                <a:gdLst>
                  <a:gd name="T0" fmla="*/ 2 w 4"/>
                  <a:gd name="T1" fmla="*/ 2 h 4"/>
                  <a:gd name="T2" fmla="*/ 4 w 4"/>
                  <a:gd name="T3" fmla="*/ 3 h 4"/>
                  <a:gd name="T4" fmla="*/ 2 w 4"/>
                  <a:gd name="T5" fmla="*/ 4 h 4"/>
                  <a:gd name="T6" fmla="*/ 0 w 4"/>
                  <a:gd name="T7" fmla="*/ 4 h 4"/>
                  <a:gd name="T8" fmla="*/ 1 w 4"/>
                  <a:gd name="T9" fmla="*/ 2 h 4"/>
                  <a:gd name="T10" fmla="*/ 2 w 4"/>
                  <a:gd name="T11" fmla="*/ 0 h 4"/>
                  <a:gd name="T12" fmla="*/ 2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cubicBezTo>
                      <a:pt x="3" y="3"/>
                      <a:pt x="3" y="3"/>
                      <a:pt x="4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31"/>
              <p:cNvSpPr>
                <a:spLocks/>
              </p:cNvSpPr>
              <p:nvPr/>
            </p:nvSpPr>
            <p:spPr bwMode="auto">
              <a:xfrm>
                <a:off x="-2560638" y="3051176"/>
                <a:ext cx="465138" cy="444500"/>
              </a:xfrm>
              <a:custGeom>
                <a:avLst/>
                <a:gdLst>
                  <a:gd name="T0" fmla="*/ 0 w 36"/>
                  <a:gd name="T1" fmla="*/ 0 h 34"/>
                  <a:gd name="T2" fmla="*/ 0 w 36"/>
                  <a:gd name="T3" fmla="*/ 0 h 34"/>
                  <a:gd name="T4" fmla="*/ 36 w 36"/>
                  <a:gd name="T5" fmla="*/ 34 h 34"/>
                  <a:gd name="T6" fmla="*/ 35 w 36"/>
                  <a:gd name="T7" fmla="*/ 34 h 34"/>
                  <a:gd name="T8" fmla="*/ 0 w 3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9"/>
                      <a:pt x="26" y="21"/>
                      <a:pt x="36" y="34"/>
                    </a:cubicBezTo>
                    <a:cubicBezTo>
                      <a:pt x="36" y="34"/>
                      <a:pt x="35" y="34"/>
                      <a:pt x="35" y="34"/>
                    </a:cubicBezTo>
                    <a:cubicBezTo>
                      <a:pt x="26" y="21"/>
                      <a:pt x="14" y="9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32"/>
              <p:cNvSpPr>
                <a:spLocks/>
              </p:cNvSpPr>
              <p:nvPr/>
            </p:nvSpPr>
            <p:spPr bwMode="auto">
              <a:xfrm>
                <a:off x="-2314575" y="3495676"/>
                <a:ext cx="219075" cy="157163"/>
              </a:xfrm>
              <a:custGeom>
                <a:avLst/>
                <a:gdLst>
                  <a:gd name="T0" fmla="*/ 16 w 17"/>
                  <a:gd name="T1" fmla="*/ 0 h 12"/>
                  <a:gd name="T2" fmla="*/ 17 w 17"/>
                  <a:gd name="T3" fmla="*/ 0 h 12"/>
                  <a:gd name="T4" fmla="*/ 1 w 17"/>
                  <a:gd name="T5" fmla="*/ 12 h 12"/>
                  <a:gd name="T6" fmla="*/ 0 w 17"/>
                  <a:gd name="T7" fmla="*/ 11 h 12"/>
                  <a:gd name="T8" fmla="*/ 16 w 1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6" y="0"/>
                    </a:moveTo>
                    <a:cubicBezTo>
                      <a:pt x="16" y="0"/>
                      <a:pt x="16" y="0"/>
                      <a:pt x="17" y="0"/>
                    </a:cubicBezTo>
                    <a:cubicBezTo>
                      <a:pt x="11" y="4"/>
                      <a:pt x="6" y="8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5" y="7"/>
                      <a:pt x="11" y="3"/>
                      <a:pt x="16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33"/>
              <p:cNvSpPr>
                <a:spLocks/>
              </p:cNvSpPr>
              <p:nvPr/>
            </p:nvSpPr>
            <p:spPr bwMode="auto">
              <a:xfrm>
                <a:off x="-1862138" y="3286126"/>
                <a:ext cx="52388" cy="52388"/>
              </a:xfrm>
              <a:custGeom>
                <a:avLst/>
                <a:gdLst>
                  <a:gd name="T0" fmla="*/ 1 w 4"/>
                  <a:gd name="T1" fmla="*/ 1 h 4"/>
                  <a:gd name="T2" fmla="*/ 2 w 4"/>
                  <a:gd name="T3" fmla="*/ 4 h 4"/>
                  <a:gd name="T4" fmla="*/ 3 w 4"/>
                  <a:gd name="T5" fmla="*/ 2 h 4"/>
                  <a:gd name="T6" fmla="*/ 4 w 4"/>
                  <a:gd name="T7" fmla="*/ 0 h 4"/>
                  <a:gd name="T8" fmla="*/ 2 w 4"/>
                  <a:gd name="T9" fmla="*/ 0 h 4"/>
                  <a:gd name="T10" fmla="*/ 0 w 4"/>
                  <a:gd name="T11" fmla="*/ 0 h 4"/>
                  <a:gd name="T12" fmla="*/ 1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2" y="2"/>
                      <a:pt x="2" y="3"/>
                      <a:pt x="2" y="4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34"/>
              <p:cNvSpPr>
                <a:spLocks/>
              </p:cNvSpPr>
              <p:nvPr/>
            </p:nvSpPr>
            <p:spPr bwMode="auto">
              <a:xfrm>
                <a:off x="-2522538" y="2986088"/>
                <a:ext cx="479425" cy="471488"/>
              </a:xfrm>
              <a:custGeom>
                <a:avLst/>
                <a:gdLst>
                  <a:gd name="T0" fmla="*/ 0 w 37"/>
                  <a:gd name="T1" fmla="*/ 0 h 36"/>
                  <a:gd name="T2" fmla="*/ 0 w 37"/>
                  <a:gd name="T3" fmla="*/ 0 h 36"/>
                  <a:gd name="T4" fmla="*/ 37 w 37"/>
                  <a:gd name="T5" fmla="*/ 36 h 36"/>
                  <a:gd name="T6" fmla="*/ 37 w 37"/>
                  <a:gd name="T7" fmla="*/ 36 h 36"/>
                  <a:gd name="T8" fmla="*/ 0 w 37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10"/>
                      <a:pt x="27" y="2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27" y="22"/>
                      <a:pt x="15" y="1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35"/>
              <p:cNvSpPr>
                <a:spLocks/>
              </p:cNvSpPr>
              <p:nvPr/>
            </p:nvSpPr>
            <p:spPr bwMode="auto">
              <a:xfrm>
                <a:off x="-2055813" y="3300413"/>
                <a:ext cx="220663" cy="157163"/>
              </a:xfrm>
              <a:custGeom>
                <a:avLst/>
                <a:gdLst>
                  <a:gd name="T0" fmla="*/ 0 w 17"/>
                  <a:gd name="T1" fmla="*/ 11 h 12"/>
                  <a:gd name="T2" fmla="*/ 1 w 17"/>
                  <a:gd name="T3" fmla="*/ 12 h 12"/>
                  <a:gd name="T4" fmla="*/ 17 w 17"/>
                  <a:gd name="T5" fmla="*/ 1 h 12"/>
                  <a:gd name="T6" fmla="*/ 16 w 17"/>
                  <a:gd name="T7" fmla="*/ 0 h 12"/>
                  <a:gd name="T8" fmla="*/ 0 w 17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0" y="1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6" y="8"/>
                      <a:pt x="12" y="5"/>
                      <a:pt x="17" y="1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1" y="4"/>
                      <a:pt x="6" y="8"/>
                      <a:pt x="0" y="1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38"/>
              <p:cNvSpPr>
                <a:spLocks/>
              </p:cNvSpPr>
              <p:nvPr/>
            </p:nvSpPr>
            <p:spPr bwMode="auto">
              <a:xfrm>
                <a:off x="-2665413" y="3051176"/>
                <a:ext cx="311150" cy="249238"/>
              </a:xfrm>
              <a:custGeom>
                <a:avLst/>
                <a:gdLst>
                  <a:gd name="T0" fmla="*/ 0 w 24"/>
                  <a:gd name="T1" fmla="*/ 0 h 19"/>
                  <a:gd name="T2" fmla="*/ 0 w 24"/>
                  <a:gd name="T3" fmla="*/ 0 h 19"/>
                  <a:gd name="T4" fmla="*/ 24 w 24"/>
                  <a:gd name="T5" fmla="*/ 19 h 19"/>
                  <a:gd name="T6" fmla="*/ 24 w 24"/>
                  <a:gd name="T7" fmla="*/ 19 h 19"/>
                  <a:gd name="T8" fmla="*/ 0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5"/>
                      <a:pt x="17" y="12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17" y="12"/>
                      <a:pt x="8" y="5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39"/>
              <p:cNvSpPr>
                <a:spLocks/>
              </p:cNvSpPr>
              <p:nvPr/>
            </p:nvSpPr>
            <p:spPr bwMode="auto">
              <a:xfrm>
                <a:off x="-1071563" y="1885951"/>
                <a:ext cx="77788" cy="65088"/>
              </a:xfrm>
              <a:custGeom>
                <a:avLst/>
                <a:gdLst>
                  <a:gd name="T0" fmla="*/ 4 w 6"/>
                  <a:gd name="T1" fmla="*/ 2 h 5"/>
                  <a:gd name="T2" fmla="*/ 6 w 6"/>
                  <a:gd name="T3" fmla="*/ 5 h 5"/>
                  <a:gd name="T4" fmla="*/ 6 w 6"/>
                  <a:gd name="T5" fmla="*/ 3 h 5"/>
                  <a:gd name="T6" fmla="*/ 6 w 6"/>
                  <a:gd name="T7" fmla="*/ 0 h 5"/>
                  <a:gd name="T8" fmla="*/ 3 w 6"/>
                  <a:gd name="T9" fmla="*/ 0 h 5"/>
                  <a:gd name="T10" fmla="*/ 0 w 6"/>
                  <a:gd name="T11" fmla="*/ 0 h 5"/>
                  <a:gd name="T12" fmla="*/ 4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2"/>
                    </a:moveTo>
                    <a:cubicBezTo>
                      <a:pt x="5" y="3"/>
                      <a:pt x="6" y="4"/>
                      <a:pt x="6" y="5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2"/>
                      <a:pt x="6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40"/>
              <p:cNvSpPr>
                <a:spLocks/>
              </p:cNvSpPr>
              <p:nvPr/>
            </p:nvSpPr>
            <p:spPr bwMode="auto">
              <a:xfrm>
                <a:off x="-2224088" y="1898651"/>
                <a:ext cx="1217613" cy="1257300"/>
              </a:xfrm>
              <a:custGeom>
                <a:avLst/>
                <a:gdLst>
                  <a:gd name="T0" fmla="*/ 0 w 94"/>
                  <a:gd name="T1" fmla="*/ 96 h 96"/>
                  <a:gd name="T2" fmla="*/ 1 w 94"/>
                  <a:gd name="T3" fmla="*/ 96 h 96"/>
                  <a:gd name="T4" fmla="*/ 94 w 94"/>
                  <a:gd name="T5" fmla="*/ 1 h 96"/>
                  <a:gd name="T6" fmla="*/ 92 w 94"/>
                  <a:gd name="T7" fmla="*/ 0 h 96"/>
                  <a:gd name="T8" fmla="*/ 0 w 94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6">
                    <a:moveTo>
                      <a:pt x="0" y="96"/>
                    </a:moveTo>
                    <a:cubicBezTo>
                      <a:pt x="0" y="96"/>
                      <a:pt x="0" y="96"/>
                      <a:pt x="1" y="96"/>
                    </a:cubicBezTo>
                    <a:cubicBezTo>
                      <a:pt x="32" y="65"/>
                      <a:pt x="63" y="33"/>
                      <a:pt x="94" y="1"/>
                    </a:cubicBezTo>
                    <a:cubicBezTo>
                      <a:pt x="93" y="1"/>
                      <a:pt x="93" y="1"/>
                      <a:pt x="92" y="0"/>
                    </a:cubicBezTo>
                    <a:cubicBezTo>
                      <a:pt x="62" y="32"/>
                      <a:pt x="31" y="64"/>
                      <a:pt x="0" y="96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41"/>
              <p:cNvSpPr>
                <a:spLocks/>
              </p:cNvSpPr>
              <p:nvPr/>
            </p:nvSpPr>
            <p:spPr bwMode="auto">
              <a:xfrm>
                <a:off x="-2573338" y="2881313"/>
                <a:ext cx="361950" cy="274638"/>
              </a:xfrm>
              <a:custGeom>
                <a:avLst/>
                <a:gdLst>
                  <a:gd name="T0" fmla="*/ 1 w 28"/>
                  <a:gd name="T1" fmla="*/ 0 h 21"/>
                  <a:gd name="T2" fmla="*/ 0 w 28"/>
                  <a:gd name="T3" fmla="*/ 0 h 21"/>
                  <a:gd name="T4" fmla="*/ 28 w 28"/>
                  <a:gd name="T5" fmla="*/ 21 h 21"/>
                  <a:gd name="T6" fmla="*/ 28 w 28"/>
                  <a:gd name="T7" fmla="*/ 21 h 21"/>
                  <a:gd name="T8" fmla="*/ 1 w 2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6"/>
                      <a:pt x="19" y="13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0" y="13"/>
                      <a:pt x="10" y="6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42"/>
              <p:cNvSpPr>
                <a:spLocks/>
              </p:cNvSpPr>
              <p:nvPr/>
            </p:nvSpPr>
            <p:spPr bwMode="auto">
              <a:xfrm>
                <a:off x="-2068513" y="3116263"/>
                <a:ext cx="50800" cy="39688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2 w 4"/>
                  <a:gd name="T5" fmla="*/ 1 h 3"/>
                  <a:gd name="T6" fmla="*/ 4 w 4"/>
                  <a:gd name="T7" fmla="*/ 3 h 3"/>
                  <a:gd name="T8" fmla="*/ 2 w 4"/>
                  <a:gd name="T9" fmla="*/ 2 h 3"/>
                  <a:gd name="T10" fmla="*/ 0 w 4"/>
                  <a:gd name="T11" fmla="*/ 0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43"/>
              <p:cNvSpPr>
                <a:spLocks/>
              </p:cNvSpPr>
              <p:nvPr/>
            </p:nvSpPr>
            <p:spPr bwMode="auto">
              <a:xfrm>
                <a:off x="-2392363" y="2881313"/>
                <a:ext cx="77788" cy="104775"/>
              </a:xfrm>
              <a:custGeom>
                <a:avLst/>
                <a:gdLst>
                  <a:gd name="T0" fmla="*/ 1 w 6"/>
                  <a:gd name="T1" fmla="*/ 8 h 8"/>
                  <a:gd name="T2" fmla="*/ 0 w 6"/>
                  <a:gd name="T3" fmla="*/ 8 h 8"/>
                  <a:gd name="T4" fmla="*/ 6 w 6"/>
                  <a:gd name="T5" fmla="*/ 0 h 8"/>
                  <a:gd name="T6" fmla="*/ 6 w 6"/>
                  <a:gd name="T7" fmla="*/ 0 h 8"/>
                  <a:gd name="T8" fmla="*/ 1 w 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1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5"/>
                      <a:pt x="4" y="3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3"/>
                      <a:pt x="3" y="5"/>
                      <a:pt x="1" y="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44"/>
              <p:cNvSpPr>
                <a:spLocks/>
              </p:cNvSpPr>
              <p:nvPr/>
            </p:nvSpPr>
            <p:spPr bwMode="auto">
              <a:xfrm>
                <a:off x="-2314575" y="2881313"/>
                <a:ext cx="258763" cy="247650"/>
              </a:xfrm>
              <a:custGeom>
                <a:avLst/>
                <a:gdLst>
                  <a:gd name="T0" fmla="*/ 0 w 20"/>
                  <a:gd name="T1" fmla="*/ 0 h 19"/>
                  <a:gd name="T2" fmla="*/ 0 w 20"/>
                  <a:gd name="T3" fmla="*/ 0 h 19"/>
                  <a:gd name="T4" fmla="*/ 20 w 20"/>
                  <a:gd name="T5" fmla="*/ 18 h 19"/>
                  <a:gd name="T6" fmla="*/ 20 w 20"/>
                  <a:gd name="T7" fmla="*/ 19 h 19"/>
                  <a:gd name="T8" fmla="*/ 0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6"/>
                      <a:pt x="14" y="12"/>
                      <a:pt x="20" y="18"/>
                    </a:cubicBezTo>
                    <a:cubicBezTo>
                      <a:pt x="20" y="18"/>
                      <a:pt x="20" y="19"/>
                      <a:pt x="20" y="19"/>
                    </a:cubicBezTo>
                    <a:cubicBezTo>
                      <a:pt x="14" y="12"/>
                      <a:pt x="7" y="6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45"/>
              <p:cNvSpPr>
                <a:spLocks/>
              </p:cNvSpPr>
              <p:nvPr/>
            </p:nvSpPr>
            <p:spPr bwMode="auto">
              <a:xfrm>
                <a:off x="-2743200" y="2632076"/>
                <a:ext cx="52388" cy="25400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1 h 2"/>
                  <a:gd name="T4" fmla="*/ 2 w 4"/>
                  <a:gd name="T5" fmla="*/ 1 h 2"/>
                  <a:gd name="T6" fmla="*/ 0 w 4"/>
                  <a:gd name="T7" fmla="*/ 0 h 2"/>
                  <a:gd name="T8" fmla="*/ 2 w 4"/>
                  <a:gd name="T9" fmla="*/ 1 h 2"/>
                  <a:gd name="T10" fmla="*/ 4 w 4"/>
                  <a:gd name="T11" fmla="*/ 2 h 2"/>
                  <a:gd name="T12" fmla="*/ 3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46"/>
              <p:cNvSpPr>
                <a:spLocks/>
              </p:cNvSpPr>
              <p:nvPr/>
            </p:nvSpPr>
            <p:spPr bwMode="auto">
              <a:xfrm>
                <a:off x="-2470150" y="2828926"/>
                <a:ext cx="77788" cy="104775"/>
              </a:xfrm>
              <a:custGeom>
                <a:avLst/>
                <a:gdLst>
                  <a:gd name="T0" fmla="*/ 0 w 6"/>
                  <a:gd name="T1" fmla="*/ 7 h 8"/>
                  <a:gd name="T2" fmla="*/ 1 w 6"/>
                  <a:gd name="T3" fmla="*/ 8 h 8"/>
                  <a:gd name="T4" fmla="*/ 6 w 6"/>
                  <a:gd name="T5" fmla="*/ 0 h 8"/>
                  <a:gd name="T6" fmla="*/ 6 w 6"/>
                  <a:gd name="T7" fmla="*/ 0 h 8"/>
                  <a:gd name="T8" fmla="*/ 0 w 6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7"/>
                    </a:moveTo>
                    <a:cubicBezTo>
                      <a:pt x="0" y="7"/>
                      <a:pt x="1" y="8"/>
                      <a:pt x="1" y="8"/>
                    </a:cubicBezTo>
                    <a:cubicBezTo>
                      <a:pt x="2" y="5"/>
                      <a:pt x="4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5"/>
                      <a:pt x="0" y="7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47"/>
              <p:cNvSpPr>
                <a:spLocks/>
              </p:cNvSpPr>
              <p:nvPr/>
            </p:nvSpPr>
            <p:spPr bwMode="auto">
              <a:xfrm>
                <a:off x="-2703513" y="2644776"/>
                <a:ext cx="311150" cy="184150"/>
              </a:xfrm>
              <a:custGeom>
                <a:avLst/>
                <a:gdLst>
                  <a:gd name="T0" fmla="*/ 24 w 24"/>
                  <a:gd name="T1" fmla="*/ 14 h 14"/>
                  <a:gd name="T2" fmla="*/ 24 w 24"/>
                  <a:gd name="T3" fmla="*/ 14 h 14"/>
                  <a:gd name="T4" fmla="*/ 0 w 24"/>
                  <a:gd name="T5" fmla="*/ 0 h 14"/>
                  <a:gd name="T6" fmla="*/ 0 w 24"/>
                  <a:gd name="T7" fmla="*/ 1 h 14"/>
                  <a:gd name="T8" fmla="*/ 24 w 24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4" y="14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16" y="9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8" y="4"/>
                      <a:pt x="16" y="9"/>
                      <a:pt x="24" y="14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48"/>
              <p:cNvSpPr>
                <a:spLocks/>
              </p:cNvSpPr>
              <p:nvPr/>
            </p:nvSpPr>
            <p:spPr bwMode="auto">
              <a:xfrm>
                <a:off x="-2289175" y="2986088"/>
                <a:ext cx="868363" cy="2106613"/>
              </a:xfrm>
              <a:custGeom>
                <a:avLst/>
                <a:gdLst>
                  <a:gd name="T0" fmla="*/ 0 w 67"/>
                  <a:gd name="T1" fmla="*/ 0 h 161"/>
                  <a:gd name="T2" fmla="*/ 0 w 67"/>
                  <a:gd name="T3" fmla="*/ 0 h 161"/>
                  <a:gd name="T4" fmla="*/ 52 w 67"/>
                  <a:gd name="T5" fmla="*/ 161 h 161"/>
                  <a:gd name="T6" fmla="*/ 52 w 67"/>
                  <a:gd name="T7" fmla="*/ 161 h 161"/>
                  <a:gd name="T8" fmla="*/ 0 w 67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6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6" y="37"/>
                      <a:pt x="67" y="104"/>
                      <a:pt x="52" y="161"/>
                    </a:cubicBezTo>
                    <a:cubicBezTo>
                      <a:pt x="52" y="161"/>
                      <a:pt x="52" y="161"/>
                      <a:pt x="52" y="161"/>
                    </a:cubicBezTo>
                    <a:cubicBezTo>
                      <a:pt x="67" y="104"/>
                      <a:pt x="46" y="37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49"/>
              <p:cNvSpPr>
                <a:spLocks/>
              </p:cNvSpPr>
              <p:nvPr/>
            </p:nvSpPr>
            <p:spPr bwMode="auto">
              <a:xfrm>
                <a:off x="-2341563" y="2986088"/>
                <a:ext cx="52388" cy="65088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4 h 5"/>
                  <a:gd name="T4" fmla="*/ 4 w 4"/>
                  <a:gd name="T5" fmla="*/ 0 h 5"/>
                  <a:gd name="T6" fmla="*/ 4 w 4"/>
                  <a:gd name="T7" fmla="*/ 0 h 5"/>
                  <a:gd name="T8" fmla="*/ 0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0" y="4"/>
                      <a:pt x="0" y="4"/>
                    </a:cubicBezTo>
                    <a:cubicBezTo>
                      <a:pt x="1" y="3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3"/>
                      <a:pt x="0" y="5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50"/>
              <p:cNvSpPr>
                <a:spLocks/>
              </p:cNvSpPr>
              <p:nvPr/>
            </p:nvSpPr>
            <p:spPr bwMode="auto">
              <a:xfrm>
                <a:off x="-4699000" y="2409826"/>
                <a:ext cx="2201863" cy="444500"/>
              </a:xfrm>
              <a:custGeom>
                <a:avLst/>
                <a:gdLst>
                  <a:gd name="T0" fmla="*/ 170 w 170"/>
                  <a:gd name="T1" fmla="*/ 32 h 34"/>
                  <a:gd name="T2" fmla="*/ 170 w 170"/>
                  <a:gd name="T3" fmla="*/ 32 h 34"/>
                  <a:gd name="T4" fmla="*/ 0 w 170"/>
                  <a:gd name="T5" fmla="*/ 34 h 34"/>
                  <a:gd name="T6" fmla="*/ 0 w 170"/>
                  <a:gd name="T7" fmla="*/ 34 h 34"/>
                  <a:gd name="T8" fmla="*/ 170 w 170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34">
                    <a:moveTo>
                      <a:pt x="170" y="32"/>
                    </a:moveTo>
                    <a:cubicBezTo>
                      <a:pt x="170" y="32"/>
                      <a:pt x="170" y="32"/>
                      <a:pt x="170" y="32"/>
                    </a:cubicBezTo>
                    <a:cubicBezTo>
                      <a:pt x="119" y="0"/>
                      <a:pt x="50" y="1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0" y="2"/>
                      <a:pt x="119" y="1"/>
                      <a:pt x="170" y="3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51"/>
              <p:cNvSpPr>
                <a:spLocks/>
              </p:cNvSpPr>
              <p:nvPr/>
            </p:nvSpPr>
            <p:spPr bwMode="auto">
              <a:xfrm>
                <a:off x="-2547938" y="2828926"/>
                <a:ext cx="50800" cy="65088"/>
              </a:xfrm>
              <a:custGeom>
                <a:avLst/>
                <a:gdLst>
                  <a:gd name="T0" fmla="*/ 0 w 4"/>
                  <a:gd name="T1" fmla="*/ 5 h 5"/>
                  <a:gd name="T2" fmla="*/ 1 w 4"/>
                  <a:gd name="T3" fmla="*/ 5 h 5"/>
                  <a:gd name="T4" fmla="*/ 4 w 4"/>
                  <a:gd name="T5" fmla="*/ 0 h 5"/>
                  <a:gd name="T6" fmla="*/ 3 w 4"/>
                  <a:gd name="T7" fmla="*/ 0 h 5"/>
                  <a:gd name="T8" fmla="*/ 0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2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52"/>
              <p:cNvSpPr>
                <a:spLocks/>
              </p:cNvSpPr>
              <p:nvPr/>
            </p:nvSpPr>
            <p:spPr bwMode="auto">
              <a:xfrm>
                <a:off x="-2301875" y="3705226"/>
                <a:ext cx="52388" cy="66675"/>
              </a:xfrm>
              <a:custGeom>
                <a:avLst/>
                <a:gdLst>
                  <a:gd name="T0" fmla="*/ 3 w 4"/>
                  <a:gd name="T1" fmla="*/ 4 h 5"/>
                  <a:gd name="T2" fmla="*/ 3 w 4"/>
                  <a:gd name="T3" fmla="*/ 5 h 5"/>
                  <a:gd name="T4" fmla="*/ 2 w 4"/>
                  <a:gd name="T5" fmla="*/ 2 h 5"/>
                  <a:gd name="T6" fmla="*/ 0 w 4"/>
                  <a:gd name="T7" fmla="*/ 0 h 5"/>
                  <a:gd name="T8" fmla="*/ 2 w 4"/>
                  <a:gd name="T9" fmla="*/ 2 h 5"/>
                  <a:gd name="T10" fmla="*/ 4 w 4"/>
                  <a:gd name="T11" fmla="*/ 4 h 5"/>
                  <a:gd name="T12" fmla="*/ 3 w 4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4"/>
                      <a:pt x="3" y="4"/>
                      <a:pt x="3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53"/>
              <p:cNvSpPr>
                <a:spLocks/>
              </p:cNvSpPr>
              <p:nvPr/>
            </p:nvSpPr>
            <p:spPr bwMode="auto">
              <a:xfrm>
                <a:off x="-2120900" y="4032251"/>
                <a:ext cx="168275" cy="52388"/>
              </a:xfrm>
              <a:custGeom>
                <a:avLst/>
                <a:gdLst>
                  <a:gd name="T0" fmla="*/ 12 w 13"/>
                  <a:gd name="T1" fmla="*/ 0 h 4"/>
                  <a:gd name="T2" fmla="*/ 13 w 13"/>
                  <a:gd name="T3" fmla="*/ 0 h 4"/>
                  <a:gd name="T4" fmla="*/ 0 w 13"/>
                  <a:gd name="T5" fmla="*/ 4 h 4"/>
                  <a:gd name="T6" fmla="*/ 0 w 13"/>
                  <a:gd name="T7" fmla="*/ 4 h 4"/>
                  <a:gd name="T8" fmla="*/ 12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2" y="0"/>
                    </a:moveTo>
                    <a:cubicBezTo>
                      <a:pt x="12" y="0"/>
                      <a:pt x="13" y="0"/>
                      <a:pt x="13" y="0"/>
                    </a:cubicBezTo>
                    <a:cubicBezTo>
                      <a:pt x="8" y="1"/>
                      <a:pt x="4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8" y="1"/>
                      <a:pt x="12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54"/>
              <p:cNvSpPr>
                <a:spLocks/>
              </p:cNvSpPr>
              <p:nvPr/>
            </p:nvSpPr>
            <p:spPr bwMode="auto">
              <a:xfrm>
                <a:off x="-2276475" y="3757613"/>
                <a:ext cx="155575" cy="327025"/>
              </a:xfrm>
              <a:custGeom>
                <a:avLst/>
                <a:gdLst>
                  <a:gd name="T0" fmla="*/ 12 w 12"/>
                  <a:gd name="T1" fmla="*/ 25 h 25"/>
                  <a:gd name="T2" fmla="*/ 12 w 12"/>
                  <a:gd name="T3" fmla="*/ 25 h 25"/>
                  <a:gd name="T4" fmla="*/ 0 w 12"/>
                  <a:gd name="T5" fmla="*/ 0 h 25"/>
                  <a:gd name="T6" fmla="*/ 1 w 12"/>
                  <a:gd name="T7" fmla="*/ 0 h 25"/>
                  <a:gd name="T8" fmla="*/ 12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2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9" y="16"/>
                      <a:pt x="5" y="8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6" y="8"/>
                      <a:pt x="10" y="16"/>
                      <a:pt x="12" y="25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55"/>
              <p:cNvSpPr>
                <a:spLocks/>
              </p:cNvSpPr>
              <p:nvPr/>
            </p:nvSpPr>
            <p:spPr bwMode="auto">
              <a:xfrm>
                <a:off x="-2043113" y="4530726"/>
                <a:ext cx="12700" cy="65088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0 h 5"/>
                  <a:gd name="T4" fmla="*/ 0 w 1"/>
                  <a:gd name="T5" fmla="*/ 3 h 5"/>
                  <a:gd name="T6" fmla="*/ 0 w 1"/>
                  <a:gd name="T7" fmla="*/ 5 h 5"/>
                  <a:gd name="T8" fmla="*/ 0 w 1"/>
                  <a:gd name="T9" fmla="*/ 3 h 5"/>
                  <a:gd name="T10" fmla="*/ 1 w 1"/>
                  <a:gd name="T11" fmla="*/ 0 h 5"/>
                  <a:gd name="T12" fmla="*/ 0 w 1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56"/>
              <p:cNvSpPr>
                <a:spLocks/>
              </p:cNvSpPr>
              <p:nvPr/>
            </p:nvSpPr>
            <p:spPr bwMode="auto">
              <a:xfrm>
                <a:off x="-2095500" y="4137026"/>
                <a:ext cx="169863" cy="52388"/>
              </a:xfrm>
              <a:custGeom>
                <a:avLst/>
                <a:gdLst>
                  <a:gd name="T0" fmla="*/ 13 w 13"/>
                  <a:gd name="T1" fmla="*/ 1 h 4"/>
                  <a:gd name="T2" fmla="*/ 13 w 13"/>
                  <a:gd name="T3" fmla="*/ 0 h 4"/>
                  <a:gd name="T4" fmla="*/ 0 w 13"/>
                  <a:gd name="T5" fmla="*/ 3 h 4"/>
                  <a:gd name="T6" fmla="*/ 0 w 13"/>
                  <a:gd name="T7" fmla="*/ 4 h 4"/>
                  <a:gd name="T8" fmla="*/ 13 w 1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3" y="1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1"/>
                      <a:pt x="4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5" y="3"/>
                      <a:pt x="9" y="2"/>
                      <a:pt x="13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57"/>
              <p:cNvSpPr>
                <a:spLocks/>
              </p:cNvSpPr>
              <p:nvPr/>
            </p:nvSpPr>
            <p:spPr bwMode="auto">
              <a:xfrm>
                <a:off x="-2095500" y="4176713"/>
                <a:ext cx="52388" cy="366713"/>
              </a:xfrm>
              <a:custGeom>
                <a:avLst/>
                <a:gdLst>
                  <a:gd name="T0" fmla="*/ 1 w 4"/>
                  <a:gd name="T1" fmla="*/ 0 h 28"/>
                  <a:gd name="T2" fmla="*/ 0 w 4"/>
                  <a:gd name="T3" fmla="*/ 0 h 28"/>
                  <a:gd name="T4" fmla="*/ 4 w 4"/>
                  <a:gd name="T5" fmla="*/ 28 h 28"/>
                  <a:gd name="T6" fmla="*/ 4 w 4"/>
                  <a:gd name="T7" fmla="*/ 28 h 28"/>
                  <a:gd name="T8" fmla="*/ 1 w 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8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9"/>
                      <a:pt x="4" y="19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19"/>
                      <a:pt x="3" y="9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58"/>
              <p:cNvSpPr>
                <a:spLocks/>
              </p:cNvSpPr>
              <p:nvPr/>
            </p:nvSpPr>
            <p:spPr bwMode="auto">
              <a:xfrm>
                <a:off x="-4244975" y="3038476"/>
                <a:ext cx="63500" cy="38100"/>
              </a:xfrm>
              <a:custGeom>
                <a:avLst/>
                <a:gdLst>
                  <a:gd name="T0" fmla="*/ 4 w 5"/>
                  <a:gd name="T1" fmla="*/ 1 h 3"/>
                  <a:gd name="T2" fmla="*/ 5 w 5"/>
                  <a:gd name="T3" fmla="*/ 1 h 3"/>
                  <a:gd name="T4" fmla="*/ 2 w 5"/>
                  <a:gd name="T5" fmla="*/ 2 h 3"/>
                  <a:gd name="T6" fmla="*/ 0 w 5"/>
                  <a:gd name="T7" fmla="*/ 3 h 3"/>
                  <a:gd name="T8" fmla="*/ 2 w 5"/>
                  <a:gd name="T9" fmla="*/ 2 h 3"/>
                  <a:gd name="T10" fmla="*/ 5 w 5"/>
                  <a:gd name="T11" fmla="*/ 0 h 3"/>
                  <a:gd name="T12" fmla="*/ 4 w 5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4" y="1"/>
                      <a:pt x="5" y="1"/>
                      <a:pt x="5" y="1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3" y="1"/>
                      <a:pt x="4" y="1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59"/>
              <p:cNvSpPr>
                <a:spLocks/>
              </p:cNvSpPr>
              <p:nvPr/>
            </p:nvSpPr>
            <p:spPr bwMode="auto">
              <a:xfrm>
                <a:off x="-4194175" y="2894013"/>
                <a:ext cx="2125663" cy="1085850"/>
              </a:xfrm>
              <a:custGeom>
                <a:avLst/>
                <a:gdLst>
                  <a:gd name="T0" fmla="*/ 164 w 164"/>
                  <a:gd name="T1" fmla="*/ 83 h 83"/>
                  <a:gd name="T2" fmla="*/ 164 w 164"/>
                  <a:gd name="T3" fmla="*/ 83 h 83"/>
                  <a:gd name="T4" fmla="*/ 97 w 164"/>
                  <a:gd name="T5" fmla="*/ 13 h 83"/>
                  <a:gd name="T6" fmla="*/ 0 w 164"/>
                  <a:gd name="T7" fmla="*/ 13 h 83"/>
                  <a:gd name="T8" fmla="*/ 0 w 164"/>
                  <a:gd name="T9" fmla="*/ 12 h 83"/>
                  <a:gd name="T10" fmla="*/ 97 w 164"/>
                  <a:gd name="T11" fmla="*/ 13 h 83"/>
                  <a:gd name="T12" fmla="*/ 164 w 164"/>
                  <a:gd name="T1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83">
                    <a:moveTo>
                      <a:pt x="164" y="83"/>
                    </a:moveTo>
                    <a:cubicBezTo>
                      <a:pt x="164" y="83"/>
                      <a:pt x="164" y="83"/>
                      <a:pt x="164" y="83"/>
                    </a:cubicBezTo>
                    <a:cubicBezTo>
                      <a:pt x="152" y="52"/>
                      <a:pt x="127" y="26"/>
                      <a:pt x="97" y="13"/>
                    </a:cubicBezTo>
                    <a:cubicBezTo>
                      <a:pt x="66" y="0"/>
                      <a:pt x="30" y="0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0" y="0"/>
                      <a:pt x="66" y="0"/>
                      <a:pt x="97" y="13"/>
                    </a:cubicBezTo>
                    <a:cubicBezTo>
                      <a:pt x="127" y="26"/>
                      <a:pt x="152" y="52"/>
                      <a:pt x="164" y="8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60"/>
              <p:cNvSpPr>
                <a:spLocks/>
              </p:cNvSpPr>
              <p:nvPr/>
            </p:nvSpPr>
            <p:spPr bwMode="auto">
              <a:xfrm>
                <a:off x="-2068513" y="3927476"/>
                <a:ext cx="103188" cy="52388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1 h 4"/>
                  <a:gd name="T4" fmla="*/ 0 w 8"/>
                  <a:gd name="T5" fmla="*/ 4 h 4"/>
                  <a:gd name="T6" fmla="*/ 0 w 8"/>
                  <a:gd name="T7" fmla="*/ 3 h 4"/>
                  <a:gd name="T8" fmla="*/ 8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8" y="0"/>
                      <a:pt x="8" y="0"/>
                      <a:pt x="8" y="1"/>
                    </a:cubicBezTo>
                    <a:cubicBezTo>
                      <a:pt x="5" y="2"/>
                      <a:pt x="3" y="3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2" y="2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61"/>
              <p:cNvSpPr>
                <a:spLocks/>
              </p:cNvSpPr>
              <p:nvPr/>
            </p:nvSpPr>
            <p:spPr bwMode="auto">
              <a:xfrm>
                <a:off x="-2457450" y="4256088"/>
                <a:ext cx="557213" cy="1479550"/>
              </a:xfrm>
              <a:custGeom>
                <a:avLst/>
                <a:gdLst>
                  <a:gd name="T0" fmla="*/ 0 w 43"/>
                  <a:gd name="T1" fmla="*/ 113 h 113"/>
                  <a:gd name="T2" fmla="*/ 1 w 43"/>
                  <a:gd name="T3" fmla="*/ 113 h 113"/>
                  <a:gd name="T4" fmla="*/ 16 w 43"/>
                  <a:gd name="T5" fmla="*/ 95 h 113"/>
                  <a:gd name="T6" fmla="*/ 36 w 43"/>
                  <a:gd name="T7" fmla="*/ 0 h 113"/>
                  <a:gd name="T8" fmla="*/ 36 w 43"/>
                  <a:gd name="T9" fmla="*/ 0 h 113"/>
                  <a:gd name="T10" fmla="*/ 16 w 43"/>
                  <a:gd name="T11" fmla="*/ 95 h 113"/>
                  <a:gd name="T12" fmla="*/ 0 w 43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13">
                    <a:moveTo>
                      <a:pt x="0" y="113"/>
                    </a:moveTo>
                    <a:cubicBezTo>
                      <a:pt x="1" y="113"/>
                      <a:pt x="1" y="113"/>
                      <a:pt x="1" y="113"/>
                    </a:cubicBezTo>
                    <a:cubicBezTo>
                      <a:pt x="7" y="108"/>
                      <a:pt x="12" y="102"/>
                      <a:pt x="16" y="95"/>
                    </a:cubicBezTo>
                    <a:cubicBezTo>
                      <a:pt x="35" y="68"/>
                      <a:pt x="43" y="32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2" y="32"/>
                      <a:pt x="35" y="67"/>
                      <a:pt x="16" y="95"/>
                    </a:cubicBezTo>
                    <a:cubicBezTo>
                      <a:pt x="12" y="101"/>
                      <a:pt x="6" y="108"/>
                      <a:pt x="0" y="11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62"/>
              <p:cNvSpPr>
                <a:spLocks/>
              </p:cNvSpPr>
              <p:nvPr/>
            </p:nvSpPr>
            <p:spPr bwMode="auto">
              <a:xfrm>
                <a:off x="-1990725" y="4229101"/>
                <a:ext cx="115888" cy="26988"/>
              </a:xfrm>
              <a:custGeom>
                <a:avLst/>
                <a:gdLst>
                  <a:gd name="T0" fmla="*/ 9 w 9"/>
                  <a:gd name="T1" fmla="*/ 1 h 2"/>
                  <a:gd name="T2" fmla="*/ 8 w 9"/>
                  <a:gd name="T3" fmla="*/ 0 h 2"/>
                  <a:gd name="T4" fmla="*/ 0 w 9"/>
                  <a:gd name="T5" fmla="*/ 2 h 2"/>
                  <a:gd name="T6" fmla="*/ 0 w 9"/>
                  <a:gd name="T7" fmla="*/ 2 h 2"/>
                  <a:gd name="T8" fmla="*/ 9 w 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9" y="1"/>
                    </a:moveTo>
                    <a:cubicBezTo>
                      <a:pt x="9" y="1"/>
                      <a:pt x="8" y="0"/>
                      <a:pt x="8" y="0"/>
                    </a:cubicBezTo>
                    <a:cubicBezTo>
                      <a:pt x="6" y="1"/>
                      <a:pt x="3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2"/>
                      <a:pt x="6" y="1"/>
                      <a:pt x="9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63"/>
              <p:cNvSpPr>
                <a:spLocks/>
              </p:cNvSpPr>
              <p:nvPr/>
            </p:nvSpPr>
            <p:spPr bwMode="auto">
              <a:xfrm>
                <a:off x="-2723169" y="2417158"/>
                <a:ext cx="26988" cy="12699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0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64"/>
              <p:cNvSpPr>
                <a:spLocks/>
              </p:cNvSpPr>
              <p:nvPr/>
            </p:nvSpPr>
            <p:spPr bwMode="auto">
              <a:xfrm>
                <a:off x="-2587625" y="2030413"/>
                <a:ext cx="1658938" cy="1989138"/>
              </a:xfrm>
              <a:custGeom>
                <a:avLst/>
                <a:gdLst>
                  <a:gd name="T0" fmla="*/ 128 w 128"/>
                  <a:gd name="T1" fmla="*/ 152 h 152"/>
                  <a:gd name="T2" fmla="*/ 128 w 128"/>
                  <a:gd name="T3" fmla="*/ 152 h 152"/>
                  <a:gd name="T4" fmla="*/ 0 w 128"/>
                  <a:gd name="T5" fmla="*/ 0 h 152"/>
                  <a:gd name="T6" fmla="*/ 0 w 128"/>
                  <a:gd name="T7" fmla="*/ 0 h 152"/>
                  <a:gd name="T8" fmla="*/ 128 w 128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52">
                    <a:moveTo>
                      <a:pt x="128" y="152"/>
                    </a:move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4" y="85"/>
                      <a:pt x="64" y="2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4" y="25"/>
                      <a:pt x="114" y="85"/>
                      <a:pt x="128" y="15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65"/>
              <p:cNvSpPr>
                <a:spLocks/>
              </p:cNvSpPr>
              <p:nvPr/>
            </p:nvSpPr>
            <p:spPr bwMode="auto">
              <a:xfrm>
                <a:off x="-1538288" y="4019551"/>
                <a:ext cx="609600" cy="131763"/>
              </a:xfrm>
              <a:custGeom>
                <a:avLst/>
                <a:gdLst>
                  <a:gd name="T0" fmla="*/ 0 w 47"/>
                  <a:gd name="T1" fmla="*/ 9 h 10"/>
                  <a:gd name="T2" fmla="*/ 0 w 47"/>
                  <a:gd name="T3" fmla="*/ 10 h 10"/>
                  <a:gd name="T4" fmla="*/ 47 w 47"/>
                  <a:gd name="T5" fmla="*/ 0 h 10"/>
                  <a:gd name="T6" fmla="*/ 47 w 47"/>
                  <a:gd name="T7" fmla="*/ 0 h 10"/>
                  <a:gd name="T8" fmla="*/ 0 w 4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0">
                    <a:moveTo>
                      <a:pt x="0" y="9"/>
                    </a:moveTo>
                    <a:cubicBezTo>
                      <a:pt x="0" y="9"/>
                      <a:pt x="0" y="10"/>
                      <a:pt x="0" y="10"/>
                    </a:cubicBezTo>
                    <a:cubicBezTo>
                      <a:pt x="16" y="7"/>
                      <a:pt x="31" y="3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1" y="3"/>
                      <a:pt x="16" y="6"/>
                      <a:pt x="0" y="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66"/>
              <p:cNvSpPr>
                <a:spLocks/>
              </p:cNvSpPr>
              <p:nvPr/>
            </p:nvSpPr>
            <p:spPr bwMode="auto">
              <a:xfrm>
                <a:off x="-2728913" y="2030413"/>
                <a:ext cx="155575" cy="366713"/>
              </a:xfrm>
              <a:custGeom>
                <a:avLst/>
                <a:gdLst>
                  <a:gd name="T0" fmla="*/ 0 w 12"/>
                  <a:gd name="T1" fmla="*/ 28 h 28"/>
                  <a:gd name="T2" fmla="*/ 0 w 12"/>
                  <a:gd name="T3" fmla="*/ 28 h 28"/>
                  <a:gd name="T4" fmla="*/ 12 w 12"/>
                  <a:gd name="T5" fmla="*/ 0 h 28"/>
                  <a:gd name="T6" fmla="*/ 11 w 12"/>
                  <a:gd name="T7" fmla="*/ 0 h 28"/>
                  <a:gd name="T8" fmla="*/ 0 w 1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8">
                    <a:moveTo>
                      <a:pt x="0" y="28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4" y="19"/>
                      <a:pt x="8" y="9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7" y="9"/>
                      <a:pt x="4" y="19"/>
                      <a:pt x="0" y="2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67"/>
              <p:cNvSpPr>
                <a:spLocks/>
              </p:cNvSpPr>
              <p:nvPr/>
            </p:nvSpPr>
            <p:spPr bwMode="auto">
              <a:xfrm>
                <a:off x="-2924175" y="2867026"/>
                <a:ext cx="25400" cy="2698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1 h 2"/>
                  <a:gd name="T10" fmla="*/ 2 w 2"/>
                  <a:gd name="T11" fmla="*/ 1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68"/>
              <p:cNvSpPr>
                <a:spLocks/>
              </p:cNvSpPr>
              <p:nvPr/>
            </p:nvSpPr>
            <p:spPr bwMode="auto">
              <a:xfrm>
                <a:off x="-2911475" y="2736851"/>
                <a:ext cx="52388" cy="144463"/>
              </a:xfrm>
              <a:custGeom>
                <a:avLst/>
                <a:gdLst>
                  <a:gd name="T0" fmla="*/ 0 w 4"/>
                  <a:gd name="T1" fmla="*/ 11 h 11"/>
                  <a:gd name="T2" fmla="*/ 0 w 4"/>
                  <a:gd name="T3" fmla="*/ 11 h 11"/>
                  <a:gd name="T4" fmla="*/ 4 w 4"/>
                  <a:gd name="T5" fmla="*/ 0 h 11"/>
                  <a:gd name="T6" fmla="*/ 4 w 4"/>
                  <a:gd name="T7" fmla="*/ 0 h 11"/>
                  <a:gd name="T8" fmla="*/ 0 w 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7"/>
                      <a:pt x="3" y="3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3"/>
                      <a:pt x="1" y="7"/>
                      <a:pt x="0" y="1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69"/>
              <p:cNvSpPr>
                <a:spLocks/>
              </p:cNvSpPr>
              <p:nvPr/>
            </p:nvSpPr>
            <p:spPr bwMode="auto">
              <a:xfrm>
                <a:off x="-3843338" y="2684463"/>
                <a:ext cx="115888" cy="25400"/>
              </a:xfrm>
              <a:custGeom>
                <a:avLst/>
                <a:gdLst>
                  <a:gd name="T0" fmla="*/ 7 w 9"/>
                  <a:gd name="T1" fmla="*/ 1 h 2"/>
                  <a:gd name="T2" fmla="*/ 9 w 9"/>
                  <a:gd name="T3" fmla="*/ 0 h 2"/>
                  <a:gd name="T4" fmla="*/ 4 w 9"/>
                  <a:gd name="T5" fmla="*/ 1 h 2"/>
                  <a:gd name="T6" fmla="*/ 0 w 9"/>
                  <a:gd name="T7" fmla="*/ 2 h 2"/>
                  <a:gd name="T8" fmla="*/ 4 w 9"/>
                  <a:gd name="T9" fmla="*/ 2 h 2"/>
                  <a:gd name="T10" fmla="*/ 9 w 9"/>
                  <a:gd name="T11" fmla="*/ 2 h 2"/>
                  <a:gd name="T12" fmla="*/ 7 w 9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">
                    <a:moveTo>
                      <a:pt x="7" y="1"/>
                    </a:moveTo>
                    <a:cubicBezTo>
                      <a:pt x="8" y="1"/>
                      <a:pt x="8" y="1"/>
                      <a:pt x="9" y="0"/>
                    </a:cubicBezTo>
                    <a:cubicBezTo>
                      <a:pt x="7" y="1"/>
                      <a:pt x="6" y="1"/>
                      <a:pt x="4" y="1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7" y="2"/>
                      <a:pt x="9" y="2"/>
                    </a:cubicBezTo>
                    <a:cubicBezTo>
                      <a:pt x="8" y="2"/>
                      <a:pt x="8" y="2"/>
                      <a:pt x="7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70"/>
              <p:cNvSpPr>
                <a:spLocks/>
              </p:cNvSpPr>
              <p:nvPr/>
            </p:nvSpPr>
            <p:spPr bwMode="auto">
              <a:xfrm>
                <a:off x="-3170238" y="2749551"/>
                <a:ext cx="77788" cy="249238"/>
              </a:xfrm>
              <a:custGeom>
                <a:avLst/>
                <a:gdLst>
                  <a:gd name="T0" fmla="*/ 0 w 6"/>
                  <a:gd name="T1" fmla="*/ 19 h 19"/>
                  <a:gd name="T2" fmla="*/ 1 w 6"/>
                  <a:gd name="T3" fmla="*/ 19 h 19"/>
                  <a:gd name="T4" fmla="*/ 6 w 6"/>
                  <a:gd name="T5" fmla="*/ 0 h 19"/>
                  <a:gd name="T6" fmla="*/ 5 w 6"/>
                  <a:gd name="T7" fmla="*/ 0 h 19"/>
                  <a:gd name="T8" fmla="*/ 0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0" y="19"/>
                    </a:moveTo>
                    <a:cubicBezTo>
                      <a:pt x="0" y="19"/>
                      <a:pt x="0" y="19"/>
                      <a:pt x="1" y="19"/>
                    </a:cubicBezTo>
                    <a:cubicBezTo>
                      <a:pt x="2" y="13"/>
                      <a:pt x="4" y="7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6"/>
                      <a:pt x="1" y="13"/>
                      <a:pt x="0" y="1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71"/>
              <p:cNvSpPr>
                <a:spLocks/>
              </p:cNvSpPr>
              <p:nvPr/>
            </p:nvSpPr>
            <p:spPr bwMode="auto">
              <a:xfrm>
                <a:off x="-3752850" y="2684463"/>
                <a:ext cx="660400" cy="77788"/>
              </a:xfrm>
              <a:custGeom>
                <a:avLst/>
                <a:gdLst>
                  <a:gd name="T0" fmla="*/ 50 w 51"/>
                  <a:gd name="T1" fmla="*/ 6 h 6"/>
                  <a:gd name="T2" fmla="*/ 51 w 51"/>
                  <a:gd name="T3" fmla="*/ 5 h 6"/>
                  <a:gd name="T4" fmla="*/ 0 w 51"/>
                  <a:gd name="T5" fmla="*/ 1 h 6"/>
                  <a:gd name="T6" fmla="*/ 0 w 51"/>
                  <a:gd name="T7" fmla="*/ 1 h 6"/>
                  <a:gd name="T8" fmla="*/ 50 w 5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">
                    <a:moveTo>
                      <a:pt x="50" y="6"/>
                    </a:moveTo>
                    <a:cubicBezTo>
                      <a:pt x="51" y="6"/>
                      <a:pt x="51" y="5"/>
                      <a:pt x="51" y="5"/>
                    </a:cubicBezTo>
                    <a:cubicBezTo>
                      <a:pt x="34" y="1"/>
                      <a:pt x="17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0"/>
                      <a:pt x="34" y="1"/>
                      <a:pt x="50" y="6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769" name="Freeform 72"/>
              <p:cNvSpPr>
                <a:spLocks/>
              </p:cNvSpPr>
              <p:nvPr/>
            </p:nvSpPr>
            <p:spPr bwMode="auto">
              <a:xfrm>
                <a:off x="-2949575" y="2867026"/>
                <a:ext cx="115888" cy="52388"/>
              </a:xfrm>
              <a:custGeom>
                <a:avLst/>
                <a:gdLst>
                  <a:gd name="T0" fmla="*/ 2 w 9"/>
                  <a:gd name="T1" fmla="*/ 1 h 4"/>
                  <a:gd name="T2" fmla="*/ 1 w 9"/>
                  <a:gd name="T3" fmla="*/ 0 h 4"/>
                  <a:gd name="T4" fmla="*/ 5 w 9"/>
                  <a:gd name="T5" fmla="*/ 2 h 4"/>
                  <a:gd name="T6" fmla="*/ 9 w 9"/>
                  <a:gd name="T7" fmla="*/ 4 h 4"/>
                  <a:gd name="T8" fmla="*/ 5 w 9"/>
                  <a:gd name="T9" fmla="*/ 3 h 4"/>
                  <a:gd name="T10" fmla="*/ 0 w 9"/>
                  <a:gd name="T11" fmla="*/ 2 h 4"/>
                  <a:gd name="T12" fmla="*/ 2 w 9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">
                    <a:moveTo>
                      <a:pt x="2" y="1"/>
                    </a:moveTo>
                    <a:cubicBezTo>
                      <a:pt x="2" y="1"/>
                      <a:pt x="1" y="0"/>
                      <a:pt x="1" y="0"/>
                    </a:cubicBezTo>
                    <a:cubicBezTo>
                      <a:pt x="2" y="1"/>
                      <a:pt x="4" y="1"/>
                      <a:pt x="5" y="2"/>
                    </a:cubicBezTo>
                    <a:cubicBezTo>
                      <a:pt x="6" y="3"/>
                      <a:pt x="8" y="3"/>
                      <a:pt x="9" y="4"/>
                    </a:cubicBezTo>
                    <a:cubicBezTo>
                      <a:pt x="8" y="4"/>
                      <a:pt x="6" y="3"/>
                      <a:pt x="5" y="3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73"/>
              <p:cNvSpPr>
                <a:spLocks/>
              </p:cNvSpPr>
              <p:nvPr/>
            </p:nvSpPr>
            <p:spPr bwMode="auto">
              <a:xfrm>
                <a:off x="-3546475" y="2762251"/>
                <a:ext cx="14288" cy="249238"/>
              </a:xfrm>
              <a:custGeom>
                <a:avLst/>
                <a:gdLst>
                  <a:gd name="T0" fmla="*/ 1 w 1"/>
                  <a:gd name="T1" fmla="*/ 19 h 19"/>
                  <a:gd name="T2" fmla="*/ 0 w 1"/>
                  <a:gd name="T3" fmla="*/ 19 h 19"/>
                  <a:gd name="T4" fmla="*/ 0 w 1"/>
                  <a:gd name="T5" fmla="*/ 0 h 19"/>
                  <a:gd name="T6" fmla="*/ 1 w 1"/>
                  <a:gd name="T7" fmla="*/ 0 h 19"/>
                  <a:gd name="T8" fmla="*/ 1 w 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9">
                    <a:moveTo>
                      <a:pt x="1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3"/>
                      <a:pt x="0" y="6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13"/>
                      <a:pt x="1" y="1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74"/>
              <p:cNvSpPr>
                <a:spLocks/>
              </p:cNvSpPr>
              <p:nvPr/>
            </p:nvSpPr>
            <p:spPr bwMode="auto">
              <a:xfrm>
                <a:off x="-3546475" y="2762251"/>
                <a:ext cx="622300" cy="131763"/>
              </a:xfrm>
              <a:custGeom>
                <a:avLst/>
                <a:gdLst>
                  <a:gd name="T0" fmla="*/ 0 w 48"/>
                  <a:gd name="T1" fmla="*/ 0 h 10"/>
                  <a:gd name="T2" fmla="*/ 0 w 48"/>
                  <a:gd name="T3" fmla="*/ 0 h 10"/>
                  <a:gd name="T4" fmla="*/ 48 w 48"/>
                  <a:gd name="T5" fmla="*/ 9 h 10"/>
                  <a:gd name="T6" fmla="*/ 48 w 48"/>
                  <a:gd name="T7" fmla="*/ 10 h 10"/>
                  <a:gd name="T8" fmla="*/ 0 w 4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33" y="3"/>
                      <a:pt x="48" y="9"/>
                    </a:cubicBezTo>
                    <a:cubicBezTo>
                      <a:pt x="48" y="9"/>
                      <a:pt x="48" y="9"/>
                      <a:pt x="48" y="10"/>
                    </a:cubicBezTo>
                    <a:cubicBezTo>
                      <a:pt x="33" y="4"/>
                      <a:pt x="17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75"/>
              <p:cNvSpPr>
                <a:spLocks/>
              </p:cNvSpPr>
              <p:nvPr/>
            </p:nvSpPr>
            <p:spPr bwMode="auto">
              <a:xfrm>
                <a:off x="-4413250" y="2906713"/>
                <a:ext cx="115888" cy="65088"/>
              </a:xfrm>
              <a:custGeom>
                <a:avLst/>
                <a:gdLst>
                  <a:gd name="T0" fmla="*/ 7 w 9"/>
                  <a:gd name="T1" fmla="*/ 1 h 5"/>
                  <a:gd name="T2" fmla="*/ 8 w 9"/>
                  <a:gd name="T3" fmla="*/ 0 h 5"/>
                  <a:gd name="T4" fmla="*/ 4 w 9"/>
                  <a:gd name="T5" fmla="*/ 2 h 5"/>
                  <a:gd name="T6" fmla="*/ 0 w 9"/>
                  <a:gd name="T7" fmla="*/ 5 h 5"/>
                  <a:gd name="T8" fmla="*/ 5 w 9"/>
                  <a:gd name="T9" fmla="*/ 3 h 5"/>
                  <a:gd name="T10" fmla="*/ 9 w 9"/>
                  <a:gd name="T11" fmla="*/ 1 h 5"/>
                  <a:gd name="T12" fmla="*/ 7 w 9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">
                    <a:moveTo>
                      <a:pt x="7" y="1"/>
                    </a:moveTo>
                    <a:cubicBezTo>
                      <a:pt x="7" y="1"/>
                      <a:pt x="8" y="0"/>
                      <a:pt x="8" y="0"/>
                    </a:cubicBezTo>
                    <a:cubicBezTo>
                      <a:pt x="7" y="1"/>
                      <a:pt x="6" y="1"/>
                      <a:pt x="4" y="2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6" y="2"/>
                      <a:pt x="7" y="2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76"/>
              <p:cNvSpPr>
                <a:spLocks/>
              </p:cNvSpPr>
              <p:nvPr/>
            </p:nvSpPr>
            <p:spPr bwMode="auto">
              <a:xfrm>
                <a:off x="-3727450" y="2762251"/>
                <a:ext cx="39688" cy="261938"/>
              </a:xfrm>
              <a:custGeom>
                <a:avLst/>
                <a:gdLst>
                  <a:gd name="T0" fmla="*/ 2 w 3"/>
                  <a:gd name="T1" fmla="*/ 20 h 20"/>
                  <a:gd name="T2" fmla="*/ 3 w 3"/>
                  <a:gd name="T3" fmla="*/ 20 h 20"/>
                  <a:gd name="T4" fmla="*/ 1 w 3"/>
                  <a:gd name="T5" fmla="*/ 0 h 20"/>
                  <a:gd name="T6" fmla="*/ 0 w 3"/>
                  <a:gd name="T7" fmla="*/ 0 h 20"/>
                  <a:gd name="T8" fmla="*/ 2 w 3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2" y="20"/>
                    </a:moveTo>
                    <a:cubicBezTo>
                      <a:pt x="2" y="20"/>
                      <a:pt x="2" y="20"/>
                      <a:pt x="3" y="20"/>
                    </a:cubicBezTo>
                    <a:cubicBezTo>
                      <a:pt x="2" y="13"/>
                      <a:pt x="2" y="6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7"/>
                      <a:pt x="1" y="13"/>
                      <a:pt x="2" y="2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77"/>
              <p:cNvSpPr>
                <a:spLocks/>
              </p:cNvSpPr>
              <p:nvPr/>
            </p:nvSpPr>
            <p:spPr bwMode="auto">
              <a:xfrm>
                <a:off x="-4322763" y="2762251"/>
                <a:ext cx="608013" cy="157163"/>
              </a:xfrm>
              <a:custGeom>
                <a:avLst/>
                <a:gdLst>
                  <a:gd name="T0" fmla="*/ 47 w 47"/>
                  <a:gd name="T1" fmla="*/ 0 h 12"/>
                  <a:gd name="T2" fmla="*/ 47 w 47"/>
                  <a:gd name="T3" fmla="*/ 0 h 12"/>
                  <a:gd name="T4" fmla="*/ 0 w 47"/>
                  <a:gd name="T5" fmla="*/ 12 h 12"/>
                  <a:gd name="T6" fmla="*/ 0 w 47"/>
                  <a:gd name="T7" fmla="*/ 12 h 12"/>
                  <a:gd name="T8" fmla="*/ 47 w 4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2"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31" y="1"/>
                      <a:pt x="15" y="5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5" y="6"/>
                      <a:pt x="31" y="2"/>
                      <a:pt x="47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78"/>
              <p:cNvSpPr>
                <a:spLocks/>
              </p:cNvSpPr>
              <p:nvPr/>
            </p:nvSpPr>
            <p:spPr bwMode="auto">
              <a:xfrm>
                <a:off x="-3403600" y="2894013"/>
                <a:ext cx="1581150" cy="2841625"/>
              </a:xfrm>
              <a:custGeom>
                <a:avLst/>
                <a:gdLst>
                  <a:gd name="T0" fmla="*/ 110 w 122"/>
                  <a:gd name="T1" fmla="*/ 94 h 217"/>
                  <a:gd name="T2" fmla="*/ 78 w 122"/>
                  <a:gd name="T3" fmla="*/ 217 h 217"/>
                  <a:gd name="T4" fmla="*/ 78 w 122"/>
                  <a:gd name="T5" fmla="*/ 217 h 217"/>
                  <a:gd name="T6" fmla="*/ 111 w 122"/>
                  <a:gd name="T7" fmla="*/ 94 h 217"/>
                  <a:gd name="T8" fmla="*/ 0 w 122"/>
                  <a:gd name="T9" fmla="*/ 0 h 217"/>
                  <a:gd name="T10" fmla="*/ 0 w 122"/>
                  <a:gd name="T11" fmla="*/ 0 h 217"/>
                  <a:gd name="T12" fmla="*/ 110 w 122"/>
                  <a:gd name="T13" fmla="*/ 94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217">
                    <a:moveTo>
                      <a:pt x="110" y="94"/>
                    </a:moveTo>
                    <a:cubicBezTo>
                      <a:pt x="122" y="137"/>
                      <a:pt x="108" y="185"/>
                      <a:pt x="78" y="217"/>
                    </a:cubicBezTo>
                    <a:cubicBezTo>
                      <a:pt x="78" y="217"/>
                      <a:pt x="78" y="217"/>
                      <a:pt x="78" y="217"/>
                    </a:cubicBezTo>
                    <a:cubicBezTo>
                      <a:pt x="109" y="185"/>
                      <a:pt x="122" y="137"/>
                      <a:pt x="111" y="94"/>
                    </a:cubicBezTo>
                    <a:cubicBezTo>
                      <a:pt x="97" y="45"/>
                      <a:pt x="51" y="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0" y="5"/>
                      <a:pt x="97" y="45"/>
                      <a:pt x="110" y="94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79"/>
              <p:cNvSpPr>
                <a:spLocks/>
              </p:cNvSpPr>
              <p:nvPr/>
            </p:nvSpPr>
            <p:spPr bwMode="auto">
              <a:xfrm>
                <a:off x="-3429000" y="2894013"/>
                <a:ext cx="38100" cy="169863"/>
              </a:xfrm>
              <a:custGeom>
                <a:avLst/>
                <a:gdLst>
                  <a:gd name="T0" fmla="*/ 1 w 3"/>
                  <a:gd name="T1" fmla="*/ 13 h 13"/>
                  <a:gd name="T2" fmla="*/ 0 w 3"/>
                  <a:gd name="T3" fmla="*/ 13 h 13"/>
                  <a:gd name="T4" fmla="*/ 2 w 3"/>
                  <a:gd name="T5" fmla="*/ 0 h 13"/>
                  <a:gd name="T6" fmla="*/ 3 w 3"/>
                  <a:gd name="T7" fmla="*/ 0 h 13"/>
                  <a:gd name="T8" fmla="*/ 1 w 3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3">
                    <a:moveTo>
                      <a:pt x="1" y="13"/>
                    </a:moveTo>
                    <a:cubicBezTo>
                      <a:pt x="1" y="13"/>
                      <a:pt x="1" y="13"/>
                      <a:pt x="0" y="13"/>
                    </a:cubicBezTo>
                    <a:cubicBezTo>
                      <a:pt x="1" y="8"/>
                      <a:pt x="1" y="4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2" y="4"/>
                      <a:pt x="2" y="8"/>
                      <a:pt x="1" y="1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80"/>
              <p:cNvSpPr>
                <a:spLocks/>
              </p:cNvSpPr>
              <p:nvPr/>
            </p:nvSpPr>
            <p:spPr bwMode="auto">
              <a:xfrm>
                <a:off x="-4776788" y="2906713"/>
                <a:ext cx="933450" cy="511175"/>
              </a:xfrm>
              <a:custGeom>
                <a:avLst/>
                <a:gdLst>
                  <a:gd name="T0" fmla="*/ 0 w 72"/>
                  <a:gd name="T1" fmla="*/ 39 h 39"/>
                  <a:gd name="T2" fmla="*/ 72 w 72"/>
                  <a:gd name="T3" fmla="*/ 0 h 39"/>
                  <a:gd name="T4" fmla="*/ 72 w 72"/>
                  <a:gd name="T5" fmla="*/ 0 h 39"/>
                  <a:gd name="T6" fmla="*/ 0 w 72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39">
                    <a:moveTo>
                      <a:pt x="0" y="39"/>
                    </a:moveTo>
                    <a:cubicBezTo>
                      <a:pt x="19" y="19"/>
                      <a:pt x="45" y="5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5" y="4"/>
                      <a:pt x="19" y="19"/>
                      <a:pt x="0" y="3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81"/>
              <p:cNvSpPr>
                <a:spLocks/>
              </p:cNvSpPr>
              <p:nvPr/>
            </p:nvSpPr>
            <p:spPr bwMode="auto">
              <a:xfrm>
                <a:off x="-3857625" y="2906713"/>
                <a:ext cx="39688" cy="169863"/>
              </a:xfrm>
              <a:custGeom>
                <a:avLst/>
                <a:gdLst>
                  <a:gd name="T0" fmla="*/ 2 w 3"/>
                  <a:gd name="T1" fmla="*/ 13 h 13"/>
                  <a:gd name="T2" fmla="*/ 3 w 3"/>
                  <a:gd name="T3" fmla="*/ 13 h 13"/>
                  <a:gd name="T4" fmla="*/ 1 w 3"/>
                  <a:gd name="T5" fmla="*/ 0 h 13"/>
                  <a:gd name="T6" fmla="*/ 0 w 3"/>
                  <a:gd name="T7" fmla="*/ 0 h 13"/>
                  <a:gd name="T8" fmla="*/ 2 w 3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3">
                    <a:moveTo>
                      <a:pt x="2" y="13"/>
                    </a:moveTo>
                    <a:cubicBezTo>
                      <a:pt x="2" y="13"/>
                      <a:pt x="3" y="13"/>
                      <a:pt x="3" y="13"/>
                    </a:cubicBezTo>
                    <a:cubicBezTo>
                      <a:pt x="2" y="8"/>
                      <a:pt x="1" y="4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1" y="8"/>
                      <a:pt x="2" y="1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82"/>
              <p:cNvSpPr>
                <a:spLocks/>
              </p:cNvSpPr>
              <p:nvPr/>
            </p:nvSpPr>
            <p:spPr bwMode="auto">
              <a:xfrm>
                <a:off x="-4141788" y="2998788"/>
                <a:ext cx="258763" cy="77788"/>
              </a:xfrm>
              <a:custGeom>
                <a:avLst/>
                <a:gdLst>
                  <a:gd name="T0" fmla="*/ 20 w 20"/>
                  <a:gd name="T1" fmla="*/ 0 h 6"/>
                  <a:gd name="T2" fmla="*/ 20 w 20"/>
                  <a:gd name="T3" fmla="*/ 1 h 6"/>
                  <a:gd name="T4" fmla="*/ 1 w 20"/>
                  <a:gd name="T5" fmla="*/ 6 h 6"/>
                  <a:gd name="T6" fmla="*/ 0 w 20"/>
                  <a:gd name="T7" fmla="*/ 6 h 6"/>
                  <a:gd name="T8" fmla="*/ 20 w 2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20" y="0"/>
                    </a:moveTo>
                    <a:cubicBezTo>
                      <a:pt x="20" y="0"/>
                      <a:pt x="20" y="0"/>
                      <a:pt x="20" y="1"/>
                    </a:cubicBezTo>
                    <a:cubicBezTo>
                      <a:pt x="14" y="2"/>
                      <a:pt x="7" y="4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7" y="4"/>
                      <a:pt x="14" y="2"/>
                      <a:pt x="2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83"/>
              <p:cNvSpPr>
                <a:spLocks/>
              </p:cNvSpPr>
              <p:nvPr/>
            </p:nvSpPr>
            <p:spPr bwMode="auto">
              <a:xfrm>
                <a:off x="-4181475" y="2959101"/>
                <a:ext cx="52388" cy="117475"/>
              </a:xfrm>
              <a:custGeom>
                <a:avLst/>
                <a:gdLst>
                  <a:gd name="T0" fmla="*/ 4 w 4"/>
                  <a:gd name="T1" fmla="*/ 9 h 9"/>
                  <a:gd name="T2" fmla="*/ 4 w 4"/>
                  <a:gd name="T3" fmla="*/ 9 h 9"/>
                  <a:gd name="T4" fmla="*/ 0 w 4"/>
                  <a:gd name="T5" fmla="*/ 0 h 9"/>
                  <a:gd name="T6" fmla="*/ 1 w 4"/>
                  <a:gd name="T7" fmla="*/ 0 h 9"/>
                  <a:gd name="T8" fmla="*/ 4 w 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6"/>
                      <a:pt x="1" y="3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3"/>
                      <a:pt x="3" y="6"/>
                      <a:pt x="4" y="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84"/>
              <p:cNvSpPr>
                <a:spLocks/>
              </p:cNvSpPr>
              <p:nvPr/>
            </p:nvSpPr>
            <p:spPr bwMode="auto">
              <a:xfrm>
                <a:off x="-4129088" y="3038476"/>
                <a:ext cx="258763" cy="77788"/>
              </a:xfrm>
              <a:custGeom>
                <a:avLst/>
                <a:gdLst>
                  <a:gd name="T0" fmla="*/ 20 w 20"/>
                  <a:gd name="T1" fmla="*/ 0 h 6"/>
                  <a:gd name="T2" fmla="*/ 20 w 20"/>
                  <a:gd name="T3" fmla="*/ 0 h 6"/>
                  <a:gd name="T4" fmla="*/ 0 w 20"/>
                  <a:gd name="T5" fmla="*/ 5 h 6"/>
                  <a:gd name="T6" fmla="*/ 0 w 20"/>
                  <a:gd name="T7" fmla="*/ 6 h 6"/>
                  <a:gd name="T8" fmla="*/ 20 w 2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3" y="1"/>
                      <a:pt x="7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" y="3"/>
                      <a:pt x="13" y="1"/>
                      <a:pt x="2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85"/>
              <p:cNvSpPr>
                <a:spLocks/>
              </p:cNvSpPr>
              <p:nvPr/>
            </p:nvSpPr>
            <p:spPr bwMode="auto">
              <a:xfrm>
                <a:off x="-4129088" y="3103563"/>
                <a:ext cx="52388" cy="117475"/>
              </a:xfrm>
              <a:custGeom>
                <a:avLst/>
                <a:gdLst>
                  <a:gd name="T0" fmla="*/ 1 w 4"/>
                  <a:gd name="T1" fmla="*/ 0 h 9"/>
                  <a:gd name="T2" fmla="*/ 0 w 4"/>
                  <a:gd name="T3" fmla="*/ 0 h 9"/>
                  <a:gd name="T4" fmla="*/ 4 w 4"/>
                  <a:gd name="T5" fmla="*/ 9 h 9"/>
                  <a:gd name="T6" fmla="*/ 4 w 4"/>
                  <a:gd name="T7" fmla="*/ 9 h 9"/>
                  <a:gd name="T8" fmla="*/ 1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3"/>
                      <a:pt x="3" y="6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6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86"/>
              <p:cNvSpPr>
                <a:spLocks/>
              </p:cNvSpPr>
              <p:nvPr/>
            </p:nvSpPr>
            <p:spPr bwMode="auto">
              <a:xfrm>
                <a:off x="-4244975" y="2212976"/>
                <a:ext cx="233363" cy="798513"/>
              </a:xfrm>
              <a:custGeom>
                <a:avLst/>
                <a:gdLst>
                  <a:gd name="T0" fmla="*/ 18 w 18"/>
                  <a:gd name="T1" fmla="*/ 61 h 61"/>
                  <a:gd name="T2" fmla="*/ 18 w 18"/>
                  <a:gd name="T3" fmla="*/ 61 h 61"/>
                  <a:gd name="T4" fmla="*/ 0 w 18"/>
                  <a:gd name="T5" fmla="*/ 0 h 61"/>
                  <a:gd name="T6" fmla="*/ 1 w 18"/>
                  <a:gd name="T7" fmla="*/ 0 h 61"/>
                  <a:gd name="T8" fmla="*/ 18 w 18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1">
                    <a:moveTo>
                      <a:pt x="18" y="61"/>
                    </a:moveTo>
                    <a:cubicBezTo>
                      <a:pt x="18" y="61"/>
                      <a:pt x="18" y="61"/>
                      <a:pt x="18" y="61"/>
                    </a:cubicBezTo>
                    <a:cubicBezTo>
                      <a:pt x="12" y="41"/>
                      <a:pt x="6" y="2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20"/>
                      <a:pt x="12" y="40"/>
                      <a:pt x="18" y="6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87"/>
              <p:cNvSpPr>
                <a:spLocks/>
              </p:cNvSpPr>
              <p:nvPr/>
            </p:nvSpPr>
            <p:spPr bwMode="auto">
              <a:xfrm>
                <a:off x="-4011613" y="2971801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0 h 3"/>
                  <a:gd name="T4" fmla="*/ 0 w 13"/>
                  <a:gd name="T5" fmla="*/ 3 h 3"/>
                  <a:gd name="T6" fmla="*/ 0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1"/>
                      <a:pt x="4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1"/>
                      <a:pt x="8" y="0"/>
                      <a:pt x="13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88"/>
              <p:cNvSpPr>
                <a:spLocks/>
              </p:cNvSpPr>
              <p:nvPr/>
            </p:nvSpPr>
            <p:spPr bwMode="auto">
              <a:xfrm>
                <a:off x="-3765550" y="3889376"/>
                <a:ext cx="0" cy="25400"/>
              </a:xfrm>
              <a:custGeom>
                <a:avLst/>
                <a:gdLst>
                  <a:gd name="T0" fmla="*/ 0 h 2"/>
                  <a:gd name="T1" fmla="*/ 0 h 2"/>
                  <a:gd name="T2" fmla="*/ 1 h 2"/>
                  <a:gd name="T3" fmla="*/ 2 h 2"/>
                  <a:gd name="T4" fmla="*/ 1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89"/>
              <p:cNvSpPr>
                <a:spLocks/>
              </p:cNvSpPr>
              <p:nvPr/>
            </p:nvSpPr>
            <p:spPr bwMode="auto">
              <a:xfrm>
                <a:off x="-3998913" y="3090863"/>
                <a:ext cx="233363" cy="798513"/>
              </a:xfrm>
              <a:custGeom>
                <a:avLst/>
                <a:gdLst>
                  <a:gd name="T0" fmla="*/ 1 w 18"/>
                  <a:gd name="T1" fmla="*/ 0 h 61"/>
                  <a:gd name="T2" fmla="*/ 0 w 18"/>
                  <a:gd name="T3" fmla="*/ 1 h 61"/>
                  <a:gd name="T4" fmla="*/ 18 w 18"/>
                  <a:gd name="T5" fmla="*/ 61 h 61"/>
                  <a:gd name="T6" fmla="*/ 18 w 18"/>
                  <a:gd name="T7" fmla="*/ 61 h 61"/>
                  <a:gd name="T8" fmla="*/ 1 w 18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6" y="21"/>
                      <a:pt x="12" y="41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2" y="41"/>
                      <a:pt x="7" y="21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90"/>
              <p:cNvSpPr>
                <a:spLocks/>
              </p:cNvSpPr>
              <p:nvPr/>
            </p:nvSpPr>
            <p:spPr bwMode="auto">
              <a:xfrm>
                <a:off x="-3998913" y="3063876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0 h 3"/>
                  <a:gd name="T4" fmla="*/ 0 w 13"/>
                  <a:gd name="T5" fmla="*/ 3 h 3"/>
                  <a:gd name="T6" fmla="*/ 1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1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2"/>
                      <a:pt x="9" y="1"/>
                      <a:pt x="13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91"/>
              <p:cNvSpPr>
                <a:spLocks/>
              </p:cNvSpPr>
              <p:nvPr/>
            </p:nvSpPr>
            <p:spPr bwMode="auto">
              <a:xfrm>
                <a:off x="-2859088" y="2854326"/>
                <a:ext cx="38100" cy="26988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1 h 2"/>
                  <a:gd name="T4" fmla="*/ 2 w 3"/>
                  <a:gd name="T5" fmla="*/ 1 h 2"/>
                  <a:gd name="T6" fmla="*/ 1 w 3"/>
                  <a:gd name="T7" fmla="*/ 2 h 2"/>
                  <a:gd name="T8" fmla="*/ 0 w 3"/>
                  <a:gd name="T9" fmla="*/ 1 h 2"/>
                  <a:gd name="T10" fmla="*/ 0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92"/>
              <p:cNvSpPr>
                <a:spLocks/>
              </p:cNvSpPr>
              <p:nvPr/>
            </p:nvSpPr>
            <p:spPr bwMode="auto">
              <a:xfrm>
                <a:off x="-3222625" y="2566988"/>
                <a:ext cx="454025" cy="142875"/>
              </a:xfrm>
              <a:custGeom>
                <a:avLst/>
                <a:gdLst>
                  <a:gd name="T0" fmla="*/ 0 w 35"/>
                  <a:gd name="T1" fmla="*/ 0 h 11"/>
                  <a:gd name="T2" fmla="*/ 0 w 35"/>
                  <a:gd name="T3" fmla="*/ 0 h 11"/>
                  <a:gd name="T4" fmla="*/ 35 w 35"/>
                  <a:gd name="T5" fmla="*/ 11 h 11"/>
                  <a:gd name="T6" fmla="*/ 35 w 35"/>
                  <a:gd name="T7" fmla="*/ 11 h 11"/>
                  <a:gd name="T8" fmla="*/ 0 w 3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2"/>
                      <a:pt x="24" y="6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4" y="6"/>
                      <a:pt x="12" y="2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93"/>
              <p:cNvSpPr>
                <a:spLocks/>
              </p:cNvSpPr>
              <p:nvPr/>
            </p:nvSpPr>
            <p:spPr bwMode="auto">
              <a:xfrm>
                <a:off x="-2846388" y="2697163"/>
                <a:ext cx="77788" cy="169863"/>
              </a:xfrm>
              <a:custGeom>
                <a:avLst/>
                <a:gdLst>
                  <a:gd name="T0" fmla="*/ 5 w 6"/>
                  <a:gd name="T1" fmla="*/ 0 h 13"/>
                  <a:gd name="T2" fmla="*/ 6 w 6"/>
                  <a:gd name="T3" fmla="*/ 1 h 13"/>
                  <a:gd name="T4" fmla="*/ 1 w 6"/>
                  <a:gd name="T5" fmla="*/ 13 h 13"/>
                  <a:gd name="T6" fmla="*/ 0 w 6"/>
                  <a:gd name="T7" fmla="*/ 12 h 13"/>
                  <a:gd name="T8" fmla="*/ 5 w 6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">
                    <a:moveTo>
                      <a:pt x="5" y="0"/>
                    </a:moveTo>
                    <a:cubicBezTo>
                      <a:pt x="5" y="1"/>
                      <a:pt x="6" y="1"/>
                      <a:pt x="6" y="1"/>
                    </a:cubicBezTo>
                    <a:cubicBezTo>
                      <a:pt x="4" y="5"/>
                      <a:pt x="2" y="9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2" y="8"/>
                      <a:pt x="4" y="4"/>
                      <a:pt x="5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94"/>
              <p:cNvSpPr>
                <a:spLocks/>
              </p:cNvSpPr>
              <p:nvPr/>
            </p:nvSpPr>
            <p:spPr bwMode="auto">
              <a:xfrm>
                <a:off x="-2716213" y="2487613"/>
                <a:ext cx="38100" cy="26988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  <a:gd name="T10" fmla="*/ 0 w 3"/>
                  <a:gd name="T11" fmla="*/ 1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95"/>
              <p:cNvSpPr>
                <a:spLocks/>
              </p:cNvSpPr>
              <p:nvPr/>
            </p:nvSpPr>
            <p:spPr bwMode="auto">
              <a:xfrm>
                <a:off x="-3208338" y="2514601"/>
                <a:ext cx="452438" cy="142875"/>
              </a:xfrm>
              <a:custGeom>
                <a:avLst/>
                <a:gdLst>
                  <a:gd name="T0" fmla="*/ 0 w 35"/>
                  <a:gd name="T1" fmla="*/ 0 h 11"/>
                  <a:gd name="T2" fmla="*/ 0 w 35"/>
                  <a:gd name="T3" fmla="*/ 1 h 11"/>
                  <a:gd name="T4" fmla="*/ 35 w 35"/>
                  <a:gd name="T5" fmla="*/ 11 h 11"/>
                  <a:gd name="T6" fmla="*/ 35 w 35"/>
                  <a:gd name="T7" fmla="*/ 11 h 11"/>
                  <a:gd name="T8" fmla="*/ 0 w 3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2" y="3"/>
                      <a:pt x="24" y="6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4" y="6"/>
                      <a:pt x="12" y="3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96"/>
              <p:cNvSpPr>
                <a:spLocks/>
              </p:cNvSpPr>
              <p:nvPr/>
            </p:nvSpPr>
            <p:spPr bwMode="auto">
              <a:xfrm>
                <a:off x="-2755900" y="2501901"/>
                <a:ext cx="77788" cy="155575"/>
              </a:xfrm>
              <a:custGeom>
                <a:avLst/>
                <a:gdLst>
                  <a:gd name="T0" fmla="*/ 0 w 6"/>
                  <a:gd name="T1" fmla="*/ 12 h 12"/>
                  <a:gd name="T2" fmla="*/ 0 w 6"/>
                  <a:gd name="T3" fmla="*/ 12 h 12"/>
                  <a:gd name="T4" fmla="*/ 6 w 6"/>
                  <a:gd name="T5" fmla="*/ 1 h 12"/>
                  <a:gd name="T6" fmla="*/ 5 w 6"/>
                  <a:gd name="T7" fmla="*/ 0 h 12"/>
                  <a:gd name="T8" fmla="*/ 0 w 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" y="9"/>
                      <a:pt x="4" y="5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1" y="8"/>
                      <a:pt x="0" y="1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99"/>
              <p:cNvSpPr>
                <a:spLocks/>
              </p:cNvSpPr>
              <p:nvPr/>
            </p:nvSpPr>
            <p:spPr bwMode="auto">
              <a:xfrm>
                <a:off x="-3300413" y="2592388"/>
                <a:ext cx="298450" cy="79375"/>
              </a:xfrm>
              <a:custGeom>
                <a:avLst/>
                <a:gdLst>
                  <a:gd name="T0" fmla="*/ 0 w 23"/>
                  <a:gd name="T1" fmla="*/ 0 h 6"/>
                  <a:gd name="T2" fmla="*/ 0 w 23"/>
                  <a:gd name="T3" fmla="*/ 0 h 6"/>
                  <a:gd name="T4" fmla="*/ 23 w 23"/>
                  <a:gd name="T5" fmla="*/ 5 h 6"/>
                  <a:gd name="T6" fmla="*/ 23 w 23"/>
                  <a:gd name="T7" fmla="*/ 6 h 6"/>
                  <a:gd name="T8" fmla="*/ 0 w 2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1"/>
                      <a:pt x="16" y="3"/>
                      <a:pt x="23" y="5"/>
                    </a:cubicBezTo>
                    <a:cubicBezTo>
                      <a:pt x="23" y="5"/>
                      <a:pt x="23" y="5"/>
                      <a:pt x="23" y="6"/>
                    </a:cubicBezTo>
                    <a:cubicBezTo>
                      <a:pt x="16" y="3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100"/>
              <p:cNvSpPr>
                <a:spLocks/>
              </p:cNvSpPr>
              <p:nvPr/>
            </p:nvSpPr>
            <p:spPr bwMode="auto">
              <a:xfrm>
                <a:off x="-2665413" y="1414463"/>
                <a:ext cx="52388" cy="39688"/>
              </a:xfrm>
              <a:custGeom>
                <a:avLst/>
                <a:gdLst>
                  <a:gd name="T0" fmla="*/ 2 w 4"/>
                  <a:gd name="T1" fmla="*/ 2 h 3"/>
                  <a:gd name="T2" fmla="*/ 4 w 4"/>
                  <a:gd name="T3" fmla="*/ 3 h 3"/>
                  <a:gd name="T4" fmla="*/ 4 w 4"/>
                  <a:gd name="T5" fmla="*/ 1 h 3"/>
                  <a:gd name="T6" fmla="*/ 3 w 4"/>
                  <a:gd name="T7" fmla="*/ 0 h 3"/>
                  <a:gd name="T8" fmla="*/ 1 w 4"/>
                  <a:gd name="T9" fmla="*/ 1 h 3"/>
                  <a:gd name="T10" fmla="*/ 0 w 4"/>
                  <a:gd name="T11" fmla="*/ 1 h 3"/>
                  <a:gd name="T12" fmla="*/ 2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cubicBezTo>
                      <a:pt x="3" y="2"/>
                      <a:pt x="4" y="2"/>
                      <a:pt x="4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101"/>
              <p:cNvSpPr>
                <a:spLocks/>
              </p:cNvSpPr>
              <p:nvPr/>
            </p:nvSpPr>
            <p:spPr bwMode="auto">
              <a:xfrm>
                <a:off x="-2976563" y="1427163"/>
                <a:ext cx="350838" cy="1112838"/>
              </a:xfrm>
              <a:custGeom>
                <a:avLst/>
                <a:gdLst>
                  <a:gd name="T0" fmla="*/ 0 w 27"/>
                  <a:gd name="T1" fmla="*/ 85 h 85"/>
                  <a:gd name="T2" fmla="*/ 1 w 27"/>
                  <a:gd name="T3" fmla="*/ 85 h 85"/>
                  <a:gd name="T4" fmla="*/ 27 w 27"/>
                  <a:gd name="T5" fmla="*/ 1 h 85"/>
                  <a:gd name="T6" fmla="*/ 26 w 27"/>
                  <a:gd name="T7" fmla="*/ 0 h 85"/>
                  <a:gd name="T8" fmla="*/ 0 w 27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5">
                    <a:moveTo>
                      <a:pt x="0" y="85"/>
                    </a:moveTo>
                    <a:cubicBezTo>
                      <a:pt x="1" y="85"/>
                      <a:pt x="1" y="85"/>
                      <a:pt x="1" y="85"/>
                    </a:cubicBezTo>
                    <a:cubicBezTo>
                      <a:pt x="10" y="57"/>
                      <a:pt x="18" y="29"/>
                      <a:pt x="27" y="1"/>
                    </a:cubicBezTo>
                    <a:cubicBezTo>
                      <a:pt x="26" y="1"/>
                      <a:pt x="26" y="0"/>
                      <a:pt x="26" y="0"/>
                    </a:cubicBezTo>
                    <a:cubicBezTo>
                      <a:pt x="17" y="28"/>
                      <a:pt x="9" y="57"/>
                      <a:pt x="0" y="85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102"/>
              <p:cNvSpPr>
                <a:spLocks/>
              </p:cNvSpPr>
              <p:nvPr/>
            </p:nvSpPr>
            <p:spPr bwMode="auto">
              <a:xfrm>
                <a:off x="-3273425" y="2462213"/>
                <a:ext cx="311150" cy="77788"/>
              </a:xfrm>
              <a:custGeom>
                <a:avLst/>
                <a:gdLst>
                  <a:gd name="T0" fmla="*/ 0 w 24"/>
                  <a:gd name="T1" fmla="*/ 0 h 6"/>
                  <a:gd name="T2" fmla="*/ 0 w 24"/>
                  <a:gd name="T3" fmla="*/ 1 h 6"/>
                  <a:gd name="T4" fmla="*/ 24 w 24"/>
                  <a:gd name="T5" fmla="*/ 6 h 6"/>
                  <a:gd name="T6" fmla="*/ 24 w 24"/>
                  <a:gd name="T7" fmla="*/ 6 h 6"/>
                  <a:gd name="T8" fmla="*/ 0 w 2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8" y="2"/>
                      <a:pt x="16" y="4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16" y="3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103"/>
              <p:cNvSpPr>
                <a:spLocks/>
              </p:cNvSpPr>
              <p:nvPr/>
            </p:nvSpPr>
            <p:spPr bwMode="auto">
              <a:xfrm>
                <a:off x="-4375150" y="2605088"/>
                <a:ext cx="271463" cy="668338"/>
              </a:xfrm>
              <a:custGeom>
                <a:avLst/>
                <a:gdLst>
                  <a:gd name="T0" fmla="*/ 0 w 21"/>
                  <a:gd name="T1" fmla="*/ 0 h 51"/>
                  <a:gd name="T2" fmla="*/ 0 w 21"/>
                  <a:gd name="T3" fmla="*/ 1 h 51"/>
                  <a:gd name="T4" fmla="*/ 21 w 21"/>
                  <a:gd name="T5" fmla="*/ 51 h 51"/>
                  <a:gd name="T6" fmla="*/ 21 w 21"/>
                  <a:gd name="T7" fmla="*/ 51 h 51"/>
                  <a:gd name="T8" fmla="*/ 0 w 2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7" y="18"/>
                      <a:pt x="14" y="34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14" y="34"/>
                      <a:pt x="7" y="17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104"/>
              <p:cNvSpPr>
                <a:spLocks/>
              </p:cNvSpPr>
              <p:nvPr/>
            </p:nvSpPr>
            <p:spPr bwMode="auto">
              <a:xfrm>
                <a:off x="-4375150" y="2382838"/>
                <a:ext cx="1736725" cy="301625"/>
              </a:xfrm>
              <a:custGeom>
                <a:avLst/>
                <a:gdLst>
                  <a:gd name="T0" fmla="*/ 134 w 134"/>
                  <a:gd name="T1" fmla="*/ 23 h 23"/>
                  <a:gd name="T2" fmla="*/ 134 w 134"/>
                  <a:gd name="T3" fmla="*/ 23 h 23"/>
                  <a:gd name="T4" fmla="*/ 0 w 134"/>
                  <a:gd name="T5" fmla="*/ 18 h 23"/>
                  <a:gd name="T6" fmla="*/ 0 w 134"/>
                  <a:gd name="T7" fmla="*/ 18 h 23"/>
                  <a:gd name="T8" fmla="*/ 134 w 134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">
                    <a:moveTo>
                      <a:pt x="134" y="23"/>
                    </a:moveTo>
                    <a:cubicBezTo>
                      <a:pt x="134" y="23"/>
                      <a:pt x="134" y="23"/>
                      <a:pt x="134" y="23"/>
                    </a:cubicBezTo>
                    <a:cubicBezTo>
                      <a:pt x="93" y="2"/>
                      <a:pt x="42" y="0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2" y="0"/>
                      <a:pt x="93" y="2"/>
                      <a:pt x="134" y="2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105"/>
              <p:cNvSpPr>
                <a:spLocks/>
              </p:cNvSpPr>
              <p:nvPr/>
            </p:nvSpPr>
            <p:spPr bwMode="auto">
              <a:xfrm>
                <a:off x="-4103688" y="3143251"/>
                <a:ext cx="752475" cy="130175"/>
              </a:xfrm>
              <a:custGeom>
                <a:avLst/>
                <a:gdLst>
                  <a:gd name="T0" fmla="*/ 58 w 58"/>
                  <a:gd name="T1" fmla="*/ 4 h 10"/>
                  <a:gd name="T2" fmla="*/ 58 w 58"/>
                  <a:gd name="T3" fmla="*/ 3 h 10"/>
                  <a:gd name="T4" fmla="*/ 0 w 58"/>
                  <a:gd name="T5" fmla="*/ 10 h 10"/>
                  <a:gd name="T6" fmla="*/ 0 w 58"/>
                  <a:gd name="T7" fmla="*/ 10 h 10"/>
                  <a:gd name="T8" fmla="*/ 58 w 58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0">
                    <a:moveTo>
                      <a:pt x="58" y="4"/>
                    </a:moveTo>
                    <a:cubicBezTo>
                      <a:pt x="58" y="4"/>
                      <a:pt x="58" y="4"/>
                      <a:pt x="58" y="3"/>
                    </a:cubicBezTo>
                    <a:cubicBezTo>
                      <a:pt x="38" y="0"/>
                      <a:pt x="18" y="3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8" y="3"/>
                      <a:pt x="38" y="0"/>
                      <a:pt x="58" y="4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106"/>
              <p:cNvSpPr>
                <a:spLocks/>
              </p:cNvSpPr>
              <p:nvPr/>
            </p:nvSpPr>
            <p:spPr bwMode="auto">
              <a:xfrm>
                <a:off x="-3519488" y="3168651"/>
                <a:ext cx="38100" cy="12700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  <a:gd name="T10" fmla="*/ 0 w 3"/>
                  <a:gd name="T11" fmla="*/ 0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107"/>
              <p:cNvSpPr>
                <a:spLocks/>
              </p:cNvSpPr>
              <p:nvPr/>
            </p:nvSpPr>
            <p:spPr bwMode="auto">
              <a:xfrm>
                <a:off x="-3817938" y="3168651"/>
                <a:ext cx="311150" cy="26988"/>
              </a:xfrm>
              <a:custGeom>
                <a:avLst/>
                <a:gdLst>
                  <a:gd name="T0" fmla="*/ 24 w 24"/>
                  <a:gd name="T1" fmla="*/ 0 h 2"/>
                  <a:gd name="T2" fmla="*/ 24 w 24"/>
                  <a:gd name="T3" fmla="*/ 0 h 2"/>
                  <a:gd name="T4" fmla="*/ 0 w 24"/>
                  <a:gd name="T5" fmla="*/ 2 h 2"/>
                  <a:gd name="T6" fmla="*/ 0 w 24"/>
                  <a:gd name="T7" fmla="*/ 2 h 2"/>
                  <a:gd name="T8" fmla="*/ 24 w 2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8" y="0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16" y="0"/>
                      <a:pt x="24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108"/>
              <p:cNvSpPr>
                <a:spLocks/>
              </p:cNvSpPr>
              <p:nvPr/>
            </p:nvSpPr>
            <p:spPr bwMode="auto">
              <a:xfrm>
                <a:off x="-2263775" y="3338513"/>
                <a:ext cx="77788" cy="92075"/>
              </a:xfrm>
              <a:custGeom>
                <a:avLst/>
                <a:gdLst>
                  <a:gd name="T0" fmla="*/ 5 w 6"/>
                  <a:gd name="T1" fmla="*/ 6 h 7"/>
                  <a:gd name="T2" fmla="*/ 6 w 6"/>
                  <a:gd name="T3" fmla="*/ 6 h 7"/>
                  <a:gd name="T4" fmla="*/ 3 w 6"/>
                  <a:gd name="T5" fmla="*/ 3 h 7"/>
                  <a:gd name="T6" fmla="*/ 0 w 6"/>
                  <a:gd name="T7" fmla="*/ 0 h 7"/>
                  <a:gd name="T8" fmla="*/ 2 w 6"/>
                  <a:gd name="T9" fmla="*/ 4 h 7"/>
                  <a:gd name="T10" fmla="*/ 5 w 6"/>
                  <a:gd name="T11" fmla="*/ 7 h 7"/>
                  <a:gd name="T12" fmla="*/ 5 w 6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5" y="6"/>
                    </a:moveTo>
                    <a:cubicBezTo>
                      <a:pt x="5" y="6"/>
                      <a:pt x="6" y="6"/>
                      <a:pt x="6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1"/>
                      <a:pt x="2" y="2"/>
                      <a:pt x="2" y="4"/>
                    </a:cubicBezTo>
                    <a:cubicBezTo>
                      <a:pt x="3" y="5"/>
                      <a:pt x="4" y="6"/>
                      <a:pt x="5" y="7"/>
                    </a:cubicBezTo>
                    <a:cubicBezTo>
                      <a:pt x="5" y="7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109"/>
              <p:cNvSpPr>
                <a:spLocks/>
              </p:cNvSpPr>
              <p:nvPr/>
            </p:nvSpPr>
            <p:spPr bwMode="auto">
              <a:xfrm>
                <a:off x="-2133600" y="3954463"/>
                <a:ext cx="246063" cy="92075"/>
              </a:xfrm>
              <a:custGeom>
                <a:avLst/>
                <a:gdLst>
                  <a:gd name="T0" fmla="*/ 0 w 19"/>
                  <a:gd name="T1" fmla="*/ 7 h 7"/>
                  <a:gd name="T2" fmla="*/ 0 w 19"/>
                  <a:gd name="T3" fmla="*/ 7 h 7"/>
                  <a:gd name="T4" fmla="*/ 19 w 19"/>
                  <a:gd name="T5" fmla="*/ 1 h 7"/>
                  <a:gd name="T6" fmla="*/ 19 w 19"/>
                  <a:gd name="T7" fmla="*/ 0 h 7"/>
                  <a:gd name="T8" fmla="*/ 0 w 1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7" y="5"/>
                      <a:pt x="13" y="3"/>
                      <a:pt x="19" y="1"/>
                    </a:cubicBezTo>
                    <a:cubicBezTo>
                      <a:pt x="19" y="1"/>
                      <a:pt x="19" y="0"/>
                      <a:pt x="19" y="0"/>
                    </a:cubicBezTo>
                    <a:cubicBezTo>
                      <a:pt x="12" y="2"/>
                      <a:pt x="6" y="5"/>
                      <a:pt x="0" y="7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110"/>
              <p:cNvSpPr>
                <a:spLocks/>
              </p:cNvSpPr>
              <p:nvPr/>
            </p:nvSpPr>
            <p:spPr bwMode="auto">
              <a:xfrm>
                <a:off x="-2211388" y="3405188"/>
                <a:ext cx="323850" cy="561975"/>
              </a:xfrm>
              <a:custGeom>
                <a:avLst/>
                <a:gdLst>
                  <a:gd name="T0" fmla="*/ 25 w 25"/>
                  <a:gd name="T1" fmla="*/ 43 h 43"/>
                  <a:gd name="T2" fmla="*/ 25 w 25"/>
                  <a:gd name="T3" fmla="*/ 43 h 43"/>
                  <a:gd name="T4" fmla="*/ 1 w 25"/>
                  <a:gd name="T5" fmla="*/ 0 h 43"/>
                  <a:gd name="T6" fmla="*/ 0 w 25"/>
                  <a:gd name="T7" fmla="*/ 1 h 43"/>
                  <a:gd name="T8" fmla="*/ 25 w 2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3">
                    <a:moveTo>
                      <a:pt x="25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19" y="27"/>
                      <a:pt x="11" y="13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1" y="13"/>
                      <a:pt x="19" y="28"/>
                      <a:pt x="25" y="4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111"/>
              <p:cNvSpPr>
                <a:spLocks/>
              </p:cNvSpPr>
              <p:nvPr/>
            </p:nvSpPr>
            <p:spPr bwMode="auto">
              <a:xfrm>
                <a:off x="-1912938" y="4164013"/>
                <a:ext cx="38100" cy="104775"/>
              </a:xfrm>
              <a:custGeom>
                <a:avLst/>
                <a:gdLst>
                  <a:gd name="T0" fmla="*/ 1 w 3"/>
                  <a:gd name="T1" fmla="*/ 1 h 8"/>
                  <a:gd name="T2" fmla="*/ 2 w 3"/>
                  <a:gd name="T3" fmla="*/ 0 h 8"/>
                  <a:gd name="T4" fmla="*/ 2 w 3"/>
                  <a:gd name="T5" fmla="*/ 4 h 8"/>
                  <a:gd name="T6" fmla="*/ 3 w 3"/>
                  <a:gd name="T7" fmla="*/ 8 h 8"/>
                  <a:gd name="T8" fmla="*/ 1 w 3"/>
                  <a:gd name="T9" fmla="*/ 4 h 8"/>
                  <a:gd name="T10" fmla="*/ 0 w 3"/>
                  <a:gd name="T11" fmla="*/ 0 h 8"/>
                  <a:gd name="T12" fmla="*/ 1 w 3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4"/>
                    </a:cubicBezTo>
                    <a:cubicBezTo>
                      <a:pt x="2" y="5"/>
                      <a:pt x="2" y="7"/>
                      <a:pt x="3" y="8"/>
                    </a:cubicBezTo>
                    <a:cubicBezTo>
                      <a:pt x="2" y="7"/>
                      <a:pt x="2" y="5"/>
                      <a:pt x="1" y="4"/>
                    </a:cubicBezTo>
                    <a:cubicBezTo>
                      <a:pt x="1" y="3"/>
                      <a:pt x="0" y="1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112"/>
              <p:cNvSpPr>
                <a:spLocks/>
              </p:cNvSpPr>
              <p:nvPr/>
            </p:nvSpPr>
            <p:spPr bwMode="auto">
              <a:xfrm>
                <a:off x="-2341563" y="3614738"/>
                <a:ext cx="207963" cy="142875"/>
              </a:xfrm>
              <a:custGeom>
                <a:avLst/>
                <a:gdLst>
                  <a:gd name="T0" fmla="*/ 0 w 16"/>
                  <a:gd name="T1" fmla="*/ 11 h 11"/>
                  <a:gd name="T2" fmla="*/ 0 w 16"/>
                  <a:gd name="T3" fmla="*/ 11 h 11"/>
                  <a:gd name="T4" fmla="*/ 16 w 16"/>
                  <a:gd name="T5" fmla="*/ 0 h 11"/>
                  <a:gd name="T6" fmla="*/ 16 w 16"/>
                  <a:gd name="T7" fmla="*/ 1 h 11"/>
                  <a:gd name="T8" fmla="*/ 0 w 1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" y="7"/>
                      <a:pt x="10" y="3"/>
                      <a:pt x="16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1" y="4"/>
                      <a:pt x="5" y="8"/>
                      <a:pt x="0" y="1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113"/>
              <p:cNvSpPr>
                <a:spLocks/>
              </p:cNvSpPr>
              <p:nvPr/>
            </p:nvSpPr>
            <p:spPr bwMode="auto">
              <a:xfrm>
                <a:off x="-2133600" y="3614738"/>
                <a:ext cx="233363" cy="561975"/>
              </a:xfrm>
              <a:custGeom>
                <a:avLst/>
                <a:gdLst>
                  <a:gd name="T0" fmla="*/ 0 w 18"/>
                  <a:gd name="T1" fmla="*/ 0 h 43"/>
                  <a:gd name="T2" fmla="*/ 0 w 18"/>
                  <a:gd name="T3" fmla="*/ 0 h 43"/>
                  <a:gd name="T4" fmla="*/ 18 w 18"/>
                  <a:gd name="T5" fmla="*/ 43 h 43"/>
                  <a:gd name="T6" fmla="*/ 18 w 18"/>
                  <a:gd name="T7" fmla="*/ 43 h 43"/>
                  <a:gd name="T8" fmla="*/ 0 w 1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13"/>
                      <a:pt x="15" y="28"/>
                      <a:pt x="1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5" y="28"/>
                      <a:pt x="8" y="13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114"/>
              <p:cNvSpPr>
                <a:spLocks/>
              </p:cNvSpPr>
              <p:nvPr/>
            </p:nvSpPr>
            <p:spPr bwMode="auto">
              <a:xfrm>
                <a:off x="-2768600" y="3024188"/>
                <a:ext cx="103188" cy="66675"/>
              </a:xfrm>
              <a:custGeom>
                <a:avLst/>
                <a:gdLst>
                  <a:gd name="T0" fmla="*/ 6 w 8"/>
                  <a:gd name="T1" fmla="*/ 4 h 5"/>
                  <a:gd name="T2" fmla="*/ 8 w 8"/>
                  <a:gd name="T3" fmla="*/ 4 h 5"/>
                  <a:gd name="T4" fmla="*/ 4 w 8"/>
                  <a:gd name="T5" fmla="*/ 2 h 5"/>
                  <a:gd name="T6" fmla="*/ 0 w 8"/>
                  <a:gd name="T7" fmla="*/ 0 h 5"/>
                  <a:gd name="T8" fmla="*/ 3 w 8"/>
                  <a:gd name="T9" fmla="*/ 3 h 5"/>
                  <a:gd name="T10" fmla="*/ 7 w 8"/>
                  <a:gd name="T11" fmla="*/ 5 h 5"/>
                  <a:gd name="T12" fmla="*/ 6 w 8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6" y="4"/>
                    </a:moveTo>
                    <a:cubicBezTo>
                      <a:pt x="7" y="4"/>
                      <a:pt x="7" y="4"/>
                      <a:pt x="8" y="4"/>
                    </a:cubicBezTo>
                    <a:cubicBezTo>
                      <a:pt x="6" y="3"/>
                      <a:pt x="5" y="3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5" y="4"/>
                      <a:pt x="6" y="5"/>
                      <a:pt x="7" y="5"/>
                    </a:cubicBezTo>
                    <a:cubicBezTo>
                      <a:pt x="7" y="5"/>
                      <a:pt x="6" y="4"/>
                      <a:pt x="6" y="4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115"/>
              <p:cNvSpPr>
                <a:spLocks/>
              </p:cNvSpPr>
              <p:nvPr/>
            </p:nvSpPr>
            <p:spPr bwMode="auto">
              <a:xfrm>
                <a:off x="-2432050" y="3470276"/>
                <a:ext cx="207963" cy="169863"/>
              </a:xfrm>
              <a:custGeom>
                <a:avLst/>
                <a:gdLst>
                  <a:gd name="T0" fmla="*/ 0 w 16"/>
                  <a:gd name="T1" fmla="*/ 12 h 13"/>
                  <a:gd name="T2" fmla="*/ 0 w 16"/>
                  <a:gd name="T3" fmla="*/ 13 h 13"/>
                  <a:gd name="T4" fmla="*/ 16 w 16"/>
                  <a:gd name="T5" fmla="*/ 1 h 13"/>
                  <a:gd name="T6" fmla="*/ 15 w 16"/>
                  <a:gd name="T7" fmla="*/ 0 h 13"/>
                  <a:gd name="T8" fmla="*/ 0 w 16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5" y="9"/>
                      <a:pt x="10" y="5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4"/>
                      <a:pt x="5" y="8"/>
                      <a:pt x="0" y="1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116"/>
              <p:cNvSpPr>
                <a:spLocks/>
              </p:cNvSpPr>
              <p:nvPr/>
            </p:nvSpPr>
            <p:spPr bwMode="auto">
              <a:xfrm>
                <a:off x="-2690813" y="3076576"/>
                <a:ext cx="466725" cy="406400"/>
              </a:xfrm>
              <a:custGeom>
                <a:avLst/>
                <a:gdLst>
                  <a:gd name="T0" fmla="*/ 35 w 36"/>
                  <a:gd name="T1" fmla="*/ 31 h 31"/>
                  <a:gd name="T2" fmla="*/ 36 w 36"/>
                  <a:gd name="T3" fmla="*/ 31 h 31"/>
                  <a:gd name="T4" fmla="*/ 0 w 36"/>
                  <a:gd name="T5" fmla="*/ 0 h 31"/>
                  <a:gd name="T6" fmla="*/ 0 w 36"/>
                  <a:gd name="T7" fmla="*/ 0 h 31"/>
                  <a:gd name="T8" fmla="*/ 35 w 3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1">
                    <a:moveTo>
                      <a:pt x="35" y="31"/>
                    </a:moveTo>
                    <a:cubicBezTo>
                      <a:pt x="35" y="31"/>
                      <a:pt x="35" y="31"/>
                      <a:pt x="36" y="31"/>
                    </a:cubicBezTo>
                    <a:cubicBezTo>
                      <a:pt x="26" y="18"/>
                      <a:pt x="14" y="8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8"/>
                      <a:pt x="25" y="19"/>
                      <a:pt x="35" y="3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117"/>
              <p:cNvSpPr>
                <a:spLocks/>
              </p:cNvSpPr>
              <p:nvPr/>
            </p:nvSpPr>
            <p:spPr bwMode="auto">
              <a:xfrm>
                <a:off x="-2482850" y="3797301"/>
                <a:ext cx="608013" cy="1938338"/>
              </a:xfrm>
              <a:custGeom>
                <a:avLst/>
                <a:gdLst>
                  <a:gd name="T0" fmla="*/ 0 w 47"/>
                  <a:gd name="T1" fmla="*/ 148 h 148"/>
                  <a:gd name="T2" fmla="*/ 10 w 47"/>
                  <a:gd name="T3" fmla="*/ 139 h 148"/>
                  <a:gd name="T4" fmla="*/ 24 w 47"/>
                  <a:gd name="T5" fmla="*/ 0 h 148"/>
                  <a:gd name="T6" fmla="*/ 24 w 47"/>
                  <a:gd name="T7" fmla="*/ 0 h 148"/>
                  <a:gd name="T8" fmla="*/ 9 w 47"/>
                  <a:gd name="T9" fmla="*/ 138 h 148"/>
                  <a:gd name="T10" fmla="*/ 0 w 47"/>
                  <a:gd name="T11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48">
                    <a:moveTo>
                      <a:pt x="0" y="148"/>
                    </a:moveTo>
                    <a:cubicBezTo>
                      <a:pt x="3" y="145"/>
                      <a:pt x="7" y="142"/>
                      <a:pt x="10" y="139"/>
                    </a:cubicBezTo>
                    <a:cubicBezTo>
                      <a:pt x="41" y="101"/>
                      <a:pt x="47" y="43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7" y="43"/>
                      <a:pt x="41" y="101"/>
                      <a:pt x="9" y="138"/>
                    </a:cubicBezTo>
                    <a:cubicBezTo>
                      <a:pt x="6" y="142"/>
                      <a:pt x="3" y="145"/>
                      <a:pt x="0" y="14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813" name="Freeform 118"/>
              <p:cNvSpPr>
                <a:spLocks/>
              </p:cNvSpPr>
              <p:nvPr/>
            </p:nvSpPr>
            <p:spPr bwMode="auto">
              <a:xfrm>
                <a:off x="-2314575" y="3797301"/>
                <a:ext cx="142875" cy="92075"/>
              </a:xfrm>
              <a:custGeom>
                <a:avLst/>
                <a:gdLst>
                  <a:gd name="T0" fmla="*/ 0 w 11"/>
                  <a:gd name="T1" fmla="*/ 7 h 7"/>
                  <a:gd name="T2" fmla="*/ 0 w 11"/>
                  <a:gd name="T3" fmla="*/ 6 h 7"/>
                  <a:gd name="T4" fmla="*/ 11 w 11"/>
                  <a:gd name="T5" fmla="*/ 0 h 7"/>
                  <a:gd name="T6" fmla="*/ 11 w 11"/>
                  <a:gd name="T7" fmla="*/ 1 h 7"/>
                  <a:gd name="T8" fmla="*/ 0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4"/>
                      <a:pt x="7" y="2"/>
                      <a:pt x="11" y="0"/>
                    </a:cubicBezTo>
                    <a:cubicBezTo>
                      <a:pt x="11" y="0"/>
                      <a:pt x="11" y="0"/>
                      <a:pt x="11" y="1"/>
                    </a:cubicBezTo>
                    <a:cubicBezTo>
                      <a:pt x="8" y="3"/>
                      <a:pt x="4" y="5"/>
                      <a:pt x="0" y="7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119"/>
              <p:cNvSpPr>
                <a:spLocks/>
              </p:cNvSpPr>
              <p:nvPr/>
            </p:nvSpPr>
            <p:spPr bwMode="auto">
              <a:xfrm>
                <a:off x="-4776788" y="2828926"/>
                <a:ext cx="2357438" cy="693738"/>
              </a:xfrm>
              <a:custGeom>
                <a:avLst/>
                <a:gdLst>
                  <a:gd name="T0" fmla="*/ 45 w 182"/>
                  <a:gd name="T1" fmla="*/ 19 h 53"/>
                  <a:gd name="T2" fmla="*/ 0 w 182"/>
                  <a:gd name="T3" fmla="*/ 52 h 53"/>
                  <a:gd name="T4" fmla="*/ 0 w 182"/>
                  <a:gd name="T5" fmla="*/ 53 h 53"/>
                  <a:gd name="T6" fmla="*/ 45 w 182"/>
                  <a:gd name="T7" fmla="*/ 19 h 53"/>
                  <a:gd name="T8" fmla="*/ 182 w 182"/>
                  <a:gd name="T9" fmla="*/ 48 h 53"/>
                  <a:gd name="T10" fmla="*/ 182 w 182"/>
                  <a:gd name="T11" fmla="*/ 48 h 53"/>
                  <a:gd name="T12" fmla="*/ 45 w 182"/>
                  <a:gd name="T13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" h="53">
                    <a:moveTo>
                      <a:pt x="45" y="19"/>
                    </a:moveTo>
                    <a:cubicBezTo>
                      <a:pt x="28" y="26"/>
                      <a:pt x="13" y="38"/>
                      <a:pt x="0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3" y="38"/>
                      <a:pt x="28" y="26"/>
                      <a:pt x="45" y="19"/>
                    </a:cubicBezTo>
                    <a:cubicBezTo>
                      <a:pt x="91" y="0"/>
                      <a:pt x="148" y="12"/>
                      <a:pt x="182" y="48"/>
                    </a:cubicBezTo>
                    <a:cubicBezTo>
                      <a:pt x="182" y="48"/>
                      <a:pt x="182" y="48"/>
                      <a:pt x="182" y="48"/>
                    </a:cubicBezTo>
                    <a:cubicBezTo>
                      <a:pt x="148" y="12"/>
                      <a:pt x="91" y="0"/>
                      <a:pt x="45" y="1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120"/>
              <p:cNvSpPr>
                <a:spLocks/>
              </p:cNvSpPr>
              <p:nvPr/>
            </p:nvSpPr>
            <p:spPr bwMode="auto">
              <a:xfrm>
                <a:off x="-2547938" y="3443288"/>
                <a:ext cx="128588" cy="119063"/>
              </a:xfrm>
              <a:custGeom>
                <a:avLst/>
                <a:gdLst>
                  <a:gd name="T0" fmla="*/ 0 w 10"/>
                  <a:gd name="T1" fmla="*/ 9 h 9"/>
                  <a:gd name="T2" fmla="*/ 1 w 10"/>
                  <a:gd name="T3" fmla="*/ 9 h 9"/>
                  <a:gd name="T4" fmla="*/ 10 w 10"/>
                  <a:gd name="T5" fmla="*/ 1 h 9"/>
                  <a:gd name="T6" fmla="*/ 9 w 10"/>
                  <a:gd name="T7" fmla="*/ 0 h 9"/>
                  <a:gd name="T8" fmla="*/ 0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9"/>
                    </a:moveTo>
                    <a:cubicBezTo>
                      <a:pt x="0" y="9"/>
                      <a:pt x="0" y="9"/>
                      <a:pt x="1" y="9"/>
                    </a:cubicBezTo>
                    <a:cubicBezTo>
                      <a:pt x="4" y="6"/>
                      <a:pt x="7" y="3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3" y="6"/>
                      <a:pt x="0" y="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121"/>
              <p:cNvSpPr>
                <a:spLocks/>
              </p:cNvSpPr>
              <p:nvPr/>
            </p:nvSpPr>
            <p:spPr bwMode="auto">
              <a:xfrm>
                <a:off x="-2651125" y="3208338"/>
                <a:ext cx="25400" cy="25400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  <a:gd name="T10" fmla="*/ 1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122"/>
              <p:cNvSpPr>
                <a:spLocks/>
              </p:cNvSpPr>
              <p:nvPr/>
            </p:nvSpPr>
            <p:spPr bwMode="auto">
              <a:xfrm>
                <a:off x="-2716213" y="3313113"/>
                <a:ext cx="193675" cy="169863"/>
              </a:xfrm>
              <a:custGeom>
                <a:avLst/>
                <a:gdLst>
                  <a:gd name="T0" fmla="*/ 15 w 15"/>
                  <a:gd name="T1" fmla="*/ 13 h 13"/>
                  <a:gd name="T2" fmla="*/ 15 w 15"/>
                  <a:gd name="T3" fmla="*/ 13 h 13"/>
                  <a:gd name="T4" fmla="*/ 0 w 15"/>
                  <a:gd name="T5" fmla="*/ 0 h 13"/>
                  <a:gd name="T6" fmla="*/ 0 w 15"/>
                  <a:gd name="T7" fmla="*/ 0 h 13"/>
                  <a:gd name="T8" fmla="*/ 15 w 1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5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1" y="8"/>
                      <a:pt x="6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1" y="8"/>
                      <a:pt x="15" y="1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123"/>
              <p:cNvSpPr>
                <a:spLocks/>
              </p:cNvSpPr>
              <p:nvPr/>
            </p:nvSpPr>
            <p:spPr bwMode="auto">
              <a:xfrm>
                <a:off x="-2716213" y="3221038"/>
                <a:ext cx="77788" cy="104775"/>
              </a:xfrm>
              <a:custGeom>
                <a:avLst/>
                <a:gdLst>
                  <a:gd name="T0" fmla="*/ 0 w 6"/>
                  <a:gd name="T1" fmla="*/ 8 h 8"/>
                  <a:gd name="T2" fmla="*/ 0 w 6"/>
                  <a:gd name="T3" fmla="*/ 7 h 8"/>
                  <a:gd name="T4" fmla="*/ 6 w 6"/>
                  <a:gd name="T5" fmla="*/ 0 h 8"/>
                  <a:gd name="T6" fmla="*/ 6 w 6"/>
                  <a:gd name="T7" fmla="*/ 0 h 8"/>
                  <a:gd name="T8" fmla="*/ 0 w 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4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5"/>
                      <a:pt x="0" y="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124"/>
              <p:cNvSpPr>
                <a:spLocks/>
              </p:cNvSpPr>
              <p:nvPr/>
            </p:nvSpPr>
            <p:spPr bwMode="auto">
              <a:xfrm>
                <a:off x="-2806700" y="3430588"/>
                <a:ext cx="12700" cy="26988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  <a:gd name="T10" fmla="*/ 1 w 1"/>
                  <a:gd name="T11" fmla="*/ 1 h 2"/>
                  <a:gd name="T12" fmla="*/ 1 w 1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125"/>
              <p:cNvSpPr>
                <a:spLocks/>
              </p:cNvSpPr>
              <p:nvPr/>
            </p:nvSpPr>
            <p:spPr bwMode="auto">
              <a:xfrm>
                <a:off x="-2728913" y="3338513"/>
                <a:ext cx="193675" cy="171450"/>
              </a:xfrm>
              <a:custGeom>
                <a:avLst/>
                <a:gdLst>
                  <a:gd name="T0" fmla="*/ 14 w 15"/>
                  <a:gd name="T1" fmla="*/ 13 h 13"/>
                  <a:gd name="T2" fmla="*/ 15 w 15"/>
                  <a:gd name="T3" fmla="*/ 13 h 13"/>
                  <a:gd name="T4" fmla="*/ 0 w 15"/>
                  <a:gd name="T5" fmla="*/ 0 h 13"/>
                  <a:gd name="T6" fmla="*/ 0 w 15"/>
                  <a:gd name="T7" fmla="*/ 1 h 13"/>
                  <a:gd name="T8" fmla="*/ 14 w 1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4" y="13"/>
                    </a:moveTo>
                    <a:cubicBezTo>
                      <a:pt x="14" y="13"/>
                      <a:pt x="15" y="13"/>
                      <a:pt x="15" y="13"/>
                    </a:cubicBezTo>
                    <a:cubicBezTo>
                      <a:pt x="10" y="8"/>
                      <a:pt x="5" y="4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5" y="4"/>
                      <a:pt x="10" y="8"/>
                      <a:pt x="14" y="1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126"/>
              <p:cNvSpPr>
                <a:spLocks/>
              </p:cNvSpPr>
              <p:nvPr/>
            </p:nvSpPr>
            <p:spPr bwMode="auto">
              <a:xfrm>
                <a:off x="-2806700" y="3338513"/>
                <a:ext cx="77788" cy="104775"/>
              </a:xfrm>
              <a:custGeom>
                <a:avLst/>
                <a:gdLst>
                  <a:gd name="T0" fmla="*/ 6 w 6"/>
                  <a:gd name="T1" fmla="*/ 1 h 8"/>
                  <a:gd name="T2" fmla="*/ 6 w 6"/>
                  <a:gd name="T3" fmla="*/ 0 h 8"/>
                  <a:gd name="T4" fmla="*/ 0 w 6"/>
                  <a:gd name="T5" fmla="*/ 8 h 8"/>
                  <a:gd name="T6" fmla="*/ 1 w 6"/>
                  <a:gd name="T7" fmla="*/ 8 h 8"/>
                  <a:gd name="T8" fmla="*/ 6 w 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6" y="1"/>
                    </a:moveTo>
                    <a:cubicBezTo>
                      <a:pt x="6" y="1"/>
                      <a:pt x="6" y="0"/>
                      <a:pt x="6" y="0"/>
                    </a:cubicBezTo>
                    <a:cubicBezTo>
                      <a:pt x="4" y="3"/>
                      <a:pt x="2" y="5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6"/>
                      <a:pt x="4" y="3"/>
                      <a:pt x="6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127"/>
              <p:cNvSpPr>
                <a:spLocks/>
              </p:cNvSpPr>
              <p:nvPr/>
            </p:nvSpPr>
            <p:spPr bwMode="auto">
              <a:xfrm>
                <a:off x="-2081213" y="2724151"/>
                <a:ext cx="25400" cy="25400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0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128"/>
              <p:cNvSpPr>
                <a:spLocks/>
              </p:cNvSpPr>
              <p:nvPr/>
            </p:nvSpPr>
            <p:spPr bwMode="auto">
              <a:xfrm>
                <a:off x="-2600325" y="2736851"/>
                <a:ext cx="531813" cy="641350"/>
              </a:xfrm>
              <a:custGeom>
                <a:avLst/>
                <a:gdLst>
                  <a:gd name="T0" fmla="*/ 1 w 41"/>
                  <a:gd name="T1" fmla="*/ 49 h 49"/>
                  <a:gd name="T2" fmla="*/ 0 w 41"/>
                  <a:gd name="T3" fmla="*/ 49 h 49"/>
                  <a:gd name="T4" fmla="*/ 41 w 41"/>
                  <a:gd name="T5" fmla="*/ 0 h 49"/>
                  <a:gd name="T6" fmla="*/ 41 w 41"/>
                  <a:gd name="T7" fmla="*/ 0 h 49"/>
                  <a:gd name="T8" fmla="*/ 1 w 41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9">
                    <a:moveTo>
                      <a:pt x="1" y="49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14" y="32"/>
                      <a:pt x="27" y="16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8" y="16"/>
                      <a:pt x="14" y="33"/>
                      <a:pt x="1" y="4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129"/>
              <p:cNvSpPr>
                <a:spLocks/>
              </p:cNvSpPr>
              <p:nvPr/>
            </p:nvSpPr>
            <p:spPr bwMode="auto">
              <a:xfrm>
                <a:off x="-2600325" y="3365501"/>
                <a:ext cx="130175" cy="117475"/>
              </a:xfrm>
              <a:custGeom>
                <a:avLst/>
                <a:gdLst>
                  <a:gd name="T0" fmla="*/ 10 w 10"/>
                  <a:gd name="T1" fmla="*/ 9 h 9"/>
                  <a:gd name="T2" fmla="*/ 10 w 10"/>
                  <a:gd name="T3" fmla="*/ 9 h 9"/>
                  <a:gd name="T4" fmla="*/ 0 w 10"/>
                  <a:gd name="T5" fmla="*/ 1 h 9"/>
                  <a:gd name="T6" fmla="*/ 0 w 10"/>
                  <a:gd name="T7" fmla="*/ 0 h 9"/>
                  <a:gd name="T8" fmla="*/ 10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9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7" y="6"/>
                      <a:pt x="4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7" y="6"/>
                      <a:pt x="10" y="9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132"/>
              <p:cNvSpPr>
                <a:spLocks/>
              </p:cNvSpPr>
              <p:nvPr/>
            </p:nvSpPr>
            <p:spPr bwMode="auto">
              <a:xfrm>
                <a:off x="-2651125" y="3443288"/>
                <a:ext cx="115888" cy="104775"/>
              </a:xfrm>
              <a:custGeom>
                <a:avLst/>
                <a:gdLst>
                  <a:gd name="T0" fmla="*/ 9 w 9"/>
                  <a:gd name="T1" fmla="*/ 8 h 8"/>
                  <a:gd name="T2" fmla="*/ 9 w 9"/>
                  <a:gd name="T3" fmla="*/ 8 h 8"/>
                  <a:gd name="T4" fmla="*/ 0 w 9"/>
                  <a:gd name="T5" fmla="*/ 0 h 8"/>
                  <a:gd name="T6" fmla="*/ 0 w 9"/>
                  <a:gd name="T7" fmla="*/ 0 h 8"/>
                  <a:gd name="T8" fmla="*/ 9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6" y="5"/>
                      <a:pt x="3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6" y="5"/>
                      <a:pt x="9" y="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133"/>
              <p:cNvSpPr>
                <a:spLocks/>
              </p:cNvSpPr>
              <p:nvPr/>
            </p:nvSpPr>
            <p:spPr bwMode="auto">
              <a:xfrm>
                <a:off x="-1862138" y="4216401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1 w 3"/>
                  <a:gd name="T5" fmla="*/ 2 h 2"/>
                  <a:gd name="T6" fmla="*/ 0 w 3"/>
                  <a:gd name="T7" fmla="*/ 1 h 2"/>
                  <a:gd name="T8" fmla="*/ 1 w 3"/>
                  <a:gd name="T9" fmla="*/ 1 h 2"/>
                  <a:gd name="T10" fmla="*/ 2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134"/>
              <p:cNvSpPr>
                <a:spLocks/>
              </p:cNvSpPr>
              <p:nvPr/>
            </p:nvSpPr>
            <p:spPr bwMode="auto">
              <a:xfrm>
                <a:off x="-1809750" y="3757613"/>
                <a:ext cx="142875" cy="446088"/>
              </a:xfrm>
              <a:custGeom>
                <a:avLst/>
                <a:gdLst>
                  <a:gd name="T0" fmla="*/ 0 w 11"/>
                  <a:gd name="T1" fmla="*/ 0 h 34"/>
                  <a:gd name="T2" fmla="*/ 0 w 11"/>
                  <a:gd name="T3" fmla="*/ 0 h 34"/>
                  <a:gd name="T4" fmla="*/ 11 w 11"/>
                  <a:gd name="T5" fmla="*/ 34 h 34"/>
                  <a:gd name="T6" fmla="*/ 11 w 11"/>
                  <a:gd name="T7" fmla="*/ 34 h 34"/>
                  <a:gd name="T8" fmla="*/ 0 w 11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11"/>
                      <a:pt x="9" y="22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9" y="22"/>
                      <a:pt x="5" y="1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135"/>
              <p:cNvSpPr>
                <a:spLocks/>
              </p:cNvSpPr>
              <p:nvPr/>
            </p:nvSpPr>
            <p:spPr bwMode="auto">
              <a:xfrm>
                <a:off x="-1835150" y="4189413"/>
                <a:ext cx="168275" cy="39688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1 h 3"/>
                  <a:gd name="T4" fmla="*/ 0 w 13"/>
                  <a:gd name="T5" fmla="*/ 3 h 3"/>
                  <a:gd name="T6" fmla="*/ 0 w 13"/>
                  <a:gd name="T7" fmla="*/ 3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9" y="2"/>
                      <a:pt x="4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2"/>
                      <a:pt x="9" y="1"/>
                      <a:pt x="13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136"/>
              <p:cNvSpPr>
                <a:spLocks/>
              </p:cNvSpPr>
              <p:nvPr/>
            </p:nvSpPr>
            <p:spPr bwMode="auto">
              <a:xfrm>
                <a:off x="-1473200" y="4137026"/>
                <a:ext cx="39688" cy="39688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3 w 3"/>
                  <a:gd name="T7" fmla="*/ 1 h 3"/>
                  <a:gd name="T8" fmla="*/ 2 w 3"/>
                  <a:gd name="T9" fmla="*/ 1 h 3"/>
                  <a:gd name="T10" fmla="*/ 0 w 3"/>
                  <a:gd name="T11" fmla="*/ 0 h 3"/>
                  <a:gd name="T12" fmla="*/ 1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137"/>
              <p:cNvSpPr>
                <a:spLocks/>
              </p:cNvSpPr>
              <p:nvPr/>
            </p:nvSpPr>
            <p:spPr bwMode="auto">
              <a:xfrm>
                <a:off x="-1757363" y="3744913"/>
                <a:ext cx="141288" cy="444500"/>
              </a:xfrm>
              <a:custGeom>
                <a:avLst/>
                <a:gdLst>
                  <a:gd name="T0" fmla="*/ 0 w 11"/>
                  <a:gd name="T1" fmla="*/ 0 h 34"/>
                  <a:gd name="T2" fmla="*/ 0 w 11"/>
                  <a:gd name="T3" fmla="*/ 0 h 34"/>
                  <a:gd name="T4" fmla="*/ 10 w 11"/>
                  <a:gd name="T5" fmla="*/ 34 h 34"/>
                  <a:gd name="T6" fmla="*/ 11 w 11"/>
                  <a:gd name="T7" fmla="*/ 34 h 34"/>
                  <a:gd name="T8" fmla="*/ 0 w 11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11"/>
                      <a:pt x="8" y="22"/>
                      <a:pt x="10" y="34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8" y="22"/>
                      <a:pt x="5" y="1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138"/>
              <p:cNvSpPr>
                <a:spLocks/>
              </p:cNvSpPr>
              <p:nvPr/>
            </p:nvSpPr>
            <p:spPr bwMode="auto">
              <a:xfrm>
                <a:off x="-1628775" y="4151313"/>
                <a:ext cx="168275" cy="38100"/>
              </a:xfrm>
              <a:custGeom>
                <a:avLst/>
                <a:gdLst>
                  <a:gd name="T0" fmla="*/ 0 w 13"/>
                  <a:gd name="T1" fmla="*/ 3 h 3"/>
                  <a:gd name="T2" fmla="*/ 0 w 13"/>
                  <a:gd name="T3" fmla="*/ 3 h 3"/>
                  <a:gd name="T4" fmla="*/ 13 w 13"/>
                  <a:gd name="T5" fmla="*/ 1 h 3"/>
                  <a:gd name="T6" fmla="*/ 13 w 13"/>
                  <a:gd name="T7" fmla="*/ 0 h 3"/>
                  <a:gd name="T8" fmla="*/ 0 w 1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" y="3"/>
                      <a:pt x="9" y="2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9" y="1"/>
                      <a:pt x="5" y="2"/>
                      <a:pt x="0" y="3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141"/>
              <p:cNvSpPr>
                <a:spLocks/>
              </p:cNvSpPr>
              <p:nvPr/>
            </p:nvSpPr>
            <p:spPr bwMode="auto">
              <a:xfrm>
                <a:off x="-1874838" y="3719513"/>
                <a:ext cx="117475" cy="274638"/>
              </a:xfrm>
              <a:custGeom>
                <a:avLst/>
                <a:gdLst>
                  <a:gd name="T0" fmla="*/ 0 w 9"/>
                  <a:gd name="T1" fmla="*/ 0 h 21"/>
                  <a:gd name="T2" fmla="*/ 1 w 9"/>
                  <a:gd name="T3" fmla="*/ 0 h 21"/>
                  <a:gd name="T4" fmla="*/ 9 w 9"/>
                  <a:gd name="T5" fmla="*/ 21 h 21"/>
                  <a:gd name="T6" fmla="*/ 9 w 9"/>
                  <a:gd name="T7" fmla="*/ 21 h 21"/>
                  <a:gd name="T8" fmla="*/ 0 w 9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4" y="7"/>
                      <a:pt x="7" y="14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6" y="14"/>
                      <a:pt x="4" y="7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142"/>
              <p:cNvSpPr>
                <a:spLocks/>
              </p:cNvSpPr>
              <p:nvPr/>
            </p:nvSpPr>
            <p:spPr bwMode="auto">
              <a:xfrm>
                <a:off x="-657208" y="3675826"/>
                <a:ext cx="38100" cy="65088"/>
              </a:xfrm>
              <a:custGeom>
                <a:avLst/>
                <a:gdLst>
                  <a:gd name="T0" fmla="*/ 1 w 3"/>
                  <a:gd name="T1" fmla="*/ 2 h 5"/>
                  <a:gd name="T2" fmla="*/ 1 w 3"/>
                  <a:gd name="T3" fmla="*/ 5 h 5"/>
                  <a:gd name="T4" fmla="*/ 2 w 3"/>
                  <a:gd name="T5" fmla="*/ 3 h 5"/>
                  <a:gd name="T6" fmla="*/ 3 w 3"/>
                  <a:gd name="T7" fmla="*/ 2 h 5"/>
                  <a:gd name="T8" fmla="*/ 1 w 3"/>
                  <a:gd name="T9" fmla="*/ 1 h 5"/>
                  <a:gd name="T10" fmla="*/ 0 w 3"/>
                  <a:gd name="T11" fmla="*/ 0 h 5"/>
                  <a:gd name="T12" fmla="*/ 1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2"/>
                    </a:moveTo>
                    <a:cubicBezTo>
                      <a:pt x="1" y="3"/>
                      <a:pt x="1" y="4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143"/>
              <p:cNvSpPr>
                <a:spLocks/>
              </p:cNvSpPr>
              <p:nvPr/>
            </p:nvSpPr>
            <p:spPr bwMode="auto">
              <a:xfrm>
                <a:off x="-1641475" y="3600451"/>
                <a:ext cx="1089025" cy="354013"/>
              </a:xfrm>
              <a:custGeom>
                <a:avLst/>
                <a:gdLst>
                  <a:gd name="T0" fmla="*/ 0 w 84"/>
                  <a:gd name="T1" fmla="*/ 26 h 27"/>
                  <a:gd name="T2" fmla="*/ 0 w 84"/>
                  <a:gd name="T3" fmla="*/ 27 h 27"/>
                  <a:gd name="T4" fmla="*/ 84 w 84"/>
                  <a:gd name="T5" fmla="*/ 1 h 27"/>
                  <a:gd name="T6" fmla="*/ 84 w 84"/>
                  <a:gd name="T7" fmla="*/ 0 h 27"/>
                  <a:gd name="T8" fmla="*/ 0 w 84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7">
                    <a:moveTo>
                      <a:pt x="0" y="26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28" y="18"/>
                      <a:pt x="56" y="10"/>
                      <a:pt x="8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56" y="9"/>
                      <a:pt x="28" y="18"/>
                      <a:pt x="0" y="26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144"/>
              <p:cNvSpPr>
                <a:spLocks/>
              </p:cNvSpPr>
              <p:nvPr/>
            </p:nvSpPr>
            <p:spPr bwMode="auto">
              <a:xfrm>
                <a:off x="-1757363" y="3667126"/>
                <a:ext cx="115888" cy="287338"/>
              </a:xfrm>
              <a:custGeom>
                <a:avLst/>
                <a:gdLst>
                  <a:gd name="T0" fmla="*/ 1 w 9"/>
                  <a:gd name="T1" fmla="*/ 0 h 22"/>
                  <a:gd name="T2" fmla="*/ 0 w 9"/>
                  <a:gd name="T3" fmla="*/ 0 h 22"/>
                  <a:gd name="T4" fmla="*/ 9 w 9"/>
                  <a:gd name="T5" fmla="*/ 22 h 22"/>
                  <a:gd name="T6" fmla="*/ 9 w 9"/>
                  <a:gd name="T7" fmla="*/ 22 h 22"/>
                  <a:gd name="T8" fmla="*/ 1 w 9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7" y="14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14"/>
                      <a:pt x="4" y="7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145"/>
              <p:cNvSpPr>
                <a:spLocks/>
              </p:cNvSpPr>
              <p:nvPr/>
            </p:nvSpPr>
            <p:spPr bwMode="auto">
              <a:xfrm>
                <a:off x="-3195638" y="3300413"/>
                <a:ext cx="38100" cy="12700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0 h 1"/>
                  <a:gd name="T4" fmla="*/ 2 w 3"/>
                  <a:gd name="T5" fmla="*/ 0 h 1"/>
                  <a:gd name="T6" fmla="*/ 3 w 3"/>
                  <a:gd name="T7" fmla="*/ 1 h 1"/>
                  <a:gd name="T8" fmla="*/ 2 w 3"/>
                  <a:gd name="T9" fmla="*/ 0 h 1"/>
                  <a:gd name="T10" fmla="*/ 1 w 3"/>
                  <a:gd name="T11" fmla="*/ 0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146"/>
              <p:cNvSpPr>
                <a:spLocks/>
              </p:cNvSpPr>
              <p:nvPr/>
            </p:nvSpPr>
            <p:spPr bwMode="auto">
              <a:xfrm>
                <a:off x="-4076700" y="2579688"/>
                <a:ext cx="180975" cy="693738"/>
              </a:xfrm>
              <a:custGeom>
                <a:avLst/>
                <a:gdLst>
                  <a:gd name="T0" fmla="*/ 1 w 14"/>
                  <a:gd name="T1" fmla="*/ 0 h 53"/>
                  <a:gd name="T2" fmla="*/ 0 w 14"/>
                  <a:gd name="T3" fmla="*/ 0 h 53"/>
                  <a:gd name="T4" fmla="*/ 14 w 14"/>
                  <a:gd name="T5" fmla="*/ 53 h 53"/>
                  <a:gd name="T6" fmla="*/ 14 w 14"/>
                  <a:gd name="T7" fmla="*/ 53 h 53"/>
                  <a:gd name="T8" fmla="*/ 1 w 1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3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5" y="18"/>
                      <a:pt x="9" y="36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0" y="36"/>
                      <a:pt x="5" y="18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147"/>
              <p:cNvSpPr>
                <a:spLocks/>
              </p:cNvSpPr>
              <p:nvPr/>
            </p:nvSpPr>
            <p:spPr bwMode="auto">
              <a:xfrm>
                <a:off x="-4076700" y="2435226"/>
                <a:ext cx="1671638" cy="458788"/>
              </a:xfrm>
              <a:custGeom>
                <a:avLst/>
                <a:gdLst>
                  <a:gd name="T0" fmla="*/ 128 w 129"/>
                  <a:gd name="T1" fmla="*/ 35 h 35"/>
                  <a:gd name="T2" fmla="*/ 129 w 129"/>
                  <a:gd name="T3" fmla="*/ 35 h 35"/>
                  <a:gd name="T4" fmla="*/ 0 w 129"/>
                  <a:gd name="T5" fmla="*/ 11 h 35"/>
                  <a:gd name="T6" fmla="*/ 0 w 129"/>
                  <a:gd name="T7" fmla="*/ 11 h 35"/>
                  <a:gd name="T8" fmla="*/ 128 w 12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35">
                    <a:moveTo>
                      <a:pt x="128" y="35"/>
                    </a:moveTo>
                    <a:cubicBezTo>
                      <a:pt x="129" y="35"/>
                      <a:pt x="129" y="35"/>
                      <a:pt x="129" y="35"/>
                    </a:cubicBezTo>
                    <a:cubicBezTo>
                      <a:pt x="92" y="9"/>
                      <a:pt x="44" y="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4" y="0"/>
                      <a:pt x="92" y="9"/>
                      <a:pt x="128" y="35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148"/>
              <p:cNvSpPr>
                <a:spLocks/>
              </p:cNvSpPr>
              <p:nvPr/>
            </p:nvSpPr>
            <p:spPr bwMode="auto">
              <a:xfrm>
                <a:off x="-3895725" y="3221038"/>
                <a:ext cx="712788" cy="79375"/>
              </a:xfrm>
              <a:custGeom>
                <a:avLst/>
                <a:gdLst>
                  <a:gd name="T0" fmla="*/ 55 w 55"/>
                  <a:gd name="T1" fmla="*/ 6 h 6"/>
                  <a:gd name="T2" fmla="*/ 55 w 55"/>
                  <a:gd name="T3" fmla="*/ 6 h 6"/>
                  <a:gd name="T4" fmla="*/ 0 w 55"/>
                  <a:gd name="T5" fmla="*/ 4 h 6"/>
                  <a:gd name="T6" fmla="*/ 0 w 55"/>
                  <a:gd name="T7" fmla="*/ 4 h 6"/>
                  <a:gd name="T8" fmla="*/ 55 w 5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">
                    <a:moveTo>
                      <a:pt x="55" y="6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37" y="0"/>
                      <a:pt x="18" y="0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8" y="0"/>
                      <a:pt x="37" y="0"/>
                      <a:pt x="55" y="6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149"/>
              <p:cNvSpPr>
                <a:spLocks/>
              </p:cNvSpPr>
              <p:nvPr/>
            </p:nvSpPr>
            <p:spPr bwMode="auto">
              <a:xfrm>
                <a:off x="-2470150" y="3862388"/>
                <a:ext cx="25400" cy="39688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1 w 2"/>
                  <a:gd name="T5" fmla="*/ 1 h 3"/>
                  <a:gd name="T6" fmla="*/ 2 w 2"/>
                  <a:gd name="T7" fmla="*/ 3 h 3"/>
                  <a:gd name="T8" fmla="*/ 2 w 2"/>
                  <a:gd name="T9" fmla="*/ 1 h 3"/>
                  <a:gd name="T10" fmla="*/ 1 w 2"/>
                  <a:gd name="T11" fmla="*/ 0 h 3"/>
                  <a:gd name="T12" fmla="*/ 1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150"/>
              <p:cNvSpPr>
                <a:spLocks/>
              </p:cNvSpPr>
              <p:nvPr/>
            </p:nvSpPr>
            <p:spPr bwMode="auto">
              <a:xfrm>
                <a:off x="-2638425" y="3640138"/>
                <a:ext cx="180975" cy="234950"/>
              </a:xfrm>
              <a:custGeom>
                <a:avLst/>
                <a:gdLst>
                  <a:gd name="T0" fmla="*/ 14 w 14"/>
                  <a:gd name="T1" fmla="*/ 18 h 18"/>
                  <a:gd name="T2" fmla="*/ 14 w 14"/>
                  <a:gd name="T3" fmla="*/ 17 h 18"/>
                  <a:gd name="T4" fmla="*/ 0 w 14"/>
                  <a:gd name="T5" fmla="*/ 0 h 18"/>
                  <a:gd name="T6" fmla="*/ 0 w 14"/>
                  <a:gd name="T7" fmla="*/ 0 h 18"/>
                  <a:gd name="T8" fmla="*/ 14 w 14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14" y="18"/>
                    </a:moveTo>
                    <a:cubicBezTo>
                      <a:pt x="14" y="17"/>
                      <a:pt x="14" y="17"/>
                      <a:pt x="14" y="17"/>
                    </a:cubicBezTo>
                    <a:cubicBezTo>
                      <a:pt x="10" y="11"/>
                      <a:pt x="5" y="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5"/>
                      <a:pt x="10" y="11"/>
                      <a:pt x="14" y="18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Rectangle 151"/>
              <p:cNvSpPr>
                <a:spLocks noChangeArrowheads="1"/>
              </p:cNvSpPr>
              <p:nvPr/>
            </p:nvSpPr>
            <p:spPr bwMode="auto">
              <a:xfrm>
                <a:off x="-3609975" y="2462213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Rectangle 152"/>
              <p:cNvSpPr>
                <a:spLocks noChangeArrowheads="1"/>
              </p:cNvSpPr>
              <p:nvPr/>
            </p:nvSpPr>
            <p:spPr bwMode="auto">
              <a:xfrm>
                <a:off x="-3609975" y="2474913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Rectangle 153"/>
              <p:cNvSpPr>
                <a:spLocks noChangeArrowheads="1"/>
              </p:cNvSpPr>
              <p:nvPr/>
            </p:nvSpPr>
            <p:spPr bwMode="auto">
              <a:xfrm>
                <a:off x="-3609975" y="2514601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Rectangle 154"/>
              <p:cNvSpPr>
                <a:spLocks noChangeArrowheads="1"/>
              </p:cNvSpPr>
              <p:nvPr/>
            </p:nvSpPr>
            <p:spPr bwMode="auto">
              <a:xfrm>
                <a:off x="-3609975" y="2540001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Rectangle 155"/>
              <p:cNvSpPr>
                <a:spLocks noChangeArrowheads="1"/>
              </p:cNvSpPr>
              <p:nvPr/>
            </p:nvSpPr>
            <p:spPr bwMode="auto">
              <a:xfrm>
                <a:off x="-3609975" y="2554288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Rectangle 156"/>
              <p:cNvSpPr>
                <a:spLocks noChangeArrowheads="1"/>
              </p:cNvSpPr>
              <p:nvPr/>
            </p:nvSpPr>
            <p:spPr bwMode="auto">
              <a:xfrm>
                <a:off x="-3609975" y="2579688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Rectangle 157"/>
              <p:cNvSpPr>
                <a:spLocks noChangeArrowheads="1"/>
              </p:cNvSpPr>
              <p:nvPr/>
            </p:nvSpPr>
            <p:spPr bwMode="auto">
              <a:xfrm>
                <a:off x="-3609975" y="2605088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Rectangle 158"/>
              <p:cNvSpPr>
                <a:spLocks noChangeArrowheads="1"/>
              </p:cNvSpPr>
              <p:nvPr/>
            </p:nvSpPr>
            <p:spPr bwMode="auto">
              <a:xfrm>
                <a:off x="-3609975" y="2619376"/>
                <a:ext cx="1588" cy="1588"/>
              </a:xfrm>
              <a:prstGeom prst="rect">
                <a:avLst/>
              </a:prstGeom>
              <a:grpFill/>
              <a:ln w="3175">
                <a:solidFill>
                  <a:srgbClr val="0096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Oval 159"/>
              <p:cNvSpPr>
                <a:spLocks noChangeArrowheads="1"/>
              </p:cNvSpPr>
              <p:nvPr/>
            </p:nvSpPr>
            <p:spPr bwMode="auto">
              <a:xfrm>
                <a:off x="-3662363" y="2657476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160"/>
              <p:cNvSpPr>
                <a:spLocks/>
              </p:cNvSpPr>
              <p:nvPr/>
            </p:nvSpPr>
            <p:spPr bwMode="auto">
              <a:xfrm>
                <a:off x="-3609975" y="2657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Oval 161"/>
              <p:cNvSpPr>
                <a:spLocks noChangeArrowheads="1"/>
              </p:cNvSpPr>
              <p:nvPr/>
            </p:nvSpPr>
            <p:spPr bwMode="auto">
              <a:xfrm>
                <a:off x="-3662363" y="2684463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Oval 162"/>
              <p:cNvSpPr>
                <a:spLocks noChangeArrowheads="1"/>
              </p:cNvSpPr>
              <p:nvPr/>
            </p:nvSpPr>
            <p:spPr bwMode="auto">
              <a:xfrm>
                <a:off x="-3609975" y="2684463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Oval 163"/>
              <p:cNvSpPr>
                <a:spLocks noChangeArrowheads="1"/>
              </p:cNvSpPr>
              <p:nvPr/>
            </p:nvSpPr>
            <p:spPr bwMode="auto">
              <a:xfrm>
                <a:off x="-3662363" y="2697163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164"/>
              <p:cNvSpPr>
                <a:spLocks/>
              </p:cNvSpPr>
              <p:nvPr/>
            </p:nvSpPr>
            <p:spPr bwMode="auto">
              <a:xfrm>
                <a:off x="-3609975" y="26971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Oval 165"/>
              <p:cNvSpPr>
                <a:spLocks noChangeArrowheads="1"/>
              </p:cNvSpPr>
              <p:nvPr/>
            </p:nvSpPr>
            <p:spPr bwMode="auto">
              <a:xfrm>
                <a:off x="-3662363" y="2724151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166"/>
              <p:cNvSpPr>
                <a:spLocks/>
              </p:cNvSpPr>
              <p:nvPr/>
            </p:nvSpPr>
            <p:spPr bwMode="auto">
              <a:xfrm>
                <a:off x="-3609975" y="27241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Oval 167"/>
              <p:cNvSpPr>
                <a:spLocks noChangeArrowheads="1"/>
              </p:cNvSpPr>
              <p:nvPr/>
            </p:nvSpPr>
            <p:spPr bwMode="auto">
              <a:xfrm>
                <a:off x="-3960813" y="277653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Oval 168"/>
              <p:cNvSpPr>
                <a:spLocks noChangeArrowheads="1"/>
              </p:cNvSpPr>
              <p:nvPr/>
            </p:nvSpPr>
            <p:spPr bwMode="auto">
              <a:xfrm>
                <a:off x="-3908425" y="27765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Oval 169"/>
              <p:cNvSpPr>
                <a:spLocks noChangeArrowheads="1"/>
              </p:cNvSpPr>
              <p:nvPr/>
            </p:nvSpPr>
            <p:spPr bwMode="auto">
              <a:xfrm>
                <a:off x="-3857625" y="2762251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Oval 170"/>
              <p:cNvSpPr>
                <a:spLocks noChangeArrowheads="1"/>
              </p:cNvSpPr>
              <p:nvPr/>
            </p:nvSpPr>
            <p:spPr bwMode="auto">
              <a:xfrm>
                <a:off x="-3817938" y="2749551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Oval 171"/>
              <p:cNvSpPr>
                <a:spLocks noChangeArrowheads="1"/>
              </p:cNvSpPr>
              <p:nvPr/>
            </p:nvSpPr>
            <p:spPr bwMode="auto">
              <a:xfrm>
                <a:off x="-3765550" y="2749551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Oval 172"/>
              <p:cNvSpPr>
                <a:spLocks noChangeArrowheads="1"/>
              </p:cNvSpPr>
              <p:nvPr/>
            </p:nvSpPr>
            <p:spPr bwMode="auto">
              <a:xfrm>
                <a:off x="-3714750" y="2749551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173"/>
              <p:cNvSpPr>
                <a:spLocks/>
              </p:cNvSpPr>
              <p:nvPr/>
            </p:nvSpPr>
            <p:spPr bwMode="auto">
              <a:xfrm>
                <a:off x="-3662363" y="2736851"/>
                <a:ext cx="0" cy="1270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Oval 174"/>
              <p:cNvSpPr>
                <a:spLocks noChangeArrowheads="1"/>
              </p:cNvSpPr>
              <p:nvPr/>
            </p:nvSpPr>
            <p:spPr bwMode="auto">
              <a:xfrm>
                <a:off x="-3609975" y="2736851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175"/>
              <p:cNvSpPr>
                <a:spLocks/>
              </p:cNvSpPr>
              <p:nvPr/>
            </p:nvSpPr>
            <p:spPr bwMode="auto">
              <a:xfrm>
                <a:off x="-3948113" y="2814638"/>
                <a:ext cx="0" cy="142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176"/>
              <p:cNvSpPr>
                <a:spLocks/>
              </p:cNvSpPr>
              <p:nvPr/>
            </p:nvSpPr>
            <p:spPr bwMode="auto">
              <a:xfrm>
                <a:off x="-3908425" y="2814638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Oval 177"/>
              <p:cNvSpPr>
                <a:spLocks noChangeArrowheads="1"/>
              </p:cNvSpPr>
              <p:nvPr/>
            </p:nvSpPr>
            <p:spPr bwMode="auto">
              <a:xfrm>
                <a:off x="-3857625" y="28019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Oval 178"/>
              <p:cNvSpPr>
                <a:spLocks noChangeArrowheads="1"/>
              </p:cNvSpPr>
              <p:nvPr/>
            </p:nvSpPr>
            <p:spPr bwMode="auto">
              <a:xfrm>
                <a:off x="-3805238" y="278923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Oval 179"/>
              <p:cNvSpPr>
                <a:spLocks noChangeArrowheads="1"/>
              </p:cNvSpPr>
              <p:nvPr/>
            </p:nvSpPr>
            <p:spPr bwMode="auto">
              <a:xfrm>
                <a:off x="-3752850" y="27892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Oval 180"/>
              <p:cNvSpPr>
                <a:spLocks noChangeArrowheads="1"/>
              </p:cNvSpPr>
              <p:nvPr/>
            </p:nvSpPr>
            <p:spPr bwMode="auto">
              <a:xfrm>
                <a:off x="-3714750" y="2789238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Oval 181"/>
              <p:cNvSpPr>
                <a:spLocks noChangeArrowheads="1"/>
              </p:cNvSpPr>
              <p:nvPr/>
            </p:nvSpPr>
            <p:spPr bwMode="auto">
              <a:xfrm>
                <a:off x="-3662363" y="2776538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Oval 182"/>
              <p:cNvSpPr>
                <a:spLocks noChangeArrowheads="1"/>
              </p:cNvSpPr>
              <p:nvPr/>
            </p:nvSpPr>
            <p:spPr bwMode="auto">
              <a:xfrm>
                <a:off x="-3609975" y="277653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Oval 183"/>
              <p:cNvSpPr>
                <a:spLocks noChangeArrowheads="1"/>
              </p:cNvSpPr>
              <p:nvPr/>
            </p:nvSpPr>
            <p:spPr bwMode="auto">
              <a:xfrm>
                <a:off x="-3559175" y="277653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Oval 184"/>
              <p:cNvSpPr>
                <a:spLocks noChangeArrowheads="1"/>
              </p:cNvSpPr>
              <p:nvPr/>
            </p:nvSpPr>
            <p:spPr bwMode="auto">
              <a:xfrm>
                <a:off x="-3948113" y="2841626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Oval 185"/>
              <p:cNvSpPr>
                <a:spLocks noChangeArrowheads="1"/>
              </p:cNvSpPr>
              <p:nvPr/>
            </p:nvSpPr>
            <p:spPr bwMode="auto">
              <a:xfrm>
                <a:off x="-3895725" y="2828926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Oval 186"/>
              <p:cNvSpPr>
                <a:spLocks noChangeArrowheads="1"/>
              </p:cNvSpPr>
              <p:nvPr/>
            </p:nvSpPr>
            <p:spPr bwMode="auto">
              <a:xfrm>
                <a:off x="-3857625" y="2828926"/>
                <a:ext cx="142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Oval 187"/>
              <p:cNvSpPr>
                <a:spLocks noChangeArrowheads="1"/>
              </p:cNvSpPr>
              <p:nvPr/>
            </p:nvSpPr>
            <p:spPr bwMode="auto">
              <a:xfrm>
                <a:off x="-3805238" y="28146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Oval 188"/>
              <p:cNvSpPr>
                <a:spLocks noChangeArrowheads="1"/>
              </p:cNvSpPr>
              <p:nvPr/>
            </p:nvSpPr>
            <p:spPr bwMode="auto">
              <a:xfrm>
                <a:off x="-3752850" y="28146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Oval 189"/>
              <p:cNvSpPr>
                <a:spLocks noChangeArrowheads="1"/>
              </p:cNvSpPr>
              <p:nvPr/>
            </p:nvSpPr>
            <p:spPr bwMode="auto">
              <a:xfrm>
                <a:off x="-3702050" y="28019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Oval 190"/>
              <p:cNvSpPr>
                <a:spLocks noChangeArrowheads="1"/>
              </p:cNvSpPr>
              <p:nvPr/>
            </p:nvSpPr>
            <p:spPr bwMode="auto">
              <a:xfrm>
                <a:off x="-3662363" y="2801938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Oval 191"/>
              <p:cNvSpPr>
                <a:spLocks noChangeArrowheads="1"/>
              </p:cNvSpPr>
              <p:nvPr/>
            </p:nvSpPr>
            <p:spPr bwMode="auto">
              <a:xfrm>
                <a:off x="-3609975" y="28019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Oval 192"/>
              <p:cNvSpPr>
                <a:spLocks noChangeArrowheads="1"/>
              </p:cNvSpPr>
              <p:nvPr/>
            </p:nvSpPr>
            <p:spPr bwMode="auto">
              <a:xfrm>
                <a:off x="-3559175" y="280193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193"/>
              <p:cNvSpPr>
                <a:spLocks/>
              </p:cNvSpPr>
              <p:nvPr/>
            </p:nvSpPr>
            <p:spPr bwMode="auto">
              <a:xfrm>
                <a:off x="-3998913" y="2867026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194"/>
              <p:cNvSpPr>
                <a:spLocks/>
              </p:cNvSpPr>
              <p:nvPr/>
            </p:nvSpPr>
            <p:spPr bwMode="auto">
              <a:xfrm>
                <a:off x="-3948113" y="2854326"/>
                <a:ext cx="14288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195"/>
              <p:cNvSpPr>
                <a:spLocks/>
              </p:cNvSpPr>
              <p:nvPr/>
            </p:nvSpPr>
            <p:spPr bwMode="auto">
              <a:xfrm>
                <a:off x="-3895725" y="2841626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Oval 196"/>
              <p:cNvSpPr>
                <a:spLocks noChangeArrowheads="1"/>
              </p:cNvSpPr>
              <p:nvPr/>
            </p:nvSpPr>
            <p:spPr bwMode="auto">
              <a:xfrm>
                <a:off x="-3857625" y="2841626"/>
                <a:ext cx="142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197"/>
              <p:cNvSpPr>
                <a:spLocks/>
              </p:cNvSpPr>
              <p:nvPr/>
            </p:nvSpPr>
            <p:spPr bwMode="auto">
              <a:xfrm>
                <a:off x="-3805238" y="2828926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Oval 198"/>
              <p:cNvSpPr>
                <a:spLocks noChangeArrowheads="1"/>
              </p:cNvSpPr>
              <p:nvPr/>
            </p:nvSpPr>
            <p:spPr bwMode="auto">
              <a:xfrm>
                <a:off x="-3752850" y="2828926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Oval 199"/>
              <p:cNvSpPr>
                <a:spLocks noChangeArrowheads="1"/>
              </p:cNvSpPr>
              <p:nvPr/>
            </p:nvSpPr>
            <p:spPr bwMode="auto">
              <a:xfrm>
                <a:off x="-3714750" y="28289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200"/>
              <p:cNvSpPr>
                <a:spLocks/>
              </p:cNvSpPr>
              <p:nvPr/>
            </p:nvSpPr>
            <p:spPr bwMode="auto">
              <a:xfrm>
                <a:off x="-3662363" y="281463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201"/>
              <p:cNvSpPr>
                <a:spLocks/>
              </p:cNvSpPr>
              <p:nvPr/>
            </p:nvSpPr>
            <p:spPr bwMode="auto">
              <a:xfrm>
                <a:off x="-3609975" y="2814638"/>
                <a:ext cx="12700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Oval 202"/>
              <p:cNvSpPr>
                <a:spLocks noChangeArrowheads="1"/>
              </p:cNvSpPr>
              <p:nvPr/>
            </p:nvSpPr>
            <p:spPr bwMode="auto">
              <a:xfrm>
                <a:off x="-3571875" y="2814638"/>
                <a:ext cx="25400" cy="142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Oval 203"/>
              <p:cNvSpPr>
                <a:spLocks noChangeArrowheads="1"/>
              </p:cNvSpPr>
              <p:nvPr/>
            </p:nvSpPr>
            <p:spPr bwMode="auto">
              <a:xfrm>
                <a:off x="-3519488" y="2814638"/>
                <a:ext cx="12700" cy="142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204"/>
              <p:cNvSpPr>
                <a:spLocks/>
              </p:cNvSpPr>
              <p:nvPr/>
            </p:nvSpPr>
            <p:spPr bwMode="auto">
              <a:xfrm>
                <a:off x="-3998913" y="28813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206"/>
              <p:cNvSpPr>
                <a:spLocks/>
              </p:cNvSpPr>
              <p:nvPr/>
            </p:nvSpPr>
            <p:spPr bwMode="auto">
              <a:xfrm>
                <a:off x="-3948113" y="2881313"/>
                <a:ext cx="142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207"/>
              <p:cNvSpPr>
                <a:spLocks/>
              </p:cNvSpPr>
              <p:nvPr/>
            </p:nvSpPr>
            <p:spPr bwMode="auto">
              <a:xfrm>
                <a:off x="-3895725" y="2867026"/>
                <a:ext cx="12700" cy="142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208"/>
              <p:cNvSpPr>
                <a:spLocks/>
              </p:cNvSpPr>
              <p:nvPr/>
            </p:nvSpPr>
            <p:spPr bwMode="auto">
              <a:xfrm>
                <a:off x="-3857625" y="2854326"/>
                <a:ext cx="14288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Oval 209"/>
              <p:cNvSpPr>
                <a:spLocks noChangeArrowheads="1"/>
              </p:cNvSpPr>
              <p:nvPr/>
            </p:nvSpPr>
            <p:spPr bwMode="auto">
              <a:xfrm>
                <a:off x="-3805238" y="28543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Oval 210"/>
              <p:cNvSpPr>
                <a:spLocks noChangeArrowheads="1"/>
              </p:cNvSpPr>
              <p:nvPr/>
            </p:nvSpPr>
            <p:spPr bwMode="auto">
              <a:xfrm>
                <a:off x="-3752850" y="2854326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211"/>
              <p:cNvSpPr>
                <a:spLocks/>
              </p:cNvSpPr>
              <p:nvPr/>
            </p:nvSpPr>
            <p:spPr bwMode="auto">
              <a:xfrm>
                <a:off x="-3714750" y="284162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Oval 212"/>
              <p:cNvSpPr>
                <a:spLocks noChangeArrowheads="1"/>
              </p:cNvSpPr>
              <p:nvPr/>
            </p:nvSpPr>
            <p:spPr bwMode="auto">
              <a:xfrm>
                <a:off x="-3662363" y="28416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Oval 213"/>
              <p:cNvSpPr>
                <a:spLocks noChangeArrowheads="1"/>
              </p:cNvSpPr>
              <p:nvPr/>
            </p:nvSpPr>
            <p:spPr bwMode="auto">
              <a:xfrm>
                <a:off x="-3609975" y="28416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Oval 214"/>
              <p:cNvSpPr>
                <a:spLocks noChangeArrowheads="1"/>
              </p:cNvSpPr>
              <p:nvPr/>
            </p:nvSpPr>
            <p:spPr bwMode="auto">
              <a:xfrm>
                <a:off x="-3571875" y="2841626"/>
                <a:ext cx="254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Oval 215"/>
              <p:cNvSpPr>
                <a:spLocks noChangeArrowheads="1"/>
              </p:cNvSpPr>
              <p:nvPr/>
            </p:nvSpPr>
            <p:spPr bwMode="auto">
              <a:xfrm>
                <a:off x="-3519488" y="28416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216"/>
              <p:cNvSpPr>
                <a:spLocks/>
              </p:cNvSpPr>
              <p:nvPr/>
            </p:nvSpPr>
            <p:spPr bwMode="auto">
              <a:xfrm>
                <a:off x="-3986213" y="2906713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217"/>
              <p:cNvSpPr>
                <a:spLocks/>
              </p:cNvSpPr>
              <p:nvPr/>
            </p:nvSpPr>
            <p:spPr bwMode="auto">
              <a:xfrm>
                <a:off x="-3933825" y="2894013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Oval 218"/>
              <p:cNvSpPr>
                <a:spLocks noChangeArrowheads="1"/>
              </p:cNvSpPr>
              <p:nvPr/>
            </p:nvSpPr>
            <p:spPr bwMode="auto">
              <a:xfrm>
                <a:off x="-3895725" y="28940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219"/>
              <p:cNvSpPr>
                <a:spLocks/>
              </p:cNvSpPr>
              <p:nvPr/>
            </p:nvSpPr>
            <p:spPr bwMode="auto">
              <a:xfrm>
                <a:off x="-3843338" y="2881313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220"/>
              <p:cNvSpPr>
                <a:spLocks/>
              </p:cNvSpPr>
              <p:nvPr/>
            </p:nvSpPr>
            <p:spPr bwMode="auto">
              <a:xfrm>
                <a:off x="-3805238" y="2867026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Oval 221"/>
              <p:cNvSpPr>
                <a:spLocks noChangeArrowheads="1"/>
              </p:cNvSpPr>
              <p:nvPr/>
            </p:nvSpPr>
            <p:spPr bwMode="auto">
              <a:xfrm>
                <a:off x="-3752850" y="2867026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Oval 222"/>
              <p:cNvSpPr>
                <a:spLocks noChangeArrowheads="1"/>
              </p:cNvSpPr>
              <p:nvPr/>
            </p:nvSpPr>
            <p:spPr bwMode="auto">
              <a:xfrm>
                <a:off x="-3702050" y="2867026"/>
                <a:ext cx="142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Oval 223"/>
              <p:cNvSpPr>
                <a:spLocks noChangeArrowheads="1"/>
              </p:cNvSpPr>
              <p:nvPr/>
            </p:nvSpPr>
            <p:spPr bwMode="auto">
              <a:xfrm>
                <a:off x="-3662363" y="2854326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Oval 224"/>
              <p:cNvSpPr>
                <a:spLocks noChangeArrowheads="1"/>
              </p:cNvSpPr>
              <p:nvPr/>
            </p:nvSpPr>
            <p:spPr bwMode="auto">
              <a:xfrm>
                <a:off x="-3609975" y="2854326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Oval 225"/>
              <p:cNvSpPr>
                <a:spLocks noChangeArrowheads="1"/>
              </p:cNvSpPr>
              <p:nvPr/>
            </p:nvSpPr>
            <p:spPr bwMode="auto">
              <a:xfrm>
                <a:off x="-3571875" y="2854326"/>
                <a:ext cx="254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Oval 226"/>
              <p:cNvSpPr>
                <a:spLocks noChangeArrowheads="1"/>
              </p:cNvSpPr>
              <p:nvPr/>
            </p:nvSpPr>
            <p:spPr bwMode="auto">
              <a:xfrm>
                <a:off x="-3519488" y="2854326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227"/>
              <p:cNvSpPr>
                <a:spLocks/>
              </p:cNvSpPr>
              <p:nvPr/>
            </p:nvSpPr>
            <p:spPr bwMode="auto">
              <a:xfrm>
                <a:off x="-3986213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Oval 228"/>
              <p:cNvSpPr>
                <a:spLocks noChangeArrowheads="1"/>
              </p:cNvSpPr>
              <p:nvPr/>
            </p:nvSpPr>
            <p:spPr bwMode="auto">
              <a:xfrm>
                <a:off x="-3933825" y="29194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229"/>
              <p:cNvSpPr>
                <a:spLocks/>
              </p:cNvSpPr>
              <p:nvPr/>
            </p:nvSpPr>
            <p:spPr bwMode="auto">
              <a:xfrm>
                <a:off x="-3895725" y="2906713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230"/>
              <p:cNvSpPr>
                <a:spLocks/>
              </p:cNvSpPr>
              <p:nvPr/>
            </p:nvSpPr>
            <p:spPr bwMode="auto">
              <a:xfrm>
                <a:off x="-3843338" y="2894013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231"/>
              <p:cNvSpPr>
                <a:spLocks/>
              </p:cNvSpPr>
              <p:nvPr/>
            </p:nvSpPr>
            <p:spPr bwMode="auto">
              <a:xfrm>
                <a:off x="-3805238" y="2894013"/>
                <a:ext cx="25400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  <a:gd name="T3" fmla="*/ 1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Oval 232"/>
              <p:cNvSpPr>
                <a:spLocks noChangeArrowheads="1"/>
              </p:cNvSpPr>
              <p:nvPr/>
            </p:nvSpPr>
            <p:spPr bwMode="auto">
              <a:xfrm>
                <a:off x="-3752850" y="28940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Oval 233"/>
              <p:cNvSpPr>
                <a:spLocks noChangeArrowheads="1"/>
              </p:cNvSpPr>
              <p:nvPr/>
            </p:nvSpPr>
            <p:spPr bwMode="auto">
              <a:xfrm>
                <a:off x="-3702050" y="2881313"/>
                <a:ext cx="142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Oval 234"/>
              <p:cNvSpPr>
                <a:spLocks noChangeArrowheads="1"/>
              </p:cNvSpPr>
              <p:nvPr/>
            </p:nvSpPr>
            <p:spPr bwMode="auto">
              <a:xfrm>
                <a:off x="-3662363" y="28813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Oval 235"/>
              <p:cNvSpPr>
                <a:spLocks noChangeArrowheads="1"/>
              </p:cNvSpPr>
              <p:nvPr/>
            </p:nvSpPr>
            <p:spPr bwMode="auto">
              <a:xfrm>
                <a:off x="-3609975" y="28813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Oval 236"/>
              <p:cNvSpPr>
                <a:spLocks noChangeArrowheads="1"/>
              </p:cNvSpPr>
              <p:nvPr/>
            </p:nvSpPr>
            <p:spPr bwMode="auto">
              <a:xfrm>
                <a:off x="-3571875" y="2881313"/>
                <a:ext cx="254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237"/>
              <p:cNvSpPr>
                <a:spLocks/>
              </p:cNvSpPr>
              <p:nvPr/>
            </p:nvSpPr>
            <p:spPr bwMode="auto">
              <a:xfrm>
                <a:off x="-3519488" y="2881313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238"/>
              <p:cNvSpPr>
                <a:spLocks/>
              </p:cNvSpPr>
              <p:nvPr/>
            </p:nvSpPr>
            <p:spPr bwMode="auto">
              <a:xfrm>
                <a:off x="-3986213" y="29464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239"/>
              <p:cNvSpPr>
                <a:spLocks/>
              </p:cNvSpPr>
              <p:nvPr/>
            </p:nvSpPr>
            <p:spPr bwMode="auto">
              <a:xfrm>
                <a:off x="-3933825" y="29337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240"/>
              <p:cNvSpPr>
                <a:spLocks/>
              </p:cNvSpPr>
              <p:nvPr/>
            </p:nvSpPr>
            <p:spPr bwMode="auto">
              <a:xfrm>
                <a:off x="-3895725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241"/>
              <p:cNvSpPr>
                <a:spLocks/>
              </p:cNvSpPr>
              <p:nvPr/>
            </p:nvSpPr>
            <p:spPr bwMode="auto">
              <a:xfrm>
                <a:off x="-3843338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242"/>
              <p:cNvSpPr>
                <a:spLocks/>
              </p:cNvSpPr>
              <p:nvPr/>
            </p:nvSpPr>
            <p:spPr bwMode="auto">
              <a:xfrm>
                <a:off x="-3805238" y="29067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Oval 243"/>
              <p:cNvSpPr>
                <a:spLocks noChangeArrowheads="1"/>
              </p:cNvSpPr>
              <p:nvPr/>
            </p:nvSpPr>
            <p:spPr bwMode="auto">
              <a:xfrm>
                <a:off x="-3752850" y="2906713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Oval 244"/>
              <p:cNvSpPr>
                <a:spLocks noChangeArrowheads="1"/>
              </p:cNvSpPr>
              <p:nvPr/>
            </p:nvSpPr>
            <p:spPr bwMode="auto">
              <a:xfrm>
                <a:off x="-3714750" y="2906713"/>
                <a:ext cx="269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245"/>
              <p:cNvSpPr>
                <a:spLocks/>
              </p:cNvSpPr>
              <p:nvPr/>
            </p:nvSpPr>
            <p:spPr bwMode="auto">
              <a:xfrm>
                <a:off x="-3662363" y="28940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Oval 246"/>
              <p:cNvSpPr>
                <a:spLocks noChangeArrowheads="1"/>
              </p:cNvSpPr>
              <p:nvPr/>
            </p:nvSpPr>
            <p:spPr bwMode="auto">
              <a:xfrm>
                <a:off x="-3624263" y="2894013"/>
                <a:ext cx="269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247"/>
              <p:cNvSpPr>
                <a:spLocks/>
              </p:cNvSpPr>
              <p:nvPr/>
            </p:nvSpPr>
            <p:spPr bwMode="auto">
              <a:xfrm>
                <a:off x="-3571875" y="2894013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Oval 248"/>
              <p:cNvSpPr>
                <a:spLocks noChangeArrowheads="1"/>
              </p:cNvSpPr>
              <p:nvPr/>
            </p:nvSpPr>
            <p:spPr bwMode="auto">
              <a:xfrm>
                <a:off x="-3519488" y="2906713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249"/>
              <p:cNvSpPr>
                <a:spLocks/>
              </p:cNvSpPr>
              <p:nvPr/>
            </p:nvSpPr>
            <p:spPr bwMode="auto">
              <a:xfrm>
                <a:off x="-3973513" y="29591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Oval 250"/>
              <p:cNvSpPr>
                <a:spLocks noChangeArrowheads="1"/>
              </p:cNvSpPr>
              <p:nvPr/>
            </p:nvSpPr>
            <p:spPr bwMode="auto">
              <a:xfrm>
                <a:off x="-3921125" y="2959101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251"/>
              <p:cNvSpPr>
                <a:spLocks/>
              </p:cNvSpPr>
              <p:nvPr/>
            </p:nvSpPr>
            <p:spPr bwMode="auto">
              <a:xfrm>
                <a:off x="-3883025" y="29464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252"/>
              <p:cNvSpPr>
                <a:spLocks/>
              </p:cNvSpPr>
              <p:nvPr/>
            </p:nvSpPr>
            <p:spPr bwMode="auto">
              <a:xfrm>
                <a:off x="-3843338" y="29337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253"/>
              <p:cNvSpPr>
                <a:spLocks/>
              </p:cNvSpPr>
              <p:nvPr/>
            </p:nvSpPr>
            <p:spPr bwMode="auto">
              <a:xfrm>
                <a:off x="-3792538" y="2933701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Oval 254"/>
              <p:cNvSpPr>
                <a:spLocks noChangeArrowheads="1"/>
              </p:cNvSpPr>
              <p:nvPr/>
            </p:nvSpPr>
            <p:spPr bwMode="auto">
              <a:xfrm>
                <a:off x="-3752850" y="2933701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255"/>
              <p:cNvSpPr>
                <a:spLocks/>
              </p:cNvSpPr>
              <p:nvPr/>
            </p:nvSpPr>
            <p:spPr bwMode="auto">
              <a:xfrm>
                <a:off x="-3702050" y="2919413"/>
                <a:ext cx="14288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256"/>
              <p:cNvSpPr>
                <a:spLocks/>
              </p:cNvSpPr>
              <p:nvPr/>
            </p:nvSpPr>
            <p:spPr bwMode="auto">
              <a:xfrm>
                <a:off x="-3662363" y="2919413"/>
                <a:ext cx="25400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Oval 257"/>
              <p:cNvSpPr>
                <a:spLocks noChangeArrowheads="1"/>
              </p:cNvSpPr>
              <p:nvPr/>
            </p:nvSpPr>
            <p:spPr bwMode="auto">
              <a:xfrm>
                <a:off x="-3609975" y="2919413"/>
                <a:ext cx="12700" cy="142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Oval 258"/>
              <p:cNvSpPr>
                <a:spLocks noChangeArrowheads="1"/>
              </p:cNvSpPr>
              <p:nvPr/>
            </p:nvSpPr>
            <p:spPr bwMode="auto">
              <a:xfrm>
                <a:off x="-3559175" y="2919413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259"/>
              <p:cNvSpPr>
                <a:spLocks/>
              </p:cNvSpPr>
              <p:nvPr/>
            </p:nvSpPr>
            <p:spPr bwMode="auto">
              <a:xfrm>
                <a:off x="-4271963" y="3076576"/>
                <a:ext cx="39688" cy="269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1 h 2"/>
                  <a:gd name="T4" fmla="*/ 1 w 3"/>
                  <a:gd name="T5" fmla="*/ 1 h 2"/>
                  <a:gd name="T6" fmla="*/ 0 w 3"/>
                  <a:gd name="T7" fmla="*/ 2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3" y="1"/>
                      <a:pt x="2" y="1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260"/>
              <p:cNvSpPr>
                <a:spLocks/>
              </p:cNvSpPr>
              <p:nvPr/>
            </p:nvSpPr>
            <p:spPr bwMode="auto">
              <a:xfrm>
                <a:off x="-4232275" y="3063876"/>
                <a:ext cx="38100" cy="26988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261"/>
              <p:cNvSpPr>
                <a:spLocks/>
              </p:cNvSpPr>
              <p:nvPr/>
            </p:nvSpPr>
            <p:spPr bwMode="auto">
              <a:xfrm>
                <a:off x="-4194175" y="3051176"/>
                <a:ext cx="39688" cy="12700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262"/>
              <p:cNvSpPr>
                <a:spLocks/>
              </p:cNvSpPr>
              <p:nvPr/>
            </p:nvSpPr>
            <p:spPr bwMode="auto">
              <a:xfrm>
                <a:off x="-3960813" y="2986088"/>
                <a:ext cx="0" cy="1270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263"/>
              <p:cNvSpPr>
                <a:spLocks/>
              </p:cNvSpPr>
              <p:nvPr/>
            </p:nvSpPr>
            <p:spPr bwMode="auto">
              <a:xfrm>
                <a:off x="-3883025" y="2971801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264"/>
              <p:cNvSpPr>
                <a:spLocks/>
              </p:cNvSpPr>
              <p:nvPr/>
            </p:nvSpPr>
            <p:spPr bwMode="auto">
              <a:xfrm>
                <a:off x="-3843338" y="29591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265"/>
              <p:cNvSpPr>
                <a:spLocks/>
              </p:cNvSpPr>
              <p:nvPr/>
            </p:nvSpPr>
            <p:spPr bwMode="auto">
              <a:xfrm>
                <a:off x="-3792538" y="2946401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266"/>
              <p:cNvSpPr>
                <a:spLocks/>
              </p:cNvSpPr>
              <p:nvPr/>
            </p:nvSpPr>
            <p:spPr bwMode="auto">
              <a:xfrm>
                <a:off x="-3752850" y="29464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267"/>
              <p:cNvSpPr>
                <a:spLocks/>
              </p:cNvSpPr>
              <p:nvPr/>
            </p:nvSpPr>
            <p:spPr bwMode="auto">
              <a:xfrm>
                <a:off x="-3702050" y="2946401"/>
                <a:ext cx="142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268"/>
              <p:cNvSpPr>
                <a:spLocks/>
              </p:cNvSpPr>
              <p:nvPr/>
            </p:nvSpPr>
            <p:spPr bwMode="auto">
              <a:xfrm>
                <a:off x="-3662363" y="2933701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Oval 269"/>
              <p:cNvSpPr>
                <a:spLocks noChangeArrowheads="1"/>
              </p:cNvSpPr>
              <p:nvPr/>
            </p:nvSpPr>
            <p:spPr bwMode="auto">
              <a:xfrm>
                <a:off x="-3609975" y="2933701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Oval 270"/>
              <p:cNvSpPr>
                <a:spLocks noChangeArrowheads="1"/>
              </p:cNvSpPr>
              <p:nvPr/>
            </p:nvSpPr>
            <p:spPr bwMode="auto">
              <a:xfrm>
                <a:off x="-3571875" y="2946401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271"/>
              <p:cNvSpPr>
                <a:spLocks/>
              </p:cNvSpPr>
              <p:nvPr/>
            </p:nvSpPr>
            <p:spPr bwMode="auto">
              <a:xfrm>
                <a:off x="-4349750" y="3143251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272"/>
              <p:cNvSpPr>
                <a:spLocks/>
              </p:cNvSpPr>
              <p:nvPr/>
            </p:nvSpPr>
            <p:spPr bwMode="auto">
              <a:xfrm>
                <a:off x="-4310063" y="3116263"/>
                <a:ext cx="38100" cy="269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1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273"/>
              <p:cNvSpPr>
                <a:spLocks/>
              </p:cNvSpPr>
              <p:nvPr/>
            </p:nvSpPr>
            <p:spPr bwMode="auto">
              <a:xfrm>
                <a:off x="-4271963" y="3103563"/>
                <a:ext cx="39688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2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274"/>
              <p:cNvSpPr>
                <a:spLocks/>
              </p:cNvSpPr>
              <p:nvPr/>
            </p:nvSpPr>
            <p:spPr bwMode="auto">
              <a:xfrm>
                <a:off x="-4232275" y="3076576"/>
                <a:ext cx="50800" cy="26988"/>
              </a:xfrm>
              <a:custGeom>
                <a:avLst/>
                <a:gdLst>
                  <a:gd name="T0" fmla="*/ 2 w 4"/>
                  <a:gd name="T1" fmla="*/ 2 h 2"/>
                  <a:gd name="T2" fmla="*/ 3 w 4"/>
                  <a:gd name="T3" fmla="*/ 1 h 2"/>
                  <a:gd name="T4" fmla="*/ 2 w 4"/>
                  <a:gd name="T5" fmla="*/ 1 h 2"/>
                  <a:gd name="T6" fmla="*/ 1 w 4"/>
                  <a:gd name="T7" fmla="*/ 2 h 2"/>
                  <a:gd name="T8" fmla="*/ 2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4" y="1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275"/>
              <p:cNvSpPr>
                <a:spLocks/>
              </p:cNvSpPr>
              <p:nvPr/>
            </p:nvSpPr>
            <p:spPr bwMode="auto">
              <a:xfrm>
                <a:off x="-4181475" y="3063876"/>
                <a:ext cx="39688" cy="26988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1 h 2"/>
                  <a:gd name="T4" fmla="*/ 1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276"/>
              <p:cNvSpPr>
                <a:spLocks/>
              </p:cNvSpPr>
              <p:nvPr/>
            </p:nvSpPr>
            <p:spPr bwMode="auto">
              <a:xfrm>
                <a:off x="-3960813" y="2998788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Oval 277"/>
              <p:cNvSpPr>
                <a:spLocks noChangeArrowheads="1"/>
              </p:cNvSpPr>
              <p:nvPr/>
            </p:nvSpPr>
            <p:spPr bwMode="auto">
              <a:xfrm>
                <a:off x="-3908425" y="299878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278"/>
              <p:cNvSpPr>
                <a:spLocks/>
              </p:cNvSpPr>
              <p:nvPr/>
            </p:nvSpPr>
            <p:spPr bwMode="auto">
              <a:xfrm>
                <a:off x="-3883025" y="2986088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279"/>
              <p:cNvSpPr>
                <a:spLocks/>
              </p:cNvSpPr>
              <p:nvPr/>
            </p:nvSpPr>
            <p:spPr bwMode="auto">
              <a:xfrm>
                <a:off x="-3830638" y="2971801"/>
                <a:ext cx="12700" cy="142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280"/>
              <p:cNvSpPr>
                <a:spLocks/>
              </p:cNvSpPr>
              <p:nvPr/>
            </p:nvSpPr>
            <p:spPr bwMode="auto">
              <a:xfrm>
                <a:off x="-3792538" y="2971801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281"/>
              <p:cNvSpPr>
                <a:spLocks/>
              </p:cNvSpPr>
              <p:nvPr/>
            </p:nvSpPr>
            <p:spPr bwMode="auto">
              <a:xfrm>
                <a:off x="-3740150" y="2971801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Oval 282"/>
              <p:cNvSpPr>
                <a:spLocks noChangeArrowheads="1"/>
              </p:cNvSpPr>
              <p:nvPr/>
            </p:nvSpPr>
            <p:spPr bwMode="auto">
              <a:xfrm>
                <a:off x="-3702050" y="2959101"/>
                <a:ext cx="142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Oval 283"/>
              <p:cNvSpPr>
                <a:spLocks noChangeArrowheads="1"/>
              </p:cNvSpPr>
              <p:nvPr/>
            </p:nvSpPr>
            <p:spPr bwMode="auto">
              <a:xfrm>
                <a:off x="-3662363" y="2959101"/>
                <a:ext cx="254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284"/>
              <p:cNvSpPr>
                <a:spLocks/>
              </p:cNvSpPr>
              <p:nvPr/>
            </p:nvSpPr>
            <p:spPr bwMode="auto">
              <a:xfrm>
                <a:off x="-3609975" y="2959101"/>
                <a:ext cx="12700" cy="1270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Oval 285"/>
              <p:cNvSpPr>
                <a:spLocks noChangeArrowheads="1"/>
              </p:cNvSpPr>
              <p:nvPr/>
            </p:nvSpPr>
            <p:spPr bwMode="auto">
              <a:xfrm>
                <a:off x="-3571875" y="2959101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286"/>
              <p:cNvSpPr>
                <a:spLocks/>
              </p:cNvSpPr>
              <p:nvPr/>
            </p:nvSpPr>
            <p:spPr bwMode="auto">
              <a:xfrm>
                <a:off x="-4337050" y="3155951"/>
                <a:ext cx="39688" cy="25400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1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287"/>
              <p:cNvSpPr>
                <a:spLocks/>
              </p:cNvSpPr>
              <p:nvPr/>
            </p:nvSpPr>
            <p:spPr bwMode="auto">
              <a:xfrm>
                <a:off x="-4297363" y="3143251"/>
                <a:ext cx="38100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288"/>
              <p:cNvSpPr>
                <a:spLocks/>
              </p:cNvSpPr>
              <p:nvPr/>
            </p:nvSpPr>
            <p:spPr bwMode="auto">
              <a:xfrm>
                <a:off x="-4259263" y="3116263"/>
                <a:ext cx="39688" cy="269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2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289"/>
              <p:cNvSpPr>
                <a:spLocks/>
              </p:cNvSpPr>
              <p:nvPr/>
            </p:nvSpPr>
            <p:spPr bwMode="auto">
              <a:xfrm>
                <a:off x="-4219575" y="3103563"/>
                <a:ext cx="38100" cy="2540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0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290"/>
              <p:cNvSpPr>
                <a:spLocks/>
              </p:cNvSpPr>
              <p:nvPr/>
            </p:nvSpPr>
            <p:spPr bwMode="auto">
              <a:xfrm>
                <a:off x="-4181475" y="3090863"/>
                <a:ext cx="39688" cy="12700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1 w 3"/>
                  <a:gd name="T5" fmla="*/ 0 h 1"/>
                  <a:gd name="T6" fmla="*/ 0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291"/>
              <p:cNvSpPr>
                <a:spLocks/>
              </p:cNvSpPr>
              <p:nvPr/>
            </p:nvSpPr>
            <p:spPr bwMode="auto">
              <a:xfrm>
                <a:off x="-3960813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Oval 292"/>
              <p:cNvSpPr>
                <a:spLocks noChangeArrowheads="1"/>
              </p:cNvSpPr>
              <p:nvPr/>
            </p:nvSpPr>
            <p:spPr bwMode="auto">
              <a:xfrm>
                <a:off x="-3908425" y="301148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Oval 293"/>
              <p:cNvSpPr>
                <a:spLocks noChangeArrowheads="1"/>
              </p:cNvSpPr>
              <p:nvPr/>
            </p:nvSpPr>
            <p:spPr bwMode="auto">
              <a:xfrm>
                <a:off x="-3870325" y="3011488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294"/>
              <p:cNvSpPr>
                <a:spLocks/>
              </p:cNvSpPr>
              <p:nvPr/>
            </p:nvSpPr>
            <p:spPr bwMode="auto">
              <a:xfrm>
                <a:off x="-3830638" y="2998788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295"/>
              <p:cNvSpPr>
                <a:spLocks/>
              </p:cNvSpPr>
              <p:nvPr/>
            </p:nvSpPr>
            <p:spPr bwMode="auto">
              <a:xfrm>
                <a:off x="-3792538" y="2986088"/>
                <a:ext cx="26988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Oval 296"/>
              <p:cNvSpPr>
                <a:spLocks noChangeArrowheads="1"/>
              </p:cNvSpPr>
              <p:nvPr/>
            </p:nvSpPr>
            <p:spPr bwMode="auto">
              <a:xfrm>
                <a:off x="-3740150" y="2986088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297"/>
              <p:cNvSpPr>
                <a:spLocks/>
              </p:cNvSpPr>
              <p:nvPr/>
            </p:nvSpPr>
            <p:spPr bwMode="auto">
              <a:xfrm>
                <a:off x="-3702050" y="2986088"/>
                <a:ext cx="14288" cy="1270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298"/>
              <p:cNvSpPr>
                <a:spLocks/>
              </p:cNvSpPr>
              <p:nvPr/>
            </p:nvSpPr>
            <p:spPr bwMode="auto">
              <a:xfrm>
                <a:off x="-3662363" y="2986088"/>
                <a:ext cx="25400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  <a:gd name="T3" fmla="*/ 0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Oval 299"/>
              <p:cNvSpPr>
                <a:spLocks noChangeArrowheads="1"/>
              </p:cNvSpPr>
              <p:nvPr/>
            </p:nvSpPr>
            <p:spPr bwMode="auto">
              <a:xfrm>
                <a:off x="-3609975" y="2971801"/>
                <a:ext cx="12700" cy="142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Oval 300"/>
              <p:cNvSpPr>
                <a:spLocks noChangeArrowheads="1"/>
              </p:cNvSpPr>
              <p:nvPr/>
            </p:nvSpPr>
            <p:spPr bwMode="auto">
              <a:xfrm>
                <a:off x="-3571875" y="2986088"/>
                <a:ext cx="12700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301"/>
              <p:cNvSpPr>
                <a:spLocks/>
              </p:cNvSpPr>
              <p:nvPr/>
            </p:nvSpPr>
            <p:spPr bwMode="auto">
              <a:xfrm>
                <a:off x="-3998913" y="305117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302"/>
              <p:cNvSpPr>
                <a:spLocks/>
              </p:cNvSpPr>
              <p:nvPr/>
            </p:nvSpPr>
            <p:spPr bwMode="auto">
              <a:xfrm>
                <a:off x="-3948113" y="3051176"/>
                <a:ext cx="142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303"/>
              <p:cNvSpPr>
                <a:spLocks/>
              </p:cNvSpPr>
              <p:nvPr/>
            </p:nvSpPr>
            <p:spPr bwMode="auto">
              <a:xfrm>
                <a:off x="-3908425" y="3038476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304"/>
              <p:cNvSpPr>
                <a:spLocks/>
              </p:cNvSpPr>
              <p:nvPr/>
            </p:nvSpPr>
            <p:spPr bwMode="auto">
              <a:xfrm>
                <a:off x="-3870325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Oval 305"/>
              <p:cNvSpPr>
                <a:spLocks noChangeArrowheads="1"/>
              </p:cNvSpPr>
              <p:nvPr/>
            </p:nvSpPr>
            <p:spPr bwMode="auto">
              <a:xfrm>
                <a:off x="-3817938" y="302418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306"/>
              <p:cNvSpPr>
                <a:spLocks/>
              </p:cNvSpPr>
              <p:nvPr/>
            </p:nvSpPr>
            <p:spPr bwMode="auto">
              <a:xfrm>
                <a:off x="-3779838" y="3011488"/>
                <a:ext cx="14288" cy="1270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Oval 307"/>
              <p:cNvSpPr>
                <a:spLocks noChangeArrowheads="1"/>
              </p:cNvSpPr>
              <p:nvPr/>
            </p:nvSpPr>
            <p:spPr bwMode="auto">
              <a:xfrm>
                <a:off x="-3687763" y="3011488"/>
                <a:ext cx="1588" cy="1588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Oval 308"/>
              <p:cNvSpPr>
                <a:spLocks noChangeArrowheads="1"/>
              </p:cNvSpPr>
              <p:nvPr/>
            </p:nvSpPr>
            <p:spPr bwMode="auto">
              <a:xfrm>
                <a:off x="-3649663" y="2998788"/>
                <a:ext cx="1588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Oval 309"/>
              <p:cNvSpPr>
                <a:spLocks noChangeArrowheads="1"/>
              </p:cNvSpPr>
              <p:nvPr/>
            </p:nvSpPr>
            <p:spPr bwMode="auto">
              <a:xfrm>
                <a:off x="-3609975" y="2998788"/>
                <a:ext cx="12700" cy="12700"/>
              </a:xfrm>
              <a:prstGeom prst="ellipse">
                <a:avLst/>
              </a:pr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310"/>
              <p:cNvSpPr>
                <a:spLocks/>
              </p:cNvSpPr>
              <p:nvPr/>
            </p:nvSpPr>
            <p:spPr bwMode="auto">
              <a:xfrm>
                <a:off x="-3559175" y="2998788"/>
                <a:ext cx="0" cy="1270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311"/>
              <p:cNvSpPr>
                <a:spLocks/>
              </p:cNvSpPr>
              <p:nvPr/>
            </p:nvSpPr>
            <p:spPr bwMode="auto">
              <a:xfrm>
                <a:off x="-3986213" y="3076576"/>
                <a:ext cx="12700" cy="142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312"/>
              <p:cNvSpPr>
                <a:spLocks/>
              </p:cNvSpPr>
              <p:nvPr/>
            </p:nvSpPr>
            <p:spPr bwMode="auto">
              <a:xfrm>
                <a:off x="-3948113" y="3063876"/>
                <a:ext cx="14288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313"/>
              <p:cNvSpPr>
                <a:spLocks/>
              </p:cNvSpPr>
              <p:nvPr/>
            </p:nvSpPr>
            <p:spPr bwMode="auto">
              <a:xfrm>
                <a:off x="-3908425" y="3051176"/>
                <a:ext cx="12700" cy="1270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314"/>
              <p:cNvSpPr>
                <a:spLocks/>
              </p:cNvSpPr>
              <p:nvPr/>
            </p:nvSpPr>
            <p:spPr bwMode="auto">
              <a:xfrm>
                <a:off x="-3870325" y="3051176"/>
                <a:ext cx="26988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  <a:gd name="T3" fmla="*/ 0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315"/>
              <p:cNvSpPr>
                <a:spLocks/>
              </p:cNvSpPr>
              <p:nvPr/>
            </p:nvSpPr>
            <p:spPr bwMode="auto">
              <a:xfrm>
                <a:off x="-3830638" y="3038476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316"/>
              <p:cNvSpPr>
                <a:spLocks/>
              </p:cNvSpPr>
              <p:nvPr/>
            </p:nvSpPr>
            <p:spPr bwMode="auto">
              <a:xfrm>
                <a:off x="-3792538" y="3024188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317"/>
              <p:cNvSpPr>
                <a:spLocks/>
              </p:cNvSpPr>
              <p:nvPr/>
            </p:nvSpPr>
            <p:spPr bwMode="auto">
              <a:xfrm>
                <a:off x="-3740150" y="3024188"/>
                <a:ext cx="12700" cy="142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318"/>
              <p:cNvSpPr>
                <a:spLocks/>
              </p:cNvSpPr>
              <p:nvPr/>
            </p:nvSpPr>
            <p:spPr bwMode="auto">
              <a:xfrm>
                <a:off x="-3702050" y="3024188"/>
                <a:ext cx="26988" cy="142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319"/>
              <p:cNvSpPr>
                <a:spLocks/>
              </p:cNvSpPr>
              <p:nvPr/>
            </p:nvSpPr>
            <p:spPr bwMode="auto">
              <a:xfrm>
                <a:off x="-3662363" y="3024188"/>
                <a:ext cx="25400" cy="142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320"/>
              <p:cNvSpPr>
                <a:spLocks/>
              </p:cNvSpPr>
              <p:nvPr/>
            </p:nvSpPr>
            <p:spPr bwMode="auto">
              <a:xfrm>
                <a:off x="-3609975" y="3011488"/>
                <a:ext cx="25400" cy="1270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321"/>
              <p:cNvSpPr>
                <a:spLocks/>
              </p:cNvSpPr>
              <p:nvPr/>
            </p:nvSpPr>
            <p:spPr bwMode="auto">
              <a:xfrm>
                <a:off x="-3571875" y="3024188"/>
                <a:ext cx="127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322"/>
              <p:cNvSpPr>
                <a:spLocks/>
              </p:cNvSpPr>
              <p:nvPr/>
            </p:nvSpPr>
            <p:spPr bwMode="auto">
              <a:xfrm>
                <a:off x="-3519488" y="3024188"/>
                <a:ext cx="127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323"/>
              <p:cNvSpPr>
                <a:spLocks/>
              </p:cNvSpPr>
              <p:nvPr/>
            </p:nvSpPr>
            <p:spPr bwMode="auto">
              <a:xfrm>
                <a:off x="-2043113" y="3470276"/>
                <a:ext cx="39688" cy="25400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324"/>
              <p:cNvSpPr>
                <a:spLocks/>
              </p:cNvSpPr>
              <p:nvPr/>
            </p:nvSpPr>
            <p:spPr bwMode="auto">
              <a:xfrm>
                <a:off x="-2030413" y="3457576"/>
                <a:ext cx="26988" cy="25400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325"/>
              <p:cNvSpPr>
                <a:spLocks/>
              </p:cNvSpPr>
              <p:nvPr/>
            </p:nvSpPr>
            <p:spPr bwMode="auto">
              <a:xfrm>
                <a:off x="-2017713" y="3443288"/>
                <a:ext cx="26988" cy="396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326"/>
              <p:cNvSpPr>
                <a:spLocks/>
              </p:cNvSpPr>
              <p:nvPr/>
            </p:nvSpPr>
            <p:spPr bwMode="auto">
              <a:xfrm>
                <a:off x="-2003425" y="3443288"/>
                <a:ext cx="25400" cy="26988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327"/>
              <p:cNvSpPr>
                <a:spLocks/>
              </p:cNvSpPr>
              <p:nvPr/>
            </p:nvSpPr>
            <p:spPr bwMode="auto">
              <a:xfrm>
                <a:off x="-1990725" y="3430588"/>
                <a:ext cx="25400" cy="3968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328"/>
              <p:cNvSpPr>
                <a:spLocks/>
              </p:cNvSpPr>
              <p:nvPr/>
            </p:nvSpPr>
            <p:spPr bwMode="auto">
              <a:xfrm>
                <a:off x="-1978025" y="3430588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329"/>
              <p:cNvSpPr>
                <a:spLocks/>
              </p:cNvSpPr>
              <p:nvPr/>
            </p:nvSpPr>
            <p:spPr bwMode="auto">
              <a:xfrm>
                <a:off x="-1978025" y="3417888"/>
                <a:ext cx="38100" cy="39688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2 h 3"/>
                  <a:gd name="T4" fmla="*/ 2 w 3"/>
                  <a:gd name="T5" fmla="*/ 3 h 3"/>
                  <a:gd name="T6" fmla="*/ 0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330"/>
              <p:cNvSpPr>
                <a:spLocks/>
              </p:cNvSpPr>
              <p:nvPr/>
            </p:nvSpPr>
            <p:spPr bwMode="auto">
              <a:xfrm>
                <a:off x="-1965325" y="3417888"/>
                <a:ext cx="25400" cy="25400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331"/>
              <p:cNvSpPr>
                <a:spLocks/>
              </p:cNvSpPr>
              <p:nvPr/>
            </p:nvSpPr>
            <p:spPr bwMode="auto">
              <a:xfrm>
                <a:off x="-1952625" y="3405188"/>
                <a:ext cx="26988" cy="38100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332"/>
              <p:cNvSpPr>
                <a:spLocks/>
              </p:cNvSpPr>
              <p:nvPr/>
            </p:nvSpPr>
            <p:spPr bwMode="auto">
              <a:xfrm>
                <a:off x="-1939925" y="3390901"/>
                <a:ext cx="26988" cy="396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333"/>
              <p:cNvSpPr>
                <a:spLocks/>
              </p:cNvSpPr>
              <p:nvPr/>
            </p:nvSpPr>
            <p:spPr bwMode="auto">
              <a:xfrm>
                <a:off x="-1925638" y="3390901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334"/>
              <p:cNvSpPr>
                <a:spLocks/>
              </p:cNvSpPr>
              <p:nvPr/>
            </p:nvSpPr>
            <p:spPr bwMode="auto">
              <a:xfrm>
                <a:off x="-2444750" y="3116263"/>
                <a:ext cx="39688" cy="26988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2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335"/>
              <p:cNvSpPr>
                <a:spLocks/>
              </p:cNvSpPr>
              <p:nvPr/>
            </p:nvSpPr>
            <p:spPr bwMode="auto">
              <a:xfrm>
                <a:off x="-2470150" y="3103563"/>
                <a:ext cx="38100" cy="25400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336"/>
              <p:cNvSpPr>
                <a:spLocks/>
              </p:cNvSpPr>
              <p:nvPr/>
            </p:nvSpPr>
            <p:spPr bwMode="auto">
              <a:xfrm>
                <a:off x="-2497138" y="3076576"/>
                <a:ext cx="39688" cy="26988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337"/>
              <p:cNvSpPr>
                <a:spLocks/>
              </p:cNvSpPr>
              <p:nvPr/>
            </p:nvSpPr>
            <p:spPr bwMode="auto">
              <a:xfrm>
                <a:off x="-2522538" y="3063876"/>
                <a:ext cx="39688" cy="269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338"/>
              <p:cNvSpPr>
                <a:spLocks/>
              </p:cNvSpPr>
              <p:nvPr/>
            </p:nvSpPr>
            <p:spPr bwMode="auto">
              <a:xfrm>
                <a:off x="-2547938" y="3038476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339"/>
              <p:cNvSpPr>
                <a:spLocks/>
              </p:cNvSpPr>
              <p:nvPr/>
            </p:nvSpPr>
            <p:spPr bwMode="auto">
              <a:xfrm>
                <a:off x="-2573338" y="3024188"/>
                <a:ext cx="25400" cy="26988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340"/>
              <p:cNvSpPr>
                <a:spLocks/>
              </p:cNvSpPr>
              <p:nvPr/>
            </p:nvSpPr>
            <p:spPr bwMode="auto">
              <a:xfrm>
                <a:off x="-2600325" y="2998788"/>
                <a:ext cx="26988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341"/>
              <p:cNvSpPr>
                <a:spLocks/>
              </p:cNvSpPr>
              <p:nvPr/>
            </p:nvSpPr>
            <p:spPr bwMode="auto">
              <a:xfrm>
                <a:off x="-2625725" y="2986088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342"/>
              <p:cNvSpPr>
                <a:spLocks/>
              </p:cNvSpPr>
              <p:nvPr/>
            </p:nvSpPr>
            <p:spPr bwMode="auto">
              <a:xfrm>
                <a:off x="-2665413" y="2971801"/>
                <a:ext cx="39688" cy="269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343"/>
              <p:cNvSpPr>
                <a:spLocks/>
              </p:cNvSpPr>
              <p:nvPr/>
            </p:nvSpPr>
            <p:spPr bwMode="auto">
              <a:xfrm>
                <a:off x="-2690813" y="2946401"/>
                <a:ext cx="39688" cy="25400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3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344"/>
              <p:cNvSpPr>
                <a:spLocks/>
              </p:cNvSpPr>
              <p:nvPr/>
            </p:nvSpPr>
            <p:spPr bwMode="auto">
              <a:xfrm>
                <a:off x="-2716213" y="2933701"/>
                <a:ext cx="25400" cy="25400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345"/>
              <p:cNvSpPr>
                <a:spLocks/>
              </p:cNvSpPr>
              <p:nvPr/>
            </p:nvSpPr>
            <p:spPr bwMode="auto">
              <a:xfrm>
                <a:off x="-2366963" y="3116263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346"/>
              <p:cNvSpPr>
                <a:spLocks/>
              </p:cNvSpPr>
              <p:nvPr/>
            </p:nvSpPr>
            <p:spPr bwMode="auto">
              <a:xfrm>
                <a:off x="-2341563" y="3143251"/>
                <a:ext cx="26988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347"/>
              <p:cNvSpPr>
                <a:spLocks/>
              </p:cNvSpPr>
              <p:nvPr/>
            </p:nvSpPr>
            <p:spPr bwMode="auto">
              <a:xfrm>
                <a:off x="-2327275" y="3155951"/>
                <a:ext cx="38100" cy="39688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0 w 3"/>
                  <a:gd name="T5" fmla="*/ 1 h 3"/>
                  <a:gd name="T6" fmla="*/ 1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348"/>
              <p:cNvSpPr>
                <a:spLocks/>
              </p:cNvSpPr>
              <p:nvPr/>
            </p:nvSpPr>
            <p:spPr bwMode="auto">
              <a:xfrm>
                <a:off x="-2301875" y="3181351"/>
                <a:ext cx="38100" cy="26988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349"/>
              <p:cNvSpPr>
                <a:spLocks/>
              </p:cNvSpPr>
              <p:nvPr/>
            </p:nvSpPr>
            <p:spPr bwMode="auto">
              <a:xfrm>
                <a:off x="-2276475" y="3208338"/>
                <a:ext cx="39688" cy="25400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350"/>
              <p:cNvSpPr>
                <a:spLocks/>
              </p:cNvSpPr>
              <p:nvPr/>
            </p:nvSpPr>
            <p:spPr bwMode="auto">
              <a:xfrm>
                <a:off x="-2249488" y="3233738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351"/>
              <p:cNvSpPr>
                <a:spLocks/>
              </p:cNvSpPr>
              <p:nvPr/>
            </p:nvSpPr>
            <p:spPr bwMode="auto">
              <a:xfrm>
                <a:off x="-2224088" y="3260726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352"/>
              <p:cNvSpPr>
                <a:spLocks/>
              </p:cNvSpPr>
              <p:nvPr/>
            </p:nvSpPr>
            <p:spPr bwMode="auto">
              <a:xfrm>
                <a:off x="-2198688" y="3286126"/>
                <a:ext cx="26988" cy="2698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353"/>
              <p:cNvSpPr>
                <a:spLocks/>
              </p:cNvSpPr>
              <p:nvPr/>
            </p:nvSpPr>
            <p:spPr bwMode="auto">
              <a:xfrm>
                <a:off x="-2171700" y="3313113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354"/>
              <p:cNvSpPr>
                <a:spLocks/>
              </p:cNvSpPr>
              <p:nvPr/>
            </p:nvSpPr>
            <p:spPr bwMode="auto">
              <a:xfrm>
                <a:off x="-2159000" y="3338513"/>
                <a:ext cx="25400" cy="26988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355"/>
              <p:cNvSpPr>
                <a:spLocks/>
              </p:cNvSpPr>
              <p:nvPr/>
            </p:nvSpPr>
            <p:spPr bwMode="auto">
              <a:xfrm>
                <a:off x="-2133600" y="3365501"/>
                <a:ext cx="25400" cy="2540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3175">
                <a:solidFill>
                  <a:srgbClr val="0096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88" name="组 92"/>
          <p:cNvGrpSpPr/>
          <p:nvPr/>
        </p:nvGrpSpPr>
        <p:grpSpPr>
          <a:xfrm>
            <a:off x="4201896" y="4623102"/>
            <a:ext cx="3859740" cy="1046775"/>
            <a:chOff x="1926099" y="1318089"/>
            <a:chExt cx="4380104" cy="1323213"/>
          </a:xfrm>
        </p:grpSpPr>
        <p:sp>
          <p:nvSpPr>
            <p:cNvPr id="1389" name="object 66"/>
            <p:cNvSpPr/>
            <p:nvPr/>
          </p:nvSpPr>
          <p:spPr>
            <a:xfrm>
              <a:off x="2002173" y="1333202"/>
              <a:ext cx="4304030" cy="1308100"/>
            </a:xfrm>
            <a:custGeom>
              <a:avLst/>
              <a:gdLst/>
              <a:ahLst/>
              <a:cxnLst/>
              <a:rect l="l" t="t" r="r" b="b"/>
              <a:pathLst>
                <a:path w="4304030" h="1308100">
                  <a:moveTo>
                    <a:pt x="4296664" y="0"/>
                  </a:moveTo>
                  <a:lnTo>
                    <a:pt x="4268597" y="0"/>
                  </a:lnTo>
                  <a:lnTo>
                    <a:pt x="4281551" y="4699"/>
                  </a:lnTo>
                  <a:lnTo>
                    <a:pt x="4288536" y="16510"/>
                  </a:lnTo>
                  <a:lnTo>
                    <a:pt x="4288790" y="871601"/>
                  </a:lnTo>
                  <a:lnTo>
                    <a:pt x="4288790" y="877062"/>
                  </a:lnTo>
                  <a:lnTo>
                    <a:pt x="4286758" y="882015"/>
                  </a:lnTo>
                  <a:lnTo>
                    <a:pt x="3883152" y="1292606"/>
                  </a:lnTo>
                  <a:lnTo>
                    <a:pt x="0" y="1292606"/>
                  </a:lnTo>
                  <a:lnTo>
                    <a:pt x="0" y="1307719"/>
                  </a:lnTo>
                  <a:lnTo>
                    <a:pt x="3889502" y="1307719"/>
                  </a:lnTo>
                  <a:lnTo>
                    <a:pt x="4293743" y="896493"/>
                  </a:lnTo>
                  <a:lnTo>
                    <a:pt x="4300982" y="885698"/>
                  </a:lnTo>
                  <a:lnTo>
                    <a:pt x="4303903" y="873125"/>
                  </a:lnTo>
                  <a:lnTo>
                    <a:pt x="4303903" y="20193"/>
                  </a:lnTo>
                  <a:lnTo>
                    <a:pt x="4300982" y="6223"/>
                  </a:lnTo>
                  <a:lnTo>
                    <a:pt x="4296664" y="0"/>
                  </a:lnTo>
                  <a:close/>
                </a:path>
              </a:pathLst>
            </a:custGeom>
            <a:solidFill>
              <a:srgbClr val="00A2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0" name="object 67"/>
            <p:cNvSpPr/>
            <p:nvPr/>
          </p:nvSpPr>
          <p:spPr>
            <a:xfrm>
              <a:off x="1994679" y="1318089"/>
              <a:ext cx="4304665" cy="1243330"/>
            </a:xfrm>
            <a:custGeom>
              <a:avLst/>
              <a:gdLst/>
              <a:ahLst/>
              <a:cxnLst/>
              <a:rect l="l" t="t" r="r" b="b"/>
              <a:pathLst>
                <a:path w="4304665" h="1243329">
                  <a:moveTo>
                    <a:pt x="4276090" y="0"/>
                  </a:moveTo>
                  <a:lnTo>
                    <a:pt x="284099" y="0"/>
                  </a:lnTo>
                  <a:lnTo>
                    <a:pt x="281813" y="2159"/>
                  </a:lnTo>
                  <a:lnTo>
                    <a:pt x="0" y="284353"/>
                  </a:lnTo>
                  <a:lnTo>
                    <a:pt x="0" y="1243076"/>
                  </a:lnTo>
                  <a:lnTo>
                    <a:pt x="15113" y="1243076"/>
                  </a:lnTo>
                  <a:lnTo>
                    <a:pt x="15113" y="290575"/>
                  </a:lnTo>
                  <a:lnTo>
                    <a:pt x="290322" y="15112"/>
                  </a:lnTo>
                  <a:lnTo>
                    <a:pt x="4304157" y="15112"/>
                  </a:lnTo>
                  <a:lnTo>
                    <a:pt x="4300728" y="10032"/>
                  </a:lnTo>
                  <a:lnTo>
                    <a:pt x="4289171" y="2540"/>
                  </a:lnTo>
                  <a:lnTo>
                    <a:pt x="4276090" y="0"/>
                  </a:lnTo>
                  <a:close/>
                </a:path>
              </a:pathLst>
            </a:custGeom>
            <a:solidFill>
              <a:srgbClr val="00A2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1" name="object 68"/>
            <p:cNvSpPr/>
            <p:nvPr/>
          </p:nvSpPr>
          <p:spPr>
            <a:xfrm>
              <a:off x="1926099" y="1596980"/>
              <a:ext cx="323215" cy="1003300"/>
            </a:xfrm>
            <a:custGeom>
              <a:avLst/>
              <a:gdLst/>
              <a:ahLst/>
              <a:cxnLst/>
              <a:rect l="l" t="t" r="r" b="b"/>
              <a:pathLst>
                <a:path w="323215" h="1003300">
                  <a:moveTo>
                    <a:pt x="15113" y="0"/>
                  </a:moveTo>
                  <a:lnTo>
                    <a:pt x="0" y="0"/>
                  </a:lnTo>
                  <a:lnTo>
                    <a:pt x="0" y="901826"/>
                  </a:lnTo>
                  <a:lnTo>
                    <a:pt x="100965" y="1002791"/>
                  </a:lnTo>
                  <a:lnTo>
                    <a:pt x="323088" y="1002791"/>
                  </a:lnTo>
                  <a:lnTo>
                    <a:pt x="323088" y="987678"/>
                  </a:lnTo>
                  <a:lnTo>
                    <a:pt x="107315" y="987678"/>
                  </a:lnTo>
                  <a:lnTo>
                    <a:pt x="15113" y="895603"/>
                  </a:lnTo>
                  <a:lnTo>
                    <a:pt x="15113" y="0"/>
                  </a:lnTo>
                  <a:close/>
                </a:path>
              </a:pathLst>
            </a:custGeom>
            <a:solidFill>
              <a:srgbClr val="00A2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92" name="标题 1"/>
          <p:cNvSpPr txBox="1">
            <a:spLocks/>
          </p:cNvSpPr>
          <p:nvPr/>
        </p:nvSpPr>
        <p:spPr>
          <a:xfrm>
            <a:off x="4748940" y="1999947"/>
            <a:ext cx="2642394" cy="23622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2</a:t>
            </a:r>
            <a:endParaRPr lang="zh-CN" altLang="en-US" sz="115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1393" name="文本框 1392"/>
          <p:cNvSpPr txBox="1"/>
          <p:nvPr/>
        </p:nvSpPr>
        <p:spPr>
          <a:xfrm>
            <a:off x="1671453" y="6017598"/>
            <a:ext cx="1434605" cy="298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云大咖看未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来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394" name="矩形 1393"/>
          <p:cNvSpPr/>
          <p:nvPr/>
        </p:nvSpPr>
        <p:spPr>
          <a:xfrm>
            <a:off x="6254833" y="6017598"/>
            <a:ext cx="2888343" cy="298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刘强东提出的“第四次零售革命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”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395" name="文本框 1394"/>
          <p:cNvSpPr txBox="1"/>
          <p:nvPr/>
        </p:nvSpPr>
        <p:spPr>
          <a:xfrm>
            <a:off x="3451468" y="6017598"/>
            <a:ext cx="2457955" cy="298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风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起云涌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-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云巨头的定位区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格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396" name="矩形 1395"/>
          <p:cNvSpPr/>
          <p:nvPr/>
        </p:nvSpPr>
        <p:spPr>
          <a:xfrm>
            <a:off x="9488586" y="6017598"/>
            <a:ext cx="1295530" cy="298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京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东云的定位</a:t>
            </a:r>
          </a:p>
        </p:txBody>
      </p:sp>
    </p:spTree>
    <p:extLst>
      <p:ext uri="{BB962C8B-B14F-4D97-AF65-F5344CB8AC3E}">
        <p14:creationId xmlns:p14="http://schemas.microsoft.com/office/powerpoint/2010/main" val="345965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0"/>
          <p:cNvSpPr/>
          <p:nvPr/>
        </p:nvSpPr>
        <p:spPr>
          <a:xfrm>
            <a:off x="6429755" y="2276855"/>
            <a:ext cx="1441703" cy="10271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21"/>
          <p:cNvSpPr/>
          <p:nvPr/>
        </p:nvSpPr>
        <p:spPr>
          <a:xfrm>
            <a:off x="4570476" y="4847844"/>
            <a:ext cx="1455420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2"/>
          <p:cNvSpPr/>
          <p:nvPr/>
        </p:nvSpPr>
        <p:spPr>
          <a:xfrm>
            <a:off x="4945379" y="2255520"/>
            <a:ext cx="1149096" cy="10271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23"/>
          <p:cNvSpPr/>
          <p:nvPr/>
        </p:nvSpPr>
        <p:spPr>
          <a:xfrm>
            <a:off x="4177284" y="3528059"/>
            <a:ext cx="1149096" cy="10271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4"/>
          <p:cNvSpPr/>
          <p:nvPr/>
        </p:nvSpPr>
        <p:spPr>
          <a:xfrm>
            <a:off x="7156704" y="3592067"/>
            <a:ext cx="1440179" cy="102565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25"/>
          <p:cNvSpPr/>
          <p:nvPr/>
        </p:nvSpPr>
        <p:spPr>
          <a:xfrm>
            <a:off x="6387084" y="4864608"/>
            <a:ext cx="1443228" cy="10256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6"/>
          <p:cNvSpPr txBox="1"/>
          <p:nvPr/>
        </p:nvSpPr>
        <p:spPr>
          <a:xfrm>
            <a:off x="7926451" y="2425065"/>
            <a:ext cx="2741930" cy="775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30" dirty="0">
                <a:solidFill>
                  <a:srgbClr val="FFFFFF"/>
                </a:solidFill>
                <a:latin typeface="Microsoft YaHei"/>
                <a:cs typeface="Microsoft YaHei"/>
              </a:rPr>
              <a:t>商贸批发</a:t>
            </a:r>
            <a:endParaRPr sz="1900">
              <a:latin typeface="Microsoft YaHei"/>
              <a:cs typeface="Microsoft YaHei"/>
            </a:endParaRPr>
          </a:p>
          <a:p>
            <a:pPr marL="12700" marR="5080">
              <a:lnSpc>
                <a:spcPct val="125000"/>
              </a:lnSpc>
              <a:spcBef>
                <a:spcPts val="125"/>
              </a:spcBef>
            </a:pPr>
            <a:r>
              <a:rPr sz="1200" spc="-10" dirty="0">
                <a:solidFill>
                  <a:srgbClr val="FFFFFF"/>
                </a:solidFill>
                <a:latin typeface="Microsoft YaHei"/>
                <a:cs typeface="Microsoft YaHei"/>
              </a:rPr>
              <a:t>批</a:t>
            </a:r>
            <a:r>
              <a:rPr sz="1200" spc="-15" dirty="0">
                <a:solidFill>
                  <a:srgbClr val="FFFFFF"/>
                </a:solidFill>
                <a:latin typeface="Microsoft YaHei"/>
                <a:cs typeface="Microsoft YaHei"/>
              </a:rPr>
              <a:t>发市场、专业市场的垂直或综合</a:t>
            </a:r>
            <a:r>
              <a:rPr sz="1200" spc="-10" dirty="0">
                <a:solidFill>
                  <a:srgbClr val="FFFFFF"/>
                </a:solidFill>
                <a:latin typeface="Microsoft YaHei"/>
                <a:cs typeface="Microsoft YaHei"/>
              </a:rPr>
              <a:t>性</a:t>
            </a:r>
            <a:r>
              <a:rPr sz="1200" spc="-15" dirty="0">
                <a:solidFill>
                  <a:srgbClr val="FFFFFF"/>
                </a:solidFill>
                <a:latin typeface="Microsoft YaHei"/>
                <a:cs typeface="Microsoft YaHei"/>
              </a:rPr>
              <a:t>商品  一站式网上交易商城</a:t>
            </a:r>
            <a:endParaRPr sz="1200">
              <a:latin typeface="Microsoft YaHei"/>
              <a:cs typeface="Microsoft YaHei"/>
            </a:endParaRPr>
          </a:p>
        </p:txBody>
      </p:sp>
      <p:sp>
        <p:nvSpPr>
          <p:cNvPr id="9" name="object 27"/>
          <p:cNvSpPr txBox="1"/>
          <p:nvPr/>
        </p:nvSpPr>
        <p:spPr>
          <a:xfrm>
            <a:off x="1222349" y="2424810"/>
            <a:ext cx="3345179" cy="782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1900" spc="-30" dirty="0">
                <a:solidFill>
                  <a:srgbClr val="FFFFFF"/>
                </a:solidFill>
                <a:latin typeface="Microsoft YaHei"/>
                <a:cs typeface="Microsoft YaHei"/>
              </a:rPr>
              <a:t>品牌官网</a:t>
            </a:r>
            <a:endParaRPr sz="1900" dirty="0">
              <a:latin typeface="Microsoft YaHei"/>
              <a:cs typeface="Microsoft YaHei"/>
            </a:endParaRPr>
          </a:p>
          <a:p>
            <a:pPr marR="5080" algn="r">
              <a:lnSpc>
                <a:spcPct val="100000"/>
              </a:lnSpc>
              <a:spcBef>
                <a:spcPts val="520"/>
              </a:spcBef>
            </a:pPr>
            <a:r>
              <a:rPr sz="1200" spc="-15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依托于电商能力的全面开放</a:t>
            </a:r>
            <a:r>
              <a:rPr sz="1200" spc="-15" dirty="0" err="1">
                <a:solidFill>
                  <a:srgbClr val="FFFFFF"/>
                </a:solidFill>
                <a:latin typeface="Microsoft YaHei"/>
                <a:cs typeface="Microsoft YaHei"/>
              </a:rPr>
              <a:t>，可以提供</a:t>
            </a:r>
            <a:endParaRPr sz="1200" dirty="0">
              <a:latin typeface="Microsoft YaHei"/>
              <a:cs typeface="Microsoft YaHei"/>
            </a:endParaRPr>
          </a:p>
          <a:p>
            <a:pPr marR="5080" algn="r">
              <a:lnSpc>
                <a:spcPct val="100000"/>
              </a:lnSpc>
              <a:spcBef>
                <a:spcPts val="385"/>
              </a:spcBef>
            </a:pPr>
            <a:r>
              <a:rPr sz="1200" spc="-15" dirty="0">
                <a:solidFill>
                  <a:srgbClr val="FFFFFF"/>
                </a:solidFill>
                <a:latin typeface="Microsoft YaHei"/>
                <a:cs typeface="Microsoft YaHei"/>
              </a:rPr>
              <a:t>行业上不具备的全流程全托管的品牌官网解决方案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0" name="object 28"/>
          <p:cNvSpPr/>
          <p:nvPr/>
        </p:nvSpPr>
        <p:spPr>
          <a:xfrm>
            <a:off x="4632197" y="2643377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>
                <a:moveTo>
                  <a:pt x="0" y="0"/>
                </a:moveTo>
                <a:lnTo>
                  <a:pt x="300227" y="0"/>
                </a:lnTo>
              </a:path>
            </a:pathLst>
          </a:custGeom>
          <a:ln w="7620">
            <a:solidFill>
              <a:srgbClr val="03E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9"/>
          <p:cNvSpPr txBox="1"/>
          <p:nvPr/>
        </p:nvSpPr>
        <p:spPr>
          <a:xfrm>
            <a:off x="1382394" y="3718052"/>
            <a:ext cx="2439670" cy="735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75740">
              <a:lnSpc>
                <a:spcPct val="100000"/>
              </a:lnSpc>
            </a:pPr>
            <a:r>
              <a:rPr sz="1900" spc="-35" dirty="0">
                <a:solidFill>
                  <a:srgbClr val="FFFFFF"/>
                </a:solidFill>
                <a:latin typeface="Microsoft YaHei"/>
                <a:cs typeface="Microsoft YaHei"/>
              </a:rPr>
              <a:t>渠道分销</a:t>
            </a:r>
            <a:endParaRPr sz="190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200" spc="-15" dirty="0">
                <a:solidFill>
                  <a:srgbClr val="FFFFFF"/>
                </a:solidFill>
                <a:latin typeface="Microsoft YaHei"/>
                <a:cs typeface="Microsoft YaHei"/>
              </a:rPr>
              <a:t>为生产制造型或者零售贸易型的企业</a:t>
            </a:r>
            <a:endParaRPr sz="1200">
              <a:latin typeface="Microsoft YaHei"/>
              <a:cs typeface="Microsoft YaHei"/>
            </a:endParaRPr>
          </a:p>
          <a:p>
            <a:pPr marL="918210">
              <a:lnSpc>
                <a:spcPct val="100000"/>
              </a:lnSpc>
            </a:pPr>
            <a:r>
              <a:rPr sz="1200" spc="-15" dirty="0">
                <a:solidFill>
                  <a:srgbClr val="FFFFFF"/>
                </a:solidFill>
                <a:latin typeface="Microsoft YaHei"/>
                <a:cs typeface="Microsoft YaHei"/>
              </a:rPr>
              <a:t>构建在线分销订货平台</a:t>
            </a:r>
            <a:endParaRPr sz="1200">
              <a:latin typeface="Microsoft YaHei"/>
              <a:cs typeface="Microsoft YaHei"/>
            </a:endParaRPr>
          </a:p>
        </p:txBody>
      </p:sp>
      <p:sp>
        <p:nvSpPr>
          <p:cNvPr id="12" name="object 30"/>
          <p:cNvSpPr/>
          <p:nvPr/>
        </p:nvSpPr>
        <p:spPr>
          <a:xfrm>
            <a:off x="3873246" y="3902202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>
                <a:moveTo>
                  <a:pt x="0" y="0"/>
                </a:moveTo>
                <a:lnTo>
                  <a:pt x="300227" y="0"/>
                </a:lnTo>
              </a:path>
            </a:pathLst>
          </a:custGeom>
          <a:ln w="7620">
            <a:solidFill>
              <a:srgbClr val="03E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1"/>
          <p:cNvSpPr txBox="1"/>
          <p:nvPr/>
        </p:nvSpPr>
        <p:spPr>
          <a:xfrm>
            <a:off x="2027301" y="5004307"/>
            <a:ext cx="2484120" cy="775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19555">
              <a:lnSpc>
                <a:spcPct val="100000"/>
              </a:lnSpc>
            </a:pPr>
            <a:r>
              <a:rPr sz="1900" spc="-30" dirty="0">
                <a:solidFill>
                  <a:srgbClr val="FFFFFF"/>
                </a:solidFill>
                <a:latin typeface="Microsoft YaHei"/>
                <a:cs typeface="Microsoft YaHei"/>
              </a:rPr>
              <a:t>积分商城</a:t>
            </a:r>
            <a:endParaRPr sz="1900">
              <a:latin typeface="Microsoft YaHei"/>
              <a:cs typeface="Microsoft YaHei"/>
            </a:endParaRPr>
          </a:p>
          <a:p>
            <a:pPr marL="207645">
              <a:lnSpc>
                <a:spcPct val="100000"/>
              </a:lnSpc>
              <a:spcBef>
                <a:spcPts val="484"/>
              </a:spcBef>
            </a:pPr>
            <a:r>
              <a:rPr sz="1200" spc="-15" dirty="0">
                <a:solidFill>
                  <a:srgbClr val="FFFFFF"/>
                </a:solidFill>
                <a:latin typeface="Microsoft YaHei"/>
                <a:cs typeface="Microsoft YaHei"/>
              </a:rPr>
              <a:t>互联网技术下的信息积分兑换商城</a:t>
            </a:r>
            <a:endParaRPr sz="1200">
              <a:latin typeface="Microsoft YaHei"/>
              <a:cs typeface="Microsoft YaHei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200" spc="-10" dirty="0">
                <a:solidFill>
                  <a:srgbClr val="FFFFFF"/>
                </a:solidFill>
                <a:latin typeface="Microsoft YaHei"/>
                <a:cs typeface="Microsoft YaHei"/>
              </a:rPr>
              <a:t>解决方</a:t>
            </a:r>
            <a:r>
              <a:rPr sz="1200" spc="-120" dirty="0">
                <a:solidFill>
                  <a:srgbClr val="FFFFFF"/>
                </a:solidFill>
                <a:latin typeface="Microsoft YaHei"/>
                <a:cs typeface="Microsoft YaHei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Microsoft YaHei"/>
                <a:cs typeface="Microsoft YaHei"/>
              </a:rPr>
              <a:t>案，完善企业营销模式新生态</a:t>
            </a:r>
            <a:endParaRPr sz="1200">
              <a:latin typeface="Microsoft YaHei"/>
              <a:cs typeface="Microsoft YaHei"/>
            </a:endParaRPr>
          </a:p>
        </p:txBody>
      </p:sp>
      <p:sp>
        <p:nvSpPr>
          <p:cNvPr id="14" name="object 32"/>
          <p:cNvSpPr txBox="1"/>
          <p:nvPr/>
        </p:nvSpPr>
        <p:spPr>
          <a:xfrm>
            <a:off x="7886192" y="3740911"/>
            <a:ext cx="3510279" cy="2046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79145">
              <a:lnSpc>
                <a:spcPct val="100000"/>
              </a:lnSpc>
            </a:pPr>
            <a:r>
              <a:rPr sz="1900" spc="-35" dirty="0">
                <a:solidFill>
                  <a:srgbClr val="FFFFFF"/>
                </a:solidFill>
                <a:latin typeface="Microsoft YaHei"/>
                <a:cs typeface="Microsoft YaHei"/>
              </a:rPr>
              <a:t>大宗交易</a:t>
            </a:r>
            <a:endParaRPr sz="1900" dirty="0">
              <a:latin typeface="Microsoft YaHei"/>
              <a:cs typeface="Microsoft YaHei"/>
            </a:endParaRPr>
          </a:p>
          <a:p>
            <a:pPr marL="779145" marR="5080">
              <a:lnSpc>
                <a:spcPct val="125000"/>
              </a:lnSpc>
              <a:spcBef>
                <a:spcPts val="125"/>
              </a:spcBef>
            </a:pPr>
            <a:r>
              <a:rPr sz="1200" spc="-15" dirty="0">
                <a:solidFill>
                  <a:srgbClr val="FFFFFF"/>
                </a:solidFill>
                <a:latin typeface="Microsoft YaHei"/>
                <a:cs typeface="Microsoft YaHei"/>
              </a:rPr>
              <a:t>为原材料大宗交易场景提供基于云计</a:t>
            </a:r>
            <a:r>
              <a:rPr sz="1200" spc="-10" dirty="0">
                <a:solidFill>
                  <a:srgbClr val="FFFFFF"/>
                </a:solidFill>
                <a:latin typeface="Microsoft YaHei"/>
                <a:cs typeface="Microsoft YaHei"/>
              </a:rPr>
              <a:t>算</a:t>
            </a:r>
            <a:r>
              <a:rPr sz="1200" dirty="0">
                <a:solidFill>
                  <a:srgbClr val="FFFFFF"/>
                </a:solidFill>
                <a:latin typeface="Microsoft YaHei"/>
                <a:cs typeface="Microsoft YaHei"/>
              </a:rPr>
              <a:t>的  </a:t>
            </a:r>
            <a:r>
              <a:rPr sz="1200" spc="-15" dirty="0">
                <a:solidFill>
                  <a:srgbClr val="FFFFFF"/>
                </a:solidFill>
                <a:latin typeface="Microsoft YaHei"/>
                <a:cs typeface="Microsoft YaHei"/>
              </a:rPr>
              <a:t>大宗交易电子商务平台</a:t>
            </a:r>
            <a:endParaRPr sz="1200" dirty="0">
              <a:latin typeface="Microsoft YaHei"/>
              <a:cs typeface="Microsoft YaHei"/>
            </a:endParaRPr>
          </a:p>
          <a:p>
            <a:pPr>
              <a:lnSpc>
                <a:spcPct val="100000"/>
              </a:lnSpc>
            </a:pP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900" spc="-30" dirty="0">
                <a:solidFill>
                  <a:srgbClr val="FFFFFF"/>
                </a:solidFill>
                <a:latin typeface="Microsoft YaHei"/>
                <a:cs typeface="Microsoft YaHei"/>
              </a:rPr>
              <a:t>企业采购</a:t>
            </a:r>
            <a:endParaRPr sz="1900" dirty="0">
              <a:latin typeface="Microsoft YaHei"/>
              <a:cs typeface="Microsoft YaHei"/>
            </a:endParaRPr>
          </a:p>
          <a:p>
            <a:pPr marL="12700" marR="622300">
              <a:lnSpc>
                <a:spcPct val="125000"/>
              </a:lnSpc>
              <a:spcBef>
                <a:spcPts val="120"/>
              </a:spcBef>
            </a:pPr>
            <a:r>
              <a:rPr sz="1200" spc="-15" dirty="0">
                <a:solidFill>
                  <a:srgbClr val="FFFFFF"/>
                </a:solidFill>
                <a:latin typeface="Microsoft YaHei"/>
                <a:cs typeface="Microsoft YaHei"/>
              </a:rPr>
              <a:t>面向大中型企业的电子采购、中小企</a:t>
            </a:r>
            <a:r>
              <a:rPr sz="1200" spc="-10" dirty="0">
                <a:solidFill>
                  <a:srgbClr val="FFFFFF"/>
                </a:solidFill>
                <a:latin typeface="Microsoft YaHei"/>
                <a:cs typeface="Microsoft YaHei"/>
              </a:rPr>
              <a:t>业</a:t>
            </a:r>
            <a:r>
              <a:rPr sz="1200" spc="-15" dirty="0">
                <a:solidFill>
                  <a:srgbClr val="FFFFFF"/>
                </a:solidFill>
                <a:latin typeface="Microsoft YaHei"/>
                <a:cs typeface="Microsoft YaHei"/>
              </a:rPr>
              <a:t>超市  </a:t>
            </a:r>
            <a:r>
              <a:rPr sz="1200" spc="-15" dirty="0" err="1">
                <a:solidFill>
                  <a:srgbClr val="FFFFFF"/>
                </a:solidFill>
                <a:latin typeface="Microsoft YaHei"/>
                <a:cs typeface="Microsoft YaHei"/>
              </a:rPr>
              <a:t>采购，</a:t>
            </a:r>
            <a:r>
              <a:rPr sz="1200" spc="-15" dirty="0" err="1" smtClean="0">
                <a:solidFill>
                  <a:srgbClr val="FFFFFF"/>
                </a:solidFill>
                <a:latin typeface="Microsoft YaHei"/>
                <a:cs typeface="Microsoft YaHei"/>
              </a:rPr>
              <a:t>非生产物料企业购平台</a:t>
            </a:r>
            <a:endParaRPr sz="1200" dirty="0">
              <a:latin typeface="Microsoft YaHei"/>
              <a:cs typeface="Microsoft YaHei"/>
            </a:endParaRPr>
          </a:p>
        </p:txBody>
      </p:sp>
      <p:sp>
        <p:nvSpPr>
          <p:cNvPr id="15" name="object 33"/>
          <p:cNvSpPr/>
          <p:nvPr/>
        </p:nvSpPr>
        <p:spPr>
          <a:xfrm>
            <a:off x="6118859" y="3968496"/>
            <a:ext cx="227329" cy="269875"/>
          </a:xfrm>
          <a:custGeom>
            <a:avLst/>
            <a:gdLst/>
            <a:ahLst/>
            <a:cxnLst/>
            <a:rect l="l" t="t" r="r" b="b"/>
            <a:pathLst>
              <a:path w="227329" h="269875">
                <a:moveTo>
                  <a:pt x="133857" y="0"/>
                </a:moveTo>
                <a:lnTo>
                  <a:pt x="91566" y="7365"/>
                </a:lnTo>
                <a:lnTo>
                  <a:pt x="54737" y="26669"/>
                </a:lnTo>
                <a:lnTo>
                  <a:pt x="25780" y="56006"/>
                </a:lnTo>
                <a:lnTo>
                  <a:pt x="6857" y="93090"/>
                </a:lnTo>
                <a:lnTo>
                  <a:pt x="0" y="135889"/>
                </a:lnTo>
                <a:lnTo>
                  <a:pt x="888" y="150367"/>
                </a:lnTo>
                <a:lnTo>
                  <a:pt x="12318" y="191134"/>
                </a:lnTo>
                <a:lnTo>
                  <a:pt x="35305" y="225551"/>
                </a:lnTo>
                <a:lnTo>
                  <a:pt x="67437" y="251459"/>
                </a:lnTo>
                <a:lnTo>
                  <a:pt x="106679" y="266699"/>
                </a:lnTo>
                <a:lnTo>
                  <a:pt x="135636" y="269747"/>
                </a:lnTo>
                <a:lnTo>
                  <a:pt x="138684" y="269747"/>
                </a:lnTo>
                <a:lnTo>
                  <a:pt x="180593" y="262127"/>
                </a:lnTo>
                <a:lnTo>
                  <a:pt x="217042" y="242569"/>
                </a:lnTo>
                <a:lnTo>
                  <a:pt x="226949" y="234187"/>
                </a:lnTo>
                <a:lnTo>
                  <a:pt x="132968" y="234187"/>
                </a:lnTo>
                <a:lnTo>
                  <a:pt x="118490" y="232790"/>
                </a:lnTo>
                <a:lnTo>
                  <a:pt x="79882" y="217296"/>
                </a:lnTo>
                <a:lnTo>
                  <a:pt x="51307" y="187705"/>
                </a:lnTo>
                <a:lnTo>
                  <a:pt x="36702" y="148208"/>
                </a:lnTo>
                <a:lnTo>
                  <a:pt x="35687" y="133349"/>
                </a:lnTo>
                <a:lnTo>
                  <a:pt x="36956" y="118871"/>
                </a:lnTo>
                <a:lnTo>
                  <a:pt x="52324" y="80009"/>
                </a:lnTo>
                <a:lnTo>
                  <a:pt x="81661" y="51180"/>
                </a:lnTo>
                <a:lnTo>
                  <a:pt x="121030" y="36575"/>
                </a:lnTo>
                <a:lnTo>
                  <a:pt x="135636" y="35432"/>
                </a:lnTo>
                <a:lnTo>
                  <a:pt x="226822" y="35432"/>
                </a:lnTo>
                <a:lnTo>
                  <a:pt x="225425" y="34035"/>
                </a:lnTo>
                <a:lnTo>
                  <a:pt x="190373" y="11810"/>
                </a:lnTo>
                <a:lnTo>
                  <a:pt x="148843" y="761"/>
                </a:lnTo>
                <a:lnTo>
                  <a:pt x="1338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34"/>
          <p:cNvSpPr/>
          <p:nvPr/>
        </p:nvSpPr>
        <p:spPr>
          <a:xfrm>
            <a:off x="6251828" y="4003928"/>
            <a:ext cx="138430" cy="198755"/>
          </a:xfrm>
          <a:custGeom>
            <a:avLst/>
            <a:gdLst/>
            <a:ahLst/>
            <a:cxnLst/>
            <a:rect l="l" t="t" r="r" b="b"/>
            <a:pathLst>
              <a:path w="138429" h="198754">
                <a:moveTo>
                  <a:pt x="93853" y="0"/>
                </a:moveTo>
                <a:lnTo>
                  <a:pt x="2667" y="0"/>
                </a:lnTo>
                <a:lnTo>
                  <a:pt x="7238" y="127"/>
                </a:lnTo>
                <a:lnTo>
                  <a:pt x="21462" y="1778"/>
                </a:lnTo>
                <a:lnTo>
                  <a:pt x="59309" y="17780"/>
                </a:lnTo>
                <a:lnTo>
                  <a:pt x="87375" y="47625"/>
                </a:lnTo>
                <a:lnTo>
                  <a:pt x="101600" y="88011"/>
                </a:lnTo>
                <a:lnTo>
                  <a:pt x="102616" y="103124"/>
                </a:lnTo>
                <a:lnTo>
                  <a:pt x="100965" y="117348"/>
                </a:lnTo>
                <a:lnTo>
                  <a:pt x="85090" y="155321"/>
                </a:lnTo>
                <a:lnTo>
                  <a:pt x="55245" y="183515"/>
                </a:lnTo>
                <a:lnTo>
                  <a:pt x="14986" y="197739"/>
                </a:lnTo>
                <a:lnTo>
                  <a:pt x="0" y="198755"/>
                </a:lnTo>
                <a:lnTo>
                  <a:pt x="93980" y="198755"/>
                </a:lnTo>
                <a:lnTo>
                  <a:pt x="120269" y="165862"/>
                </a:lnTo>
                <a:lnTo>
                  <a:pt x="135255" y="126365"/>
                </a:lnTo>
                <a:lnTo>
                  <a:pt x="138303" y="97028"/>
                </a:lnTo>
                <a:lnTo>
                  <a:pt x="137287" y="82550"/>
                </a:lnTo>
                <a:lnTo>
                  <a:pt x="125475" y="42291"/>
                </a:lnTo>
                <a:lnTo>
                  <a:pt x="102362" y="8255"/>
                </a:lnTo>
                <a:lnTo>
                  <a:pt x="9385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35"/>
          <p:cNvSpPr/>
          <p:nvPr/>
        </p:nvSpPr>
        <p:spPr>
          <a:xfrm>
            <a:off x="6161913" y="4406646"/>
            <a:ext cx="156210" cy="80010"/>
          </a:xfrm>
          <a:custGeom>
            <a:avLst/>
            <a:gdLst/>
            <a:ahLst/>
            <a:cxnLst/>
            <a:rect l="l" t="t" r="r" b="b"/>
            <a:pathLst>
              <a:path w="156210" h="80010">
                <a:moveTo>
                  <a:pt x="49911" y="0"/>
                </a:moveTo>
                <a:lnTo>
                  <a:pt x="0" y="0"/>
                </a:lnTo>
                <a:lnTo>
                  <a:pt x="12191" y="3809"/>
                </a:lnTo>
                <a:lnTo>
                  <a:pt x="24511" y="6349"/>
                </a:lnTo>
                <a:lnTo>
                  <a:pt x="30861" y="80009"/>
                </a:lnTo>
                <a:lnTo>
                  <a:pt x="152526" y="80009"/>
                </a:lnTo>
                <a:lnTo>
                  <a:pt x="156210" y="54609"/>
                </a:lnTo>
                <a:lnTo>
                  <a:pt x="54610" y="54609"/>
                </a:lnTo>
                <a:lnTo>
                  <a:pt x="499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36"/>
          <p:cNvSpPr/>
          <p:nvPr/>
        </p:nvSpPr>
        <p:spPr>
          <a:xfrm>
            <a:off x="6009766" y="4318889"/>
            <a:ext cx="132715" cy="147955"/>
          </a:xfrm>
          <a:custGeom>
            <a:avLst/>
            <a:gdLst/>
            <a:ahLst/>
            <a:cxnLst/>
            <a:rect l="l" t="t" r="r" b="b"/>
            <a:pathLst>
              <a:path w="132714" h="147954">
                <a:moveTo>
                  <a:pt x="50419" y="0"/>
                </a:moveTo>
                <a:lnTo>
                  <a:pt x="13716" y="0"/>
                </a:lnTo>
                <a:lnTo>
                  <a:pt x="22606" y="10160"/>
                </a:lnTo>
                <a:lnTo>
                  <a:pt x="31750" y="19050"/>
                </a:lnTo>
                <a:lnTo>
                  <a:pt x="0" y="86487"/>
                </a:lnTo>
                <a:lnTo>
                  <a:pt x="105410" y="147447"/>
                </a:lnTo>
                <a:lnTo>
                  <a:pt x="132207" y="113156"/>
                </a:lnTo>
                <a:lnTo>
                  <a:pt x="97790" y="113156"/>
                </a:lnTo>
                <a:lnTo>
                  <a:pt x="33400" y="76327"/>
                </a:lnTo>
                <a:lnTo>
                  <a:pt x="63373" y="11430"/>
                </a:lnTo>
                <a:lnTo>
                  <a:pt x="5041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37"/>
          <p:cNvSpPr/>
          <p:nvPr/>
        </p:nvSpPr>
        <p:spPr>
          <a:xfrm>
            <a:off x="6349619" y="4405376"/>
            <a:ext cx="100965" cy="60960"/>
          </a:xfrm>
          <a:custGeom>
            <a:avLst/>
            <a:gdLst/>
            <a:ahLst/>
            <a:cxnLst/>
            <a:rect l="l" t="t" r="r" b="b"/>
            <a:pathLst>
              <a:path w="100964" h="60960">
                <a:moveTo>
                  <a:pt x="31114" y="0"/>
                </a:moveTo>
                <a:lnTo>
                  <a:pt x="0" y="0"/>
                </a:lnTo>
                <a:lnTo>
                  <a:pt x="42671" y="60960"/>
                </a:lnTo>
                <a:lnTo>
                  <a:pt x="100964" y="27940"/>
                </a:lnTo>
                <a:lnTo>
                  <a:pt x="50291" y="27940"/>
                </a:lnTo>
                <a:lnTo>
                  <a:pt x="3111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38"/>
          <p:cNvSpPr/>
          <p:nvPr/>
        </p:nvSpPr>
        <p:spPr>
          <a:xfrm>
            <a:off x="6290817" y="4374769"/>
            <a:ext cx="90170" cy="86995"/>
          </a:xfrm>
          <a:custGeom>
            <a:avLst/>
            <a:gdLst/>
            <a:ahLst/>
            <a:cxnLst/>
            <a:rect l="l" t="t" r="r" b="b"/>
            <a:pathLst>
              <a:path w="90170" h="86995">
                <a:moveTo>
                  <a:pt x="68834" y="0"/>
                </a:moveTo>
                <a:lnTo>
                  <a:pt x="28067" y="12699"/>
                </a:lnTo>
                <a:lnTo>
                  <a:pt x="15621" y="15239"/>
                </a:lnTo>
                <a:lnTo>
                  <a:pt x="5842" y="16509"/>
                </a:lnTo>
                <a:lnTo>
                  <a:pt x="0" y="86486"/>
                </a:lnTo>
                <a:lnTo>
                  <a:pt x="27305" y="86486"/>
                </a:lnTo>
                <a:lnTo>
                  <a:pt x="34290" y="36956"/>
                </a:lnTo>
                <a:lnTo>
                  <a:pt x="46609" y="34416"/>
                </a:lnTo>
                <a:lnTo>
                  <a:pt x="58801" y="30606"/>
                </a:lnTo>
                <a:lnTo>
                  <a:pt x="89916" y="30606"/>
                </a:lnTo>
                <a:lnTo>
                  <a:pt x="6883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39"/>
          <p:cNvSpPr/>
          <p:nvPr/>
        </p:nvSpPr>
        <p:spPr>
          <a:xfrm>
            <a:off x="6399910" y="4285869"/>
            <a:ext cx="174625" cy="147955"/>
          </a:xfrm>
          <a:custGeom>
            <a:avLst/>
            <a:gdLst/>
            <a:ahLst/>
            <a:cxnLst/>
            <a:rect l="l" t="t" r="r" b="b"/>
            <a:pathLst>
              <a:path w="174625" h="147954">
                <a:moveTo>
                  <a:pt x="80772" y="0"/>
                </a:moveTo>
                <a:lnTo>
                  <a:pt x="69341" y="12699"/>
                </a:lnTo>
                <a:lnTo>
                  <a:pt x="60705" y="22859"/>
                </a:lnTo>
                <a:lnTo>
                  <a:pt x="51562" y="31749"/>
                </a:lnTo>
                <a:lnTo>
                  <a:pt x="42037" y="39369"/>
                </a:lnTo>
                <a:lnTo>
                  <a:pt x="34543" y="45719"/>
                </a:lnTo>
                <a:lnTo>
                  <a:pt x="64388" y="109346"/>
                </a:lnTo>
                <a:lnTo>
                  <a:pt x="0" y="147446"/>
                </a:lnTo>
                <a:lnTo>
                  <a:pt x="50673" y="147446"/>
                </a:lnTo>
                <a:lnTo>
                  <a:pt x="97789" y="120776"/>
                </a:lnTo>
                <a:lnTo>
                  <a:pt x="69468" y="49529"/>
                </a:lnTo>
                <a:lnTo>
                  <a:pt x="78612" y="40639"/>
                </a:lnTo>
                <a:lnTo>
                  <a:pt x="87375" y="31749"/>
                </a:lnTo>
                <a:lnTo>
                  <a:pt x="173355" y="31749"/>
                </a:lnTo>
                <a:lnTo>
                  <a:pt x="174116" y="30479"/>
                </a:lnTo>
                <a:lnTo>
                  <a:pt x="144525" y="30479"/>
                </a:lnTo>
                <a:lnTo>
                  <a:pt x="807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40"/>
          <p:cNvSpPr/>
          <p:nvPr/>
        </p:nvSpPr>
        <p:spPr>
          <a:xfrm>
            <a:off x="6107557" y="4373498"/>
            <a:ext cx="104775" cy="59055"/>
          </a:xfrm>
          <a:custGeom>
            <a:avLst/>
            <a:gdLst/>
            <a:ahLst/>
            <a:cxnLst/>
            <a:rect l="l" t="t" r="r" b="b"/>
            <a:pathLst>
              <a:path w="104775" h="59054">
                <a:moveTo>
                  <a:pt x="40131" y="0"/>
                </a:moveTo>
                <a:lnTo>
                  <a:pt x="0" y="58546"/>
                </a:lnTo>
                <a:lnTo>
                  <a:pt x="34416" y="58546"/>
                </a:lnTo>
                <a:lnTo>
                  <a:pt x="54355" y="33146"/>
                </a:lnTo>
                <a:lnTo>
                  <a:pt x="104266" y="33146"/>
                </a:lnTo>
                <a:lnTo>
                  <a:pt x="102996" y="17780"/>
                </a:lnTo>
                <a:lnTo>
                  <a:pt x="85978" y="13969"/>
                </a:lnTo>
                <a:lnTo>
                  <a:pt x="73659" y="11430"/>
                </a:lnTo>
                <a:lnTo>
                  <a:pt x="49402" y="3809"/>
                </a:lnTo>
                <a:lnTo>
                  <a:pt x="401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41"/>
          <p:cNvSpPr/>
          <p:nvPr/>
        </p:nvSpPr>
        <p:spPr>
          <a:xfrm>
            <a:off x="6487286" y="4317619"/>
            <a:ext cx="86360" cy="31750"/>
          </a:xfrm>
          <a:custGeom>
            <a:avLst/>
            <a:gdLst/>
            <a:ahLst/>
            <a:cxnLst/>
            <a:rect l="l" t="t" r="r" b="b"/>
            <a:pathLst>
              <a:path w="86359" h="31750">
                <a:moveTo>
                  <a:pt x="85979" y="0"/>
                </a:moveTo>
                <a:lnTo>
                  <a:pt x="0" y="0"/>
                </a:lnTo>
                <a:lnTo>
                  <a:pt x="67690" y="31749"/>
                </a:lnTo>
                <a:lnTo>
                  <a:pt x="859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42"/>
          <p:cNvSpPr/>
          <p:nvPr/>
        </p:nvSpPr>
        <p:spPr>
          <a:xfrm>
            <a:off x="5871971" y="3858895"/>
            <a:ext cx="188595" cy="489584"/>
          </a:xfrm>
          <a:custGeom>
            <a:avLst/>
            <a:gdLst/>
            <a:ahLst/>
            <a:cxnLst/>
            <a:rect l="l" t="t" r="r" b="b"/>
            <a:pathLst>
              <a:path w="188595" h="489585">
                <a:moveTo>
                  <a:pt x="82041" y="0"/>
                </a:moveTo>
                <a:lnTo>
                  <a:pt x="21208" y="105409"/>
                </a:lnTo>
                <a:lnTo>
                  <a:pt x="80899" y="152526"/>
                </a:lnTo>
                <a:lnTo>
                  <a:pt x="77342" y="165226"/>
                </a:lnTo>
                <a:lnTo>
                  <a:pt x="74422" y="177926"/>
                </a:lnTo>
                <a:lnTo>
                  <a:pt x="0" y="184276"/>
                </a:lnTo>
                <a:lnTo>
                  <a:pt x="0" y="304926"/>
                </a:lnTo>
                <a:lnTo>
                  <a:pt x="75056" y="316356"/>
                </a:lnTo>
                <a:lnTo>
                  <a:pt x="78104" y="329056"/>
                </a:lnTo>
                <a:lnTo>
                  <a:pt x="81661" y="340486"/>
                </a:lnTo>
                <a:lnTo>
                  <a:pt x="20447" y="383793"/>
                </a:lnTo>
                <a:lnTo>
                  <a:pt x="81279" y="489203"/>
                </a:lnTo>
                <a:lnTo>
                  <a:pt x="151511" y="459993"/>
                </a:lnTo>
                <a:lnTo>
                  <a:pt x="188213" y="459993"/>
                </a:lnTo>
                <a:lnTo>
                  <a:pt x="181990" y="454913"/>
                </a:lnTo>
                <a:lnTo>
                  <a:pt x="91693" y="454913"/>
                </a:lnTo>
                <a:lnTo>
                  <a:pt x="54610" y="391413"/>
                </a:lnTo>
                <a:lnTo>
                  <a:pt x="112394" y="350773"/>
                </a:lnTo>
                <a:lnTo>
                  <a:pt x="106679" y="334136"/>
                </a:lnTo>
                <a:lnTo>
                  <a:pt x="103124" y="322706"/>
                </a:lnTo>
                <a:lnTo>
                  <a:pt x="100075" y="310006"/>
                </a:lnTo>
                <a:lnTo>
                  <a:pt x="97536" y="297306"/>
                </a:lnTo>
                <a:lnTo>
                  <a:pt x="95757" y="287146"/>
                </a:lnTo>
                <a:lnTo>
                  <a:pt x="25780" y="282066"/>
                </a:lnTo>
                <a:lnTo>
                  <a:pt x="25780" y="207136"/>
                </a:lnTo>
                <a:lnTo>
                  <a:pt x="96012" y="202056"/>
                </a:lnTo>
                <a:lnTo>
                  <a:pt x="99313" y="184276"/>
                </a:lnTo>
                <a:lnTo>
                  <a:pt x="102235" y="171576"/>
                </a:lnTo>
                <a:lnTo>
                  <a:pt x="105663" y="160146"/>
                </a:lnTo>
                <a:lnTo>
                  <a:pt x="109727" y="147319"/>
                </a:lnTo>
                <a:lnTo>
                  <a:pt x="113029" y="138429"/>
                </a:lnTo>
                <a:lnTo>
                  <a:pt x="55499" y="97789"/>
                </a:lnTo>
                <a:lnTo>
                  <a:pt x="92582" y="34289"/>
                </a:lnTo>
                <a:lnTo>
                  <a:pt x="184276" y="34289"/>
                </a:lnTo>
                <a:lnTo>
                  <a:pt x="185547" y="33019"/>
                </a:lnTo>
                <a:lnTo>
                  <a:pt x="186943" y="31749"/>
                </a:lnTo>
                <a:lnTo>
                  <a:pt x="149732" y="31749"/>
                </a:lnTo>
                <a:lnTo>
                  <a:pt x="8204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43"/>
          <p:cNvSpPr/>
          <p:nvPr/>
        </p:nvSpPr>
        <p:spPr>
          <a:xfrm>
            <a:off x="6523990" y="3894454"/>
            <a:ext cx="113030" cy="422275"/>
          </a:xfrm>
          <a:custGeom>
            <a:avLst/>
            <a:gdLst/>
            <a:ahLst/>
            <a:cxnLst/>
            <a:rect l="l" t="t" r="r" b="b"/>
            <a:pathLst>
              <a:path w="113029" h="422275">
                <a:moveTo>
                  <a:pt x="50800" y="0"/>
                </a:moveTo>
                <a:lnTo>
                  <a:pt x="21335" y="0"/>
                </a:lnTo>
                <a:lnTo>
                  <a:pt x="58419" y="64770"/>
                </a:lnTo>
                <a:lnTo>
                  <a:pt x="634" y="104140"/>
                </a:lnTo>
                <a:lnTo>
                  <a:pt x="12953" y="144907"/>
                </a:lnTo>
                <a:lnTo>
                  <a:pt x="17271" y="167767"/>
                </a:lnTo>
                <a:lnTo>
                  <a:pt x="87249" y="174117"/>
                </a:lnTo>
                <a:lnTo>
                  <a:pt x="87249" y="247777"/>
                </a:lnTo>
                <a:lnTo>
                  <a:pt x="17017" y="254127"/>
                </a:lnTo>
                <a:lnTo>
                  <a:pt x="13715" y="270637"/>
                </a:lnTo>
                <a:lnTo>
                  <a:pt x="10794" y="283337"/>
                </a:lnTo>
                <a:lnTo>
                  <a:pt x="7365" y="296037"/>
                </a:lnTo>
                <a:lnTo>
                  <a:pt x="3301" y="307594"/>
                </a:lnTo>
                <a:lnTo>
                  <a:pt x="0" y="316484"/>
                </a:lnTo>
                <a:lnTo>
                  <a:pt x="57530" y="357124"/>
                </a:lnTo>
                <a:lnTo>
                  <a:pt x="20446" y="421894"/>
                </a:lnTo>
                <a:lnTo>
                  <a:pt x="50037" y="421894"/>
                </a:lnTo>
                <a:lnTo>
                  <a:pt x="91820" y="349504"/>
                </a:lnTo>
                <a:lnTo>
                  <a:pt x="32130" y="302387"/>
                </a:lnTo>
                <a:lnTo>
                  <a:pt x="35686" y="289687"/>
                </a:lnTo>
                <a:lnTo>
                  <a:pt x="38607" y="278257"/>
                </a:lnTo>
                <a:lnTo>
                  <a:pt x="113029" y="271907"/>
                </a:lnTo>
                <a:lnTo>
                  <a:pt x="113029" y="149987"/>
                </a:lnTo>
                <a:lnTo>
                  <a:pt x="37973" y="139827"/>
                </a:lnTo>
                <a:lnTo>
                  <a:pt x="34925" y="127127"/>
                </a:lnTo>
                <a:lnTo>
                  <a:pt x="31368" y="114300"/>
                </a:lnTo>
                <a:lnTo>
                  <a:pt x="92582" y="72390"/>
                </a:lnTo>
                <a:lnTo>
                  <a:pt x="508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44"/>
          <p:cNvSpPr/>
          <p:nvPr/>
        </p:nvSpPr>
        <p:spPr>
          <a:xfrm>
            <a:off x="5963665" y="4284598"/>
            <a:ext cx="90805" cy="29209"/>
          </a:xfrm>
          <a:custGeom>
            <a:avLst/>
            <a:gdLst/>
            <a:ahLst/>
            <a:cxnLst/>
            <a:rect l="l" t="t" r="r" b="b"/>
            <a:pathLst>
              <a:path w="90804" h="29210">
                <a:moveTo>
                  <a:pt x="63626" y="0"/>
                </a:moveTo>
                <a:lnTo>
                  <a:pt x="0" y="29209"/>
                </a:lnTo>
                <a:lnTo>
                  <a:pt x="90297" y="29209"/>
                </a:lnTo>
                <a:lnTo>
                  <a:pt x="87249" y="26669"/>
                </a:lnTo>
                <a:lnTo>
                  <a:pt x="78359" y="16509"/>
                </a:lnTo>
                <a:lnTo>
                  <a:pt x="69976" y="7619"/>
                </a:lnTo>
                <a:lnTo>
                  <a:pt x="636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45"/>
          <p:cNvSpPr/>
          <p:nvPr/>
        </p:nvSpPr>
        <p:spPr>
          <a:xfrm>
            <a:off x="6119240" y="3969384"/>
            <a:ext cx="226695" cy="271145"/>
          </a:xfrm>
          <a:custGeom>
            <a:avLst/>
            <a:gdLst/>
            <a:ahLst/>
            <a:cxnLst/>
            <a:rect l="l" t="t" r="r" b="b"/>
            <a:pathLst>
              <a:path w="226695" h="271145">
                <a:moveTo>
                  <a:pt x="148336" y="0"/>
                </a:moveTo>
                <a:lnTo>
                  <a:pt x="118872" y="0"/>
                </a:lnTo>
                <a:lnTo>
                  <a:pt x="104775" y="2539"/>
                </a:lnTo>
                <a:lnTo>
                  <a:pt x="66039" y="19050"/>
                </a:lnTo>
                <a:lnTo>
                  <a:pt x="34417" y="44576"/>
                </a:lnTo>
                <a:lnTo>
                  <a:pt x="11937" y="80137"/>
                </a:lnTo>
                <a:lnTo>
                  <a:pt x="762" y="120776"/>
                </a:lnTo>
                <a:lnTo>
                  <a:pt x="0" y="136016"/>
                </a:lnTo>
                <a:lnTo>
                  <a:pt x="888" y="149987"/>
                </a:lnTo>
                <a:lnTo>
                  <a:pt x="12319" y="191896"/>
                </a:lnTo>
                <a:lnTo>
                  <a:pt x="35179" y="226187"/>
                </a:lnTo>
                <a:lnTo>
                  <a:pt x="67310" y="251713"/>
                </a:lnTo>
                <a:lnTo>
                  <a:pt x="106425" y="266953"/>
                </a:lnTo>
                <a:lnTo>
                  <a:pt x="135255" y="270763"/>
                </a:lnTo>
                <a:lnTo>
                  <a:pt x="138175" y="270763"/>
                </a:lnTo>
                <a:lnTo>
                  <a:pt x="180086" y="263144"/>
                </a:lnTo>
                <a:lnTo>
                  <a:pt x="216408" y="242823"/>
                </a:lnTo>
                <a:lnTo>
                  <a:pt x="225425" y="235203"/>
                </a:lnTo>
                <a:lnTo>
                  <a:pt x="132587" y="235203"/>
                </a:lnTo>
                <a:lnTo>
                  <a:pt x="118110" y="233933"/>
                </a:lnTo>
                <a:lnTo>
                  <a:pt x="79629" y="217296"/>
                </a:lnTo>
                <a:lnTo>
                  <a:pt x="51181" y="188087"/>
                </a:lnTo>
                <a:lnTo>
                  <a:pt x="36703" y="148716"/>
                </a:lnTo>
                <a:lnTo>
                  <a:pt x="35560" y="133476"/>
                </a:lnTo>
                <a:lnTo>
                  <a:pt x="36830" y="119506"/>
                </a:lnTo>
                <a:lnTo>
                  <a:pt x="52197" y="80137"/>
                </a:lnTo>
                <a:lnTo>
                  <a:pt x="81407" y="50926"/>
                </a:lnTo>
                <a:lnTo>
                  <a:pt x="120650" y="36829"/>
                </a:lnTo>
                <a:lnTo>
                  <a:pt x="135255" y="35559"/>
                </a:lnTo>
                <a:lnTo>
                  <a:pt x="226187" y="35559"/>
                </a:lnTo>
                <a:lnTo>
                  <a:pt x="224789" y="34289"/>
                </a:lnTo>
                <a:lnTo>
                  <a:pt x="189737" y="11429"/>
                </a:lnTo>
                <a:lnTo>
                  <a:pt x="162813" y="2539"/>
                </a:lnTo>
                <a:lnTo>
                  <a:pt x="1483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46"/>
          <p:cNvSpPr/>
          <p:nvPr/>
        </p:nvSpPr>
        <p:spPr>
          <a:xfrm>
            <a:off x="6251828" y="4004945"/>
            <a:ext cx="138430" cy="200025"/>
          </a:xfrm>
          <a:custGeom>
            <a:avLst/>
            <a:gdLst/>
            <a:ahLst/>
            <a:cxnLst/>
            <a:rect l="l" t="t" r="r" b="b"/>
            <a:pathLst>
              <a:path w="138429" h="200025">
                <a:moveTo>
                  <a:pt x="93599" y="0"/>
                </a:moveTo>
                <a:lnTo>
                  <a:pt x="7238" y="0"/>
                </a:lnTo>
                <a:lnTo>
                  <a:pt x="21336" y="1269"/>
                </a:lnTo>
                <a:lnTo>
                  <a:pt x="34798" y="5206"/>
                </a:lnTo>
                <a:lnTo>
                  <a:pt x="69723" y="25526"/>
                </a:lnTo>
                <a:lnTo>
                  <a:pt x="93472" y="59816"/>
                </a:lnTo>
                <a:lnTo>
                  <a:pt x="102235" y="102996"/>
                </a:lnTo>
                <a:lnTo>
                  <a:pt x="100711" y="116966"/>
                </a:lnTo>
                <a:lnTo>
                  <a:pt x="84836" y="155066"/>
                </a:lnTo>
                <a:lnTo>
                  <a:pt x="55118" y="184276"/>
                </a:lnTo>
                <a:lnTo>
                  <a:pt x="14986" y="198373"/>
                </a:lnTo>
                <a:lnTo>
                  <a:pt x="0" y="199643"/>
                </a:lnTo>
                <a:lnTo>
                  <a:pt x="92837" y="199643"/>
                </a:lnTo>
                <a:lnTo>
                  <a:pt x="119887" y="166496"/>
                </a:lnTo>
                <a:lnTo>
                  <a:pt x="134874" y="125856"/>
                </a:lnTo>
                <a:lnTo>
                  <a:pt x="137922" y="96646"/>
                </a:lnTo>
                <a:lnTo>
                  <a:pt x="136906" y="82676"/>
                </a:lnTo>
                <a:lnTo>
                  <a:pt x="125095" y="42036"/>
                </a:lnTo>
                <a:lnTo>
                  <a:pt x="101981" y="7746"/>
                </a:lnTo>
                <a:lnTo>
                  <a:pt x="935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47"/>
          <p:cNvSpPr/>
          <p:nvPr/>
        </p:nvSpPr>
        <p:spPr>
          <a:xfrm>
            <a:off x="6401434" y="3777488"/>
            <a:ext cx="173355" cy="146685"/>
          </a:xfrm>
          <a:custGeom>
            <a:avLst/>
            <a:gdLst/>
            <a:ahLst/>
            <a:cxnLst/>
            <a:rect l="l" t="t" r="r" b="b"/>
            <a:pathLst>
              <a:path w="173354" h="146685">
                <a:moveTo>
                  <a:pt x="51688" y="0"/>
                </a:moveTo>
                <a:lnTo>
                  <a:pt x="0" y="0"/>
                </a:lnTo>
                <a:lnTo>
                  <a:pt x="64388" y="36829"/>
                </a:lnTo>
                <a:lnTo>
                  <a:pt x="34416" y="100456"/>
                </a:lnTo>
                <a:lnTo>
                  <a:pt x="47370" y="111887"/>
                </a:lnTo>
                <a:lnTo>
                  <a:pt x="56641" y="120776"/>
                </a:lnTo>
                <a:lnTo>
                  <a:pt x="65531" y="129667"/>
                </a:lnTo>
                <a:lnTo>
                  <a:pt x="73913" y="139826"/>
                </a:lnTo>
                <a:lnTo>
                  <a:pt x="80263" y="146176"/>
                </a:lnTo>
                <a:lnTo>
                  <a:pt x="143890" y="116967"/>
                </a:lnTo>
                <a:lnTo>
                  <a:pt x="173355" y="116967"/>
                </a:lnTo>
                <a:lnTo>
                  <a:pt x="170434" y="111887"/>
                </a:lnTo>
                <a:lnTo>
                  <a:pt x="84074" y="111887"/>
                </a:lnTo>
                <a:lnTo>
                  <a:pt x="75184" y="102997"/>
                </a:lnTo>
                <a:lnTo>
                  <a:pt x="66039" y="94106"/>
                </a:lnTo>
                <a:lnTo>
                  <a:pt x="97789" y="26670"/>
                </a:lnTo>
                <a:lnTo>
                  <a:pt x="516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48"/>
          <p:cNvSpPr/>
          <p:nvPr/>
        </p:nvSpPr>
        <p:spPr>
          <a:xfrm>
            <a:off x="5964554" y="3893184"/>
            <a:ext cx="92075" cy="29209"/>
          </a:xfrm>
          <a:custGeom>
            <a:avLst/>
            <a:gdLst/>
            <a:ahLst/>
            <a:cxnLst/>
            <a:rect l="l" t="t" r="r" b="b"/>
            <a:pathLst>
              <a:path w="92075" h="29210">
                <a:moveTo>
                  <a:pt x="91694" y="0"/>
                </a:moveTo>
                <a:lnTo>
                  <a:pt x="0" y="0"/>
                </a:lnTo>
                <a:lnTo>
                  <a:pt x="63754" y="29209"/>
                </a:lnTo>
                <a:lnTo>
                  <a:pt x="75184" y="16509"/>
                </a:lnTo>
                <a:lnTo>
                  <a:pt x="83820" y="7619"/>
                </a:lnTo>
                <a:lnTo>
                  <a:pt x="916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49"/>
          <p:cNvSpPr/>
          <p:nvPr/>
        </p:nvSpPr>
        <p:spPr>
          <a:xfrm>
            <a:off x="6011290" y="3741928"/>
            <a:ext cx="129539" cy="149225"/>
          </a:xfrm>
          <a:custGeom>
            <a:avLst/>
            <a:gdLst/>
            <a:ahLst/>
            <a:cxnLst/>
            <a:rect l="l" t="t" r="r" b="b"/>
            <a:pathLst>
              <a:path w="129539" h="149225">
                <a:moveTo>
                  <a:pt x="105410" y="0"/>
                </a:moveTo>
                <a:lnTo>
                  <a:pt x="0" y="60960"/>
                </a:lnTo>
                <a:lnTo>
                  <a:pt x="28321" y="130937"/>
                </a:lnTo>
                <a:lnTo>
                  <a:pt x="19176" y="139827"/>
                </a:lnTo>
                <a:lnTo>
                  <a:pt x="10413" y="148717"/>
                </a:lnTo>
                <a:lnTo>
                  <a:pt x="47625" y="148717"/>
                </a:lnTo>
                <a:lnTo>
                  <a:pt x="55753" y="141097"/>
                </a:lnTo>
                <a:lnTo>
                  <a:pt x="63246" y="134747"/>
                </a:lnTo>
                <a:lnTo>
                  <a:pt x="33400" y="71120"/>
                </a:lnTo>
                <a:lnTo>
                  <a:pt x="97789" y="34289"/>
                </a:lnTo>
                <a:lnTo>
                  <a:pt x="129412" y="34289"/>
                </a:lnTo>
                <a:lnTo>
                  <a:pt x="1054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50"/>
          <p:cNvSpPr/>
          <p:nvPr/>
        </p:nvSpPr>
        <p:spPr>
          <a:xfrm>
            <a:off x="6485509" y="3861434"/>
            <a:ext cx="86360" cy="27940"/>
          </a:xfrm>
          <a:custGeom>
            <a:avLst/>
            <a:gdLst/>
            <a:ahLst/>
            <a:cxnLst/>
            <a:rect l="l" t="t" r="r" b="b"/>
            <a:pathLst>
              <a:path w="86359" h="27939">
                <a:moveTo>
                  <a:pt x="70231" y="0"/>
                </a:moveTo>
                <a:lnTo>
                  <a:pt x="0" y="27939"/>
                </a:lnTo>
                <a:lnTo>
                  <a:pt x="86360" y="27939"/>
                </a:lnTo>
                <a:lnTo>
                  <a:pt x="702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51"/>
          <p:cNvSpPr/>
          <p:nvPr/>
        </p:nvSpPr>
        <p:spPr>
          <a:xfrm>
            <a:off x="6292469" y="3747008"/>
            <a:ext cx="91440" cy="88265"/>
          </a:xfrm>
          <a:custGeom>
            <a:avLst/>
            <a:gdLst/>
            <a:ahLst/>
            <a:cxnLst/>
            <a:rect l="l" t="t" r="r" b="b"/>
            <a:pathLst>
              <a:path w="91439" h="88264">
                <a:moveTo>
                  <a:pt x="25907" y="0"/>
                </a:moveTo>
                <a:lnTo>
                  <a:pt x="0" y="0"/>
                </a:lnTo>
                <a:lnTo>
                  <a:pt x="5968" y="69850"/>
                </a:lnTo>
                <a:lnTo>
                  <a:pt x="22986" y="73787"/>
                </a:lnTo>
                <a:lnTo>
                  <a:pt x="35305" y="76326"/>
                </a:lnTo>
                <a:lnTo>
                  <a:pt x="59562" y="83946"/>
                </a:lnTo>
                <a:lnTo>
                  <a:pt x="68833" y="87756"/>
                </a:lnTo>
                <a:lnTo>
                  <a:pt x="91185" y="55879"/>
                </a:lnTo>
                <a:lnTo>
                  <a:pt x="54609" y="55879"/>
                </a:lnTo>
                <a:lnTo>
                  <a:pt x="29971" y="48259"/>
                </a:lnTo>
                <a:lnTo>
                  <a:pt x="2590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52"/>
          <p:cNvSpPr/>
          <p:nvPr/>
        </p:nvSpPr>
        <p:spPr>
          <a:xfrm>
            <a:off x="6109080" y="3776217"/>
            <a:ext cx="104775" cy="57785"/>
          </a:xfrm>
          <a:custGeom>
            <a:avLst/>
            <a:gdLst/>
            <a:ahLst/>
            <a:cxnLst/>
            <a:rect l="l" t="t" r="r" b="b"/>
            <a:pathLst>
              <a:path w="104775" h="57785">
                <a:moveTo>
                  <a:pt x="31623" y="0"/>
                </a:moveTo>
                <a:lnTo>
                  <a:pt x="0" y="0"/>
                </a:lnTo>
                <a:lnTo>
                  <a:pt x="40259" y="57277"/>
                </a:lnTo>
                <a:lnTo>
                  <a:pt x="68707" y="48387"/>
                </a:lnTo>
                <a:lnTo>
                  <a:pt x="93472" y="43307"/>
                </a:lnTo>
                <a:lnTo>
                  <a:pt x="103251" y="40640"/>
                </a:lnTo>
                <a:lnTo>
                  <a:pt x="104394" y="26670"/>
                </a:lnTo>
                <a:lnTo>
                  <a:pt x="50292" y="26670"/>
                </a:lnTo>
                <a:lnTo>
                  <a:pt x="316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53"/>
          <p:cNvSpPr/>
          <p:nvPr/>
        </p:nvSpPr>
        <p:spPr>
          <a:xfrm>
            <a:off x="6159372" y="3721608"/>
            <a:ext cx="159385" cy="81280"/>
          </a:xfrm>
          <a:custGeom>
            <a:avLst/>
            <a:gdLst/>
            <a:ahLst/>
            <a:cxnLst/>
            <a:rect l="l" t="t" r="r" b="b"/>
            <a:pathLst>
              <a:path w="159385" h="81279">
                <a:moveTo>
                  <a:pt x="156844" y="0"/>
                </a:moveTo>
                <a:lnTo>
                  <a:pt x="35178" y="0"/>
                </a:lnTo>
                <a:lnTo>
                  <a:pt x="24511" y="74929"/>
                </a:lnTo>
                <a:lnTo>
                  <a:pt x="12191" y="77469"/>
                </a:lnTo>
                <a:lnTo>
                  <a:pt x="0" y="81279"/>
                </a:lnTo>
                <a:lnTo>
                  <a:pt x="54101" y="81279"/>
                </a:lnTo>
                <a:lnTo>
                  <a:pt x="58800" y="25400"/>
                </a:lnTo>
                <a:lnTo>
                  <a:pt x="159003" y="25400"/>
                </a:lnTo>
                <a:lnTo>
                  <a:pt x="1568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54"/>
          <p:cNvSpPr/>
          <p:nvPr/>
        </p:nvSpPr>
        <p:spPr>
          <a:xfrm>
            <a:off x="6347078" y="3743197"/>
            <a:ext cx="106045" cy="59690"/>
          </a:xfrm>
          <a:custGeom>
            <a:avLst/>
            <a:gdLst/>
            <a:ahLst/>
            <a:cxnLst/>
            <a:rect l="l" t="t" r="r" b="b"/>
            <a:pathLst>
              <a:path w="106045" h="59689">
                <a:moveTo>
                  <a:pt x="46736" y="0"/>
                </a:moveTo>
                <a:lnTo>
                  <a:pt x="0" y="59689"/>
                </a:lnTo>
                <a:lnTo>
                  <a:pt x="36575" y="59689"/>
                </a:lnTo>
                <a:lnTo>
                  <a:pt x="54356" y="34289"/>
                </a:lnTo>
                <a:lnTo>
                  <a:pt x="106045" y="34289"/>
                </a:lnTo>
                <a:lnTo>
                  <a:pt x="467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55"/>
          <p:cNvSpPr/>
          <p:nvPr/>
        </p:nvSpPr>
        <p:spPr>
          <a:xfrm>
            <a:off x="5580888" y="3430523"/>
            <a:ext cx="1347470" cy="1346200"/>
          </a:xfrm>
          <a:custGeom>
            <a:avLst/>
            <a:gdLst/>
            <a:ahLst/>
            <a:cxnLst/>
            <a:rect l="l" t="t" r="r" b="b"/>
            <a:pathLst>
              <a:path w="1347470" h="1346200">
                <a:moveTo>
                  <a:pt x="1347215" y="672845"/>
                </a:moveTo>
                <a:lnTo>
                  <a:pt x="1344930" y="728090"/>
                </a:lnTo>
                <a:lnTo>
                  <a:pt x="1338453" y="781938"/>
                </a:lnTo>
                <a:lnTo>
                  <a:pt x="1327658" y="834517"/>
                </a:lnTo>
                <a:lnTo>
                  <a:pt x="1312926" y="885570"/>
                </a:lnTo>
                <a:lnTo>
                  <a:pt x="1294257" y="934719"/>
                </a:lnTo>
                <a:lnTo>
                  <a:pt x="1272032" y="982090"/>
                </a:lnTo>
                <a:lnTo>
                  <a:pt x="1246251" y="1027302"/>
                </a:lnTo>
                <a:lnTo>
                  <a:pt x="1217294" y="1070228"/>
                </a:lnTo>
                <a:lnTo>
                  <a:pt x="1185037" y="1110742"/>
                </a:lnTo>
                <a:lnTo>
                  <a:pt x="1149858" y="1148588"/>
                </a:lnTo>
                <a:lnTo>
                  <a:pt x="1112012" y="1183767"/>
                </a:lnTo>
                <a:lnTo>
                  <a:pt x="1071371" y="1215898"/>
                </a:lnTo>
                <a:lnTo>
                  <a:pt x="1028445" y="1244853"/>
                </a:lnTo>
                <a:lnTo>
                  <a:pt x="983107" y="1270634"/>
                </a:lnTo>
                <a:lnTo>
                  <a:pt x="935863" y="1292859"/>
                </a:lnTo>
                <a:lnTo>
                  <a:pt x="886460" y="1311402"/>
                </a:lnTo>
                <a:lnTo>
                  <a:pt x="835533" y="1326133"/>
                </a:lnTo>
                <a:lnTo>
                  <a:pt x="782827" y="1336928"/>
                </a:lnTo>
                <a:lnTo>
                  <a:pt x="728852" y="1343406"/>
                </a:lnTo>
                <a:lnTo>
                  <a:pt x="673608" y="1345692"/>
                </a:lnTo>
                <a:lnTo>
                  <a:pt x="618363" y="1343406"/>
                </a:lnTo>
                <a:lnTo>
                  <a:pt x="564388" y="1336928"/>
                </a:lnTo>
                <a:lnTo>
                  <a:pt x="511683" y="1326133"/>
                </a:lnTo>
                <a:lnTo>
                  <a:pt x="460756" y="1311402"/>
                </a:lnTo>
                <a:lnTo>
                  <a:pt x="411352" y="1292859"/>
                </a:lnTo>
                <a:lnTo>
                  <a:pt x="364109" y="1270634"/>
                </a:lnTo>
                <a:lnTo>
                  <a:pt x="318770" y="1244853"/>
                </a:lnTo>
                <a:lnTo>
                  <a:pt x="275844" y="1215898"/>
                </a:lnTo>
                <a:lnTo>
                  <a:pt x="235203" y="1183767"/>
                </a:lnTo>
                <a:lnTo>
                  <a:pt x="197358" y="1148588"/>
                </a:lnTo>
                <a:lnTo>
                  <a:pt x="162178" y="1110742"/>
                </a:lnTo>
                <a:lnTo>
                  <a:pt x="129921" y="1070228"/>
                </a:lnTo>
                <a:lnTo>
                  <a:pt x="100964" y="1027302"/>
                </a:lnTo>
                <a:lnTo>
                  <a:pt x="75184" y="982090"/>
                </a:lnTo>
                <a:lnTo>
                  <a:pt x="52959" y="934719"/>
                </a:lnTo>
                <a:lnTo>
                  <a:pt x="34289" y="885570"/>
                </a:lnTo>
                <a:lnTo>
                  <a:pt x="19558" y="834517"/>
                </a:lnTo>
                <a:lnTo>
                  <a:pt x="8762" y="781938"/>
                </a:lnTo>
                <a:lnTo>
                  <a:pt x="2286" y="728090"/>
                </a:lnTo>
                <a:lnTo>
                  <a:pt x="0" y="672845"/>
                </a:lnTo>
                <a:lnTo>
                  <a:pt x="2286" y="617601"/>
                </a:lnTo>
                <a:lnTo>
                  <a:pt x="8762" y="563752"/>
                </a:lnTo>
                <a:lnTo>
                  <a:pt x="19558" y="511175"/>
                </a:lnTo>
                <a:lnTo>
                  <a:pt x="34289" y="460120"/>
                </a:lnTo>
                <a:lnTo>
                  <a:pt x="52959" y="410971"/>
                </a:lnTo>
                <a:lnTo>
                  <a:pt x="75184" y="363600"/>
                </a:lnTo>
                <a:lnTo>
                  <a:pt x="100964" y="318388"/>
                </a:lnTo>
                <a:lnTo>
                  <a:pt x="129921" y="275463"/>
                </a:lnTo>
                <a:lnTo>
                  <a:pt x="162178" y="234950"/>
                </a:lnTo>
                <a:lnTo>
                  <a:pt x="197358" y="197103"/>
                </a:lnTo>
                <a:lnTo>
                  <a:pt x="235203" y="161925"/>
                </a:lnTo>
                <a:lnTo>
                  <a:pt x="275844" y="129793"/>
                </a:lnTo>
                <a:lnTo>
                  <a:pt x="318770" y="100837"/>
                </a:lnTo>
                <a:lnTo>
                  <a:pt x="364109" y="75056"/>
                </a:lnTo>
                <a:lnTo>
                  <a:pt x="411352" y="52831"/>
                </a:lnTo>
                <a:lnTo>
                  <a:pt x="460756" y="34289"/>
                </a:lnTo>
                <a:lnTo>
                  <a:pt x="511683" y="19558"/>
                </a:lnTo>
                <a:lnTo>
                  <a:pt x="564388" y="8762"/>
                </a:lnTo>
                <a:lnTo>
                  <a:pt x="618363" y="2286"/>
                </a:lnTo>
                <a:lnTo>
                  <a:pt x="673608" y="0"/>
                </a:lnTo>
                <a:lnTo>
                  <a:pt x="728852" y="2286"/>
                </a:lnTo>
                <a:lnTo>
                  <a:pt x="782827" y="8762"/>
                </a:lnTo>
                <a:lnTo>
                  <a:pt x="835533" y="19558"/>
                </a:lnTo>
                <a:lnTo>
                  <a:pt x="886460" y="34289"/>
                </a:lnTo>
                <a:lnTo>
                  <a:pt x="935863" y="52831"/>
                </a:lnTo>
                <a:lnTo>
                  <a:pt x="983107" y="75056"/>
                </a:lnTo>
                <a:lnTo>
                  <a:pt x="1028445" y="100837"/>
                </a:lnTo>
                <a:lnTo>
                  <a:pt x="1071371" y="129793"/>
                </a:lnTo>
                <a:lnTo>
                  <a:pt x="1112012" y="161925"/>
                </a:lnTo>
                <a:lnTo>
                  <a:pt x="1149858" y="197103"/>
                </a:lnTo>
                <a:lnTo>
                  <a:pt x="1185037" y="234950"/>
                </a:lnTo>
                <a:lnTo>
                  <a:pt x="1217294" y="275463"/>
                </a:lnTo>
                <a:lnTo>
                  <a:pt x="1246251" y="318388"/>
                </a:lnTo>
                <a:lnTo>
                  <a:pt x="1272032" y="363600"/>
                </a:lnTo>
                <a:lnTo>
                  <a:pt x="1294257" y="410971"/>
                </a:lnTo>
                <a:lnTo>
                  <a:pt x="1312926" y="460120"/>
                </a:lnTo>
                <a:lnTo>
                  <a:pt x="1327658" y="511175"/>
                </a:lnTo>
                <a:lnTo>
                  <a:pt x="1338453" y="563752"/>
                </a:lnTo>
                <a:lnTo>
                  <a:pt x="1344930" y="617601"/>
                </a:lnTo>
                <a:lnTo>
                  <a:pt x="1347215" y="672845"/>
                </a:lnTo>
                <a:close/>
              </a:path>
            </a:pathLst>
          </a:custGeom>
          <a:ln w="6096">
            <a:solidFill>
              <a:srgbClr val="1774B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标题 1"/>
          <p:cNvSpPr txBox="1">
            <a:spLocks/>
          </p:cNvSpPr>
          <p:nvPr/>
        </p:nvSpPr>
        <p:spPr>
          <a:xfrm>
            <a:off x="609600" y="480782"/>
            <a:ext cx="3432944" cy="6966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标</a:t>
            </a:r>
            <a:r>
              <a:rPr lang="zh-CN" altLang="en-US" dirty="0" smtClean="0">
                <a:solidFill>
                  <a:srgbClr val="0096FF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题在此</a:t>
            </a:r>
            <a:endParaRPr lang="zh-CN" altLang="en-US" dirty="0">
              <a:solidFill>
                <a:srgbClr val="0096FF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-43542" y="452431"/>
            <a:ext cx="507999" cy="647163"/>
            <a:chOff x="-43542" y="452431"/>
            <a:chExt cx="507999" cy="647163"/>
          </a:xfrm>
        </p:grpSpPr>
        <p:sp>
          <p:nvSpPr>
            <p:cNvPr id="40" name="矩形 39"/>
            <p:cNvSpPr/>
            <p:nvPr/>
          </p:nvSpPr>
          <p:spPr>
            <a:xfrm>
              <a:off x="-43542" y="452431"/>
              <a:ext cx="304800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35923" y="452431"/>
              <a:ext cx="128534" cy="647163"/>
            </a:xfrm>
            <a:prstGeom prst="rect">
              <a:avLst/>
            </a:prstGeom>
            <a:solidFill>
              <a:srgbClr val="009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633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方正兰亭粗黑_GBK"/>
        <a:cs typeface=""/>
      </a:majorFont>
      <a:minorFont>
        <a:latin typeface="Calibri"/>
        <a:ea typeface="方正兰亭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4892</TotalTime>
  <Words>566</Words>
  <Application>Microsoft Office PowerPoint</Application>
  <PresentationFormat>宽屏</PresentationFormat>
  <Paragraphs>152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Helvetica</vt:lpstr>
      <vt:lpstr>Microsoft YaHei</vt:lpstr>
      <vt:lpstr>Microsoft YaHei UI</vt:lpstr>
      <vt:lpstr>迷你简汉真广标</vt:lpstr>
      <vt:lpstr>Arial</vt:lpstr>
      <vt:lpstr>方正兰亭细黑_GBK</vt:lpstr>
      <vt:lpstr>Calibri</vt:lpstr>
      <vt:lpstr>Times New Roman</vt:lpstr>
      <vt:lpstr>宋体</vt:lpstr>
      <vt:lpstr>宋体</vt:lpstr>
      <vt:lpstr>方正兰亭粗黑_GBK</vt:lpstr>
      <vt:lpstr>Helvetica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@MJ Design</dc:creator>
  <cp:keywords>www.51pptmoban.com</cp:keywords>
  <cp:lastModifiedBy>YANGS</cp:lastModifiedBy>
  <cp:revision>973</cp:revision>
  <dcterms:created xsi:type="dcterms:W3CDTF">2017-09-14T03:23:26Z</dcterms:created>
  <dcterms:modified xsi:type="dcterms:W3CDTF">2017-09-28T14:26:14Z</dcterms:modified>
</cp:coreProperties>
</file>