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  <p:sldMasterId id="2147483723" r:id="rId2"/>
  </p:sldMasterIdLst>
  <p:notesMasterIdLst>
    <p:notesMasterId r:id="rId25"/>
  </p:notesMasterIdLst>
  <p:handoutMasterIdLst>
    <p:handoutMasterId r:id="rId26"/>
  </p:handoutMasterIdLst>
  <p:sldIdLst>
    <p:sldId id="4804" r:id="rId3"/>
    <p:sldId id="4839" r:id="rId4"/>
    <p:sldId id="4841" r:id="rId5"/>
    <p:sldId id="4716" r:id="rId6"/>
    <p:sldId id="4847" r:id="rId7"/>
    <p:sldId id="4858" r:id="rId8"/>
    <p:sldId id="4848" r:id="rId9"/>
    <p:sldId id="4842" r:id="rId10"/>
    <p:sldId id="4664" r:id="rId11"/>
    <p:sldId id="4846" r:id="rId12"/>
    <p:sldId id="4856" r:id="rId13"/>
    <p:sldId id="4853" r:id="rId14"/>
    <p:sldId id="4843" r:id="rId15"/>
    <p:sldId id="4715" r:id="rId16"/>
    <p:sldId id="4849" r:id="rId17"/>
    <p:sldId id="4850" r:id="rId18"/>
    <p:sldId id="4854" r:id="rId19"/>
    <p:sldId id="4844" r:id="rId20"/>
    <p:sldId id="4857" r:id="rId21"/>
    <p:sldId id="4851" r:id="rId22"/>
    <p:sldId id="4860" r:id="rId23"/>
    <p:sldId id="486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55AE"/>
    <a:srgbClr val="5588CA"/>
    <a:srgbClr val="ADE4C3"/>
    <a:srgbClr val="329589"/>
    <a:srgbClr val="8DB04B"/>
    <a:srgbClr val="A47291"/>
    <a:srgbClr val="4A6644"/>
    <a:srgbClr val="486041"/>
    <a:srgbClr val="134B73"/>
    <a:srgbClr val="73A6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63" autoAdjust="0"/>
    <p:restoredTop sz="95274" autoAdjust="0"/>
  </p:normalViewPr>
  <p:slideViewPr>
    <p:cSldViewPr>
      <p:cViewPr varScale="1">
        <p:scale>
          <a:sx n="70" d="100"/>
          <a:sy n="70" d="100"/>
        </p:scale>
        <p:origin x="552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6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9100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408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3064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891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8011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73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084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773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4966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5772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975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2567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518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6442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431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1893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D87B8-9A4B-45E2-BBE5-FB86ADE287A3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18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472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35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2017/9/28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F55A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haitangppt.yanj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4" cy="7232650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3192236" y="4241048"/>
            <a:ext cx="6474278" cy="60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YEAR-END SUMMARY PLAN PPT IN THE NEW YEAR</a:t>
            </a:r>
          </a:p>
          <a:p>
            <a:pPr algn="ctr">
              <a:buNone/>
            </a:pPr>
            <a:r>
              <a:rPr lang="zh-CN" altLang="en-US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600" dirty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600" dirty="0">
              <a:solidFill>
                <a:srgbClr val="1F55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03550" y="3400292"/>
            <a:ext cx="68516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b="1" dirty="0" smtClean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学术报告</a:t>
            </a:r>
            <a:r>
              <a:rPr lang="zh-CN" altLang="en-US" sz="5400" dirty="0" smtClean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</a:t>
            </a:r>
            <a:r>
              <a:rPr lang="en-US" altLang="zh-CN" sz="5400" dirty="0" smtClean="0">
                <a:solidFill>
                  <a:srgbClr val="1F55A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5400" dirty="0">
              <a:solidFill>
                <a:srgbClr val="1F55A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3722954" y="5470296"/>
            <a:ext cx="541284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dirty="0">
                <a:solidFill>
                  <a:srgbClr val="1F55AE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800" dirty="0" smtClean="0">
                <a:solidFill>
                  <a:srgbClr val="1F55AE"/>
                </a:solidFill>
                <a:cs typeface="Arial" panose="020B0604020202020204" pitchFamily="34" charset="0"/>
              </a:rPr>
              <a:t>：海棠</a:t>
            </a:r>
            <a:r>
              <a:rPr lang="en-US" altLang="zh-CN" sz="1800" dirty="0" smtClean="0">
                <a:solidFill>
                  <a:srgbClr val="1F55AE"/>
                </a:solidFill>
                <a:cs typeface="Arial" panose="020B0604020202020204" pitchFamily="34" charset="0"/>
              </a:rPr>
              <a:t>PPT</a:t>
            </a:r>
            <a:r>
              <a:rPr lang="zh-CN" altLang="en-US" sz="1800" dirty="0" smtClean="0">
                <a:solidFill>
                  <a:srgbClr val="1F55AE"/>
                </a:solidFill>
                <a:cs typeface="Arial" panose="020B0604020202020204" pitchFamily="34" charset="0"/>
              </a:rPr>
              <a:t>展示  </a:t>
            </a:r>
            <a:r>
              <a:rPr lang="en-US" altLang="zh-CN" sz="1800" dirty="0" smtClean="0">
                <a:solidFill>
                  <a:srgbClr val="1F55AE"/>
                </a:solidFill>
                <a:cs typeface="Arial" panose="020B0604020202020204" pitchFamily="34" charset="0"/>
              </a:rPr>
              <a:t>Report </a:t>
            </a:r>
            <a:r>
              <a:rPr lang="en-US" altLang="zh-CN" sz="1800" dirty="0">
                <a:solidFill>
                  <a:srgbClr val="1F55AE"/>
                </a:solidFill>
                <a:cs typeface="Arial" panose="020B0604020202020204" pitchFamily="34" charset="0"/>
              </a:rPr>
              <a:t>Person</a:t>
            </a:r>
            <a:r>
              <a:rPr lang="en-US" altLang="zh-CN" sz="1800" dirty="0" smtClean="0">
                <a:solidFill>
                  <a:srgbClr val="1F55AE"/>
                </a:solidFill>
                <a:cs typeface="Arial" panose="020B0604020202020204" pitchFamily="34" charset="0"/>
              </a:rPr>
              <a:t>:</a:t>
            </a:r>
            <a:r>
              <a:rPr lang="zh-CN" altLang="en-US" sz="1800" dirty="0">
                <a:solidFill>
                  <a:srgbClr val="1F55AE"/>
                </a:solidFill>
                <a:cs typeface="Arial" panose="020B0604020202020204" pitchFamily="34" charset="0"/>
              </a:rPr>
              <a:t>海棠</a:t>
            </a:r>
            <a:r>
              <a:rPr lang="en-US" altLang="zh-CN" sz="1800" dirty="0">
                <a:solidFill>
                  <a:srgbClr val="1F55AE"/>
                </a:solidFill>
                <a:cs typeface="Arial" panose="020B0604020202020204" pitchFamily="34" charset="0"/>
              </a:rPr>
              <a:t>PPT</a:t>
            </a:r>
            <a:r>
              <a:rPr lang="zh-CN" altLang="en-US" sz="1800" dirty="0">
                <a:solidFill>
                  <a:srgbClr val="1F55AE"/>
                </a:solidFill>
                <a:cs typeface="Arial" panose="020B0604020202020204" pitchFamily="34" charset="0"/>
              </a:rPr>
              <a:t>展示 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rgbClr val="1F55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rgbClr val="1F55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61043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6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8" grpId="0"/>
      <p:bldP spid="1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60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33231" y="1600102"/>
            <a:ext cx="2573840" cy="5058389"/>
            <a:chOff x="0" y="0"/>
            <a:chExt cx="1830362" cy="3596384"/>
          </a:xfrm>
        </p:grpSpPr>
        <p:pic>
          <p:nvPicPr>
            <p:cNvPr id="19463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600101"/>
            <a:ext cx="2571609" cy="5014884"/>
            <a:chOff x="-1" y="0"/>
            <a:chExt cx="1829063" cy="3565452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" y="1791853"/>
              <a:ext cx="1829063" cy="1773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600102"/>
            <a:ext cx="2571609" cy="5032178"/>
            <a:chOff x="-1" y="18636"/>
            <a:chExt cx="1829063" cy="3577748"/>
          </a:xfrm>
        </p:grpSpPr>
        <p:pic>
          <p:nvPicPr>
            <p:cNvPr id="19473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" y="18636"/>
              <a:ext cx="1829063" cy="1760921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7" y="1573889"/>
            <a:ext cx="2573839" cy="5036625"/>
            <a:chOff x="-1" y="0"/>
            <a:chExt cx="1829063" cy="3582491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" y="1811289"/>
              <a:ext cx="1829063" cy="1771202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5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5588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5588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5588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5588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rgbClr val="1F55A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6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7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174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527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rgbClr val="5588CA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rgbClr val="1F55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rgbClr val="1F55AE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250185" y="2489190"/>
            <a:ext cx="4332610" cy="4266143"/>
            <a:chOff x="3716515" y="2198268"/>
            <a:chExt cx="4730828" cy="465825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700746" y="2438216"/>
              <a:ext cx="2618693" cy="1561884"/>
            </a:xfrm>
            <a:custGeom>
              <a:avLst/>
              <a:gdLst>
                <a:gd name="T0" fmla="*/ 1495 w 1495"/>
                <a:gd name="T1" fmla="*/ 197 h 892"/>
                <a:gd name="T2" fmla="*/ 1475 w 1495"/>
                <a:gd name="T3" fmla="*/ 197 h 892"/>
                <a:gd name="T4" fmla="*/ 1475 w 1495"/>
                <a:gd name="T5" fmla="*/ 204 h 892"/>
                <a:gd name="T6" fmla="*/ 740 w 1495"/>
                <a:gd name="T7" fmla="*/ 0 h 892"/>
                <a:gd name="T8" fmla="*/ 32 w 1495"/>
                <a:gd name="T9" fmla="*/ 269 h 892"/>
                <a:gd name="T10" fmla="*/ 0 w 1495"/>
                <a:gd name="T11" fmla="*/ 269 h 892"/>
                <a:gd name="T12" fmla="*/ 0 w 1495"/>
                <a:gd name="T13" fmla="*/ 281 h 892"/>
                <a:gd name="T14" fmla="*/ 0 w 1495"/>
                <a:gd name="T15" fmla="*/ 281 h 892"/>
                <a:gd name="T16" fmla="*/ 0 w 1495"/>
                <a:gd name="T17" fmla="*/ 281 h 892"/>
                <a:gd name="T18" fmla="*/ 311 w 1495"/>
                <a:gd name="T19" fmla="*/ 392 h 892"/>
                <a:gd name="T20" fmla="*/ 311 w 1495"/>
                <a:gd name="T21" fmla="*/ 392 h 892"/>
                <a:gd name="T22" fmla="*/ 325 w 1495"/>
                <a:gd name="T23" fmla="*/ 685 h 892"/>
                <a:gd name="T24" fmla="*/ 1158 w 1495"/>
                <a:gd name="T25" fmla="*/ 641 h 892"/>
                <a:gd name="T26" fmla="*/ 1144 w 1495"/>
                <a:gd name="T27" fmla="*/ 360 h 892"/>
                <a:gd name="T28" fmla="*/ 1280 w 1495"/>
                <a:gd name="T29" fmla="*/ 302 h 892"/>
                <a:gd name="T30" fmla="*/ 1287 w 1495"/>
                <a:gd name="T31" fmla="*/ 451 h 892"/>
                <a:gd name="T32" fmla="*/ 1270 w 1495"/>
                <a:gd name="T33" fmla="*/ 477 h 892"/>
                <a:gd name="T34" fmla="*/ 1281 w 1495"/>
                <a:gd name="T35" fmla="*/ 497 h 892"/>
                <a:gd name="T36" fmla="*/ 1278 w 1495"/>
                <a:gd name="T37" fmla="*/ 635 h 892"/>
                <a:gd name="T38" fmla="*/ 1304 w 1495"/>
                <a:gd name="T39" fmla="*/ 633 h 892"/>
                <a:gd name="T40" fmla="*/ 1331 w 1495"/>
                <a:gd name="T41" fmla="*/ 632 h 892"/>
                <a:gd name="T42" fmla="*/ 1314 w 1495"/>
                <a:gd name="T43" fmla="*/ 495 h 892"/>
                <a:gd name="T44" fmla="*/ 1323 w 1495"/>
                <a:gd name="T45" fmla="*/ 474 h 892"/>
                <a:gd name="T46" fmla="*/ 1304 w 1495"/>
                <a:gd name="T47" fmla="*/ 450 h 892"/>
                <a:gd name="T48" fmla="*/ 1297 w 1495"/>
                <a:gd name="T49" fmla="*/ 294 h 892"/>
                <a:gd name="T50" fmla="*/ 1495 w 1495"/>
                <a:gd name="T51" fmla="*/ 209 h 892"/>
                <a:gd name="T52" fmla="*/ 1495 w 1495"/>
                <a:gd name="T53" fmla="*/ 197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95" h="892">
                  <a:moveTo>
                    <a:pt x="1495" y="197"/>
                  </a:moveTo>
                  <a:cubicBezTo>
                    <a:pt x="1475" y="197"/>
                    <a:pt x="1475" y="197"/>
                    <a:pt x="1475" y="197"/>
                  </a:cubicBezTo>
                  <a:cubicBezTo>
                    <a:pt x="1475" y="204"/>
                    <a:pt x="1475" y="204"/>
                    <a:pt x="1475" y="204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11" y="392"/>
                    <a:pt x="311" y="392"/>
                    <a:pt x="311" y="392"/>
                  </a:cubicBezTo>
                  <a:cubicBezTo>
                    <a:pt x="325" y="685"/>
                    <a:pt x="325" y="685"/>
                    <a:pt x="325" y="685"/>
                  </a:cubicBezTo>
                  <a:cubicBezTo>
                    <a:pt x="325" y="685"/>
                    <a:pt x="752" y="892"/>
                    <a:pt x="1158" y="641"/>
                  </a:cubicBezTo>
                  <a:cubicBezTo>
                    <a:pt x="1144" y="360"/>
                    <a:pt x="1144" y="360"/>
                    <a:pt x="1144" y="360"/>
                  </a:cubicBezTo>
                  <a:cubicBezTo>
                    <a:pt x="1280" y="302"/>
                    <a:pt x="1280" y="302"/>
                    <a:pt x="1280" y="302"/>
                  </a:cubicBezTo>
                  <a:cubicBezTo>
                    <a:pt x="1287" y="451"/>
                    <a:pt x="1287" y="451"/>
                    <a:pt x="1287" y="451"/>
                  </a:cubicBezTo>
                  <a:cubicBezTo>
                    <a:pt x="1277" y="455"/>
                    <a:pt x="1270" y="465"/>
                    <a:pt x="1270" y="477"/>
                  </a:cubicBezTo>
                  <a:cubicBezTo>
                    <a:pt x="1271" y="485"/>
                    <a:pt x="1275" y="492"/>
                    <a:pt x="1281" y="497"/>
                  </a:cubicBezTo>
                  <a:cubicBezTo>
                    <a:pt x="1264" y="533"/>
                    <a:pt x="1278" y="635"/>
                    <a:pt x="1278" y="635"/>
                  </a:cubicBezTo>
                  <a:cubicBezTo>
                    <a:pt x="1304" y="633"/>
                    <a:pt x="1304" y="633"/>
                    <a:pt x="1304" y="633"/>
                  </a:cubicBezTo>
                  <a:cubicBezTo>
                    <a:pt x="1331" y="632"/>
                    <a:pt x="1331" y="632"/>
                    <a:pt x="1331" y="632"/>
                  </a:cubicBezTo>
                  <a:cubicBezTo>
                    <a:pt x="1331" y="632"/>
                    <a:pt x="1335" y="529"/>
                    <a:pt x="1314" y="495"/>
                  </a:cubicBezTo>
                  <a:cubicBezTo>
                    <a:pt x="1320" y="490"/>
                    <a:pt x="1323" y="483"/>
                    <a:pt x="1323" y="474"/>
                  </a:cubicBezTo>
                  <a:cubicBezTo>
                    <a:pt x="1323" y="463"/>
                    <a:pt x="1315" y="453"/>
                    <a:pt x="1304" y="450"/>
                  </a:cubicBezTo>
                  <a:cubicBezTo>
                    <a:pt x="1297" y="294"/>
                    <a:pt x="1297" y="294"/>
                    <a:pt x="1297" y="294"/>
                  </a:cubicBezTo>
                  <a:cubicBezTo>
                    <a:pt x="1495" y="209"/>
                    <a:pt x="1495" y="209"/>
                    <a:pt x="1495" y="209"/>
                  </a:cubicBezTo>
                  <a:lnTo>
                    <a:pt x="1495" y="197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862193" y="4440005"/>
              <a:ext cx="1959576" cy="1293794"/>
            </a:xfrm>
            <a:custGeom>
              <a:avLst/>
              <a:gdLst>
                <a:gd name="T0" fmla="*/ 1119 w 1119"/>
                <a:gd name="T1" fmla="*/ 439 h 739"/>
                <a:gd name="T2" fmla="*/ 1092 w 1119"/>
                <a:gd name="T3" fmla="*/ 439 h 739"/>
                <a:gd name="T4" fmla="*/ 1065 w 1119"/>
                <a:gd name="T5" fmla="*/ 419 h 739"/>
                <a:gd name="T6" fmla="*/ 1011 w 1119"/>
                <a:gd name="T7" fmla="*/ 324 h 739"/>
                <a:gd name="T8" fmla="*/ 975 w 1119"/>
                <a:gd name="T9" fmla="*/ 262 h 739"/>
                <a:gd name="T10" fmla="*/ 974 w 1119"/>
                <a:gd name="T11" fmla="*/ 261 h 739"/>
                <a:gd name="T12" fmla="*/ 973 w 1119"/>
                <a:gd name="T13" fmla="*/ 252 h 739"/>
                <a:gd name="T14" fmla="*/ 973 w 1119"/>
                <a:gd name="T15" fmla="*/ 249 h 739"/>
                <a:gd name="T16" fmla="*/ 972 w 1119"/>
                <a:gd name="T17" fmla="*/ 240 h 739"/>
                <a:gd name="T18" fmla="*/ 972 w 1119"/>
                <a:gd name="T19" fmla="*/ 239 h 739"/>
                <a:gd name="T20" fmla="*/ 246 w 1119"/>
                <a:gd name="T21" fmla="*/ 17 h 739"/>
                <a:gd name="T22" fmla="*/ 237 w 1119"/>
                <a:gd name="T23" fmla="*/ 0 h 739"/>
                <a:gd name="T24" fmla="*/ 237 w 1119"/>
                <a:gd name="T25" fmla="*/ 12 h 739"/>
                <a:gd name="T26" fmla="*/ 348 w 1119"/>
                <a:gd name="T27" fmla="*/ 121 h 739"/>
                <a:gd name="T28" fmla="*/ 391 w 1119"/>
                <a:gd name="T29" fmla="*/ 242 h 739"/>
                <a:gd name="T30" fmla="*/ 424 w 1119"/>
                <a:gd name="T31" fmla="*/ 336 h 739"/>
                <a:gd name="T32" fmla="*/ 400 w 1119"/>
                <a:gd name="T33" fmla="*/ 399 h 739"/>
                <a:gd name="T34" fmla="*/ 378 w 1119"/>
                <a:gd name="T35" fmla="*/ 468 h 739"/>
                <a:gd name="T36" fmla="*/ 25 w 1119"/>
                <a:gd name="T37" fmla="*/ 629 h 739"/>
                <a:gd name="T38" fmla="*/ 0 w 1119"/>
                <a:gd name="T39" fmla="*/ 629 h 739"/>
                <a:gd name="T40" fmla="*/ 0 w 1119"/>
                <a:gd name="T41" fmla="*/ 641 h 739"/>
                <a:gd name="T42" fmla="*/ 961 w 1119"/>
                <a:gd name="T43" fmla="*/ 546 h 739"/>
                <a:gd name="T44" fmla="*/ 1119 w 1119"/>
                <a:gd name="T45" fmla="*/ 451 h 739"/>
                <a:gd name="T46" fmla="*/ 1119 w 1119"/>
                <a:gd name="T47" fmla="*/ 451 h 739"/>
                <a:gd name="T48" fmla="*/ 1119 w 1119"/>
                <a:gd name="T49" fmla="*/ 451 h 739"/>
                <a:gd name="T50" fmla="*/ 1119 w 1119"/>
                <a:gd name="T51" fmla="*/ 4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19" h="739">
                  <a:moveTo>
                    <a:pt x="1119" y="439"/>
                  </a:moveTo>
                  <a:cubicBezTo>
                    <a:pt x="1092" y="439"/>
                    <a:pt x="1092" y="439"/>
                    <a:pt x="1092" y="439"/>
                  </a:cubicBezTo>
                  <a:cubicBezTo>
                    <a:pt x="1080" y="432"/>
                    <a:pt x="1070" y="426"/>
                    <a:pt x="1065" y="419"/>
                  </a:cubicBezTo>
                  <a:cubicBezTo>
                    <a:pt x="1045" y="394"/>
                    <a:pt x="1021" y="351"/>
                    <a:pt x="1011" y="324"/>
                  </a:cubicBezTo>
                  <a:cubicBezTo>
                    <a:pt x="1000" y="296"/>
                    <a:pt x="980" y="297"/>
                    <a:pt x="975" y="262"/>
                  </a:cubicBezTo>
                  <a:cubicBezTo>
                    <a:pt x="975" y="262"/>
                    <a:pt x="974" y="261"/>
                    <a:pt x="974" y="261"/>
                  </a:cubicBezTo>
                  <a:cubicBezTo>
                    <a:pt x="974" y="258"/>
                    <a:pt x="974" y="255"/>
                    <a:pt x="973" y="252"/>
                  </a:cubicBezTo>
                  <a:cubicBezTo>
                    <a:pt x="973" y="251"/>
                    <a:pt x="973" y="250"/>
                    <a:pt x="973" y="249"/>
                  </a:cubicBezTo>
                  <a:cubicBezTo>
                    <a:pt x="972" y="246"/>
                    <a:pt x="972" y="243"/>
                    <a:pt x="972" y="240"/>
                  </a:cubicBezTo>
                  <a:cubicBezTo>
                    <a:pt x="972" y="240"/>
                    <a:pt x="972" y="240"/>
                    <a:pt x="972" y="239"/>
                  </a:cubicBezTo>
                  <a:cubicBezTo>
                    <a:pt x="670" y="187"/>
                    <a:pt x="407" y="87"/>
                    <a:pt x="246" y="17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7" y="12"/>
                    <a:pt x="237" y="12"/>
                    <a:pt x="237" y="12"/>
                  </a:cubicBezTo>
                  <a:cubicBezTo>
                    <a:pt x="254" y="73"/>
                    <a:pt x="275" y="134"/>
                    <a:pt x="348" y="121"/>
                  </a:cubicBezTo>
                  <a:cubicBezTo>
                    <a:pt x="348" y="121"/>
                    <a:pt x="378" y="210"/>
                    <a:pt x="391" y="242"/>
                  </a:cubicBezTo>
                  <a:cubicBezTo>
                    <a:pt x="404" y="273"/>
                    <a:pt x="424" y="336"/>
                    <a:pt x="424" y="336"/>
                  </a:cubicBezTo>
                  <a:cubicBezTo>
                    <a:pt x="424" y="336"/>
                    <a:pt x="409" y="341"/>
                    <a:pt x="400" y="399"/>
                  </a:cubicBezTo>
                  <a:cubicBezTo>
                    <a:pt x="391" y="458"/>
                    <a:pt x="378" y="468"/>
                    <a:pt x="378" y="468"/>
                  </a:cubicBezTo>
                  <a:cubicBezTo>
                    <a:pt x="378" y="468"/>
                    <a:pt x="169" y="560"/>
                    <a:pt x="25" y="629"/>
                  </a:cubicBezTo>
                  <a:cubicBezTo>
                    <a:pt x="0" y="629"/>
                    <a:pt x="0" y="629"/>
                    <a:pt x="0" y="629"/>
                  </a:cubicBezTo>
                  <a:cubicBezTo>
                    <a:pt x="0" y="641"/>
                    <a:pt x="0" y="641"/>
                    <a:pt x="0" y="641"/>
                  </a:cubicBezTo>
                  <a:cubicBezTo>
                    <a:pt x="438" y="739"/>
                    <a:pt x="760" y="648"/>
                    <a:pt x="961" y="546"/>
                  </a:cubicBezTo>
                  <a:cubicBezTo>
                    <a:pt x="1021" y="516"/>
                    <a:pt x="1074" y="483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cubicBezTo>
                    <a:pt x="1119" y="451"/>
                    <a:pt x="1119" y="451"/>
                    <a:pt x="1119" y="451"/>
                  </a:cubicBezTo>
                  <a:lnTo>
                    <a:pt x="1119" y="439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65917" y="5247238"/>
              <a:ext cx="2639429" cy="1609281"/>
            </a:xfrm>
            <a:custGeom>
              <a:avLst/>
              <a:gdLst>
                <a:gd name="T0" fmla="*/ 1467 w 1507"/>
                <a:gd name="T1" fmla="*/ 47 h 919"/>
                <a:gd name="T2" fmla="*/ 1467 w 1507"/>
                <a:gd name="T3" fmla="*/ 49 h 919"/>
                <a:gd name="T4" fmla="*/ 1326 w 1507"/>
                <a:gd name="T5" fmla="*/ 26 h 919"/>
                <a:gd name="T6" fmla="*/ 1202 w 1507"/>
                <a:gd name="T7" fmla="*/ 0 h 919"/>
                <a:gd name="T8" fmla="*/ 1027 w 1507"/>
                <a:gd name="T9" fmla="*/ 107 h 919"/>
                <a:gd name="T10" fmla="*/ 548 w 1507"/>
                <a:gd name="T11" fmla="*/ 241 h 919"/>
                <a:gd name="T12" fmla="*/ 21 w 1507"/>
                <a:gd name="T13" fmla="*/ 197 h 919"/>
                <a:gd name="T14" fmla="*/ 16 w 1507"/>
                <a:gd name="T15" fmla="*/ 199 h 919"/>
                <a:gd name="T16" fmla="*/ 16 w 1507"/>
                <a:gd name="T17" fmla="*/ 196 h 919"/>
                <a:gd name="T18" fmla="*/ 0 w 1507"/>
                <a:gd name="T19" fmla="*/ 196 h 919"/>
                <a:gd name="T20" fmla="*/ 0 w 1507"/>
                <a:gd name="T21" fmla="*/ 208 h 919"/>
                <a:gd name="T22" fmla="*/ 0 w 1507"/>
                <a:gd name="T23" fmla="*/ 208 h 919"/>
                <a:gd name="T24" fmla="*/ 0 w 1507"/>
                <a:gd name="T25" fmla="*/ 208 h 919"/>
                <a:gd name="T26" fmla="*/ 1110 w 1507"/>
                <a:gd name="T27" fmla="*/ 919 h 919"/>
                <a:gd name="T28" fmla="*/ 1293 w 1507"/>
                <a:gd name="T29" fmla="*/ 919 h 919"/>
                <a:gd name="T30" fmla="*/ 1507 w 1507"/>
                <a:gd name="T31" fmla="*/ 61 h 919"/>
                <a:gd name="T32" fmla="*/ 1507 w 1507"/>
                <a:gd name="T33" fmla="*/ 61 h 919"/>
                <a:gd name="T34" fmla="*/ 1507 w 1507"/>
                <a:gd name="T35" fmla="*/ 47 h 919"/>
                <a:gd name="T36" fmla="*/ 1467 w 1507"/>
                <a:gd name="T37" fmla="*/ 47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07" h="919">
                  <a:moveTo>
                    <a:pt x="1467" y="47"/>
                  </a:moveTo>
                  <a:cubicBezTo>
                    <a:pt x="1467" y="49"/>
                    <a:pt x="1467" y="49"/>
                    <a:pt x="1467" y="49"/>
                  </a:cubicBezTo>
                  <a:cubicBezTo>
                    <a:pt x="1423" y="38"/>
                    <a:pt x="1373" y="32"/>
                    <a:pt x="1326" y="26"/>
                  </a:cubicBezTo>
                  <a:cubicBezTo>
                    <a:pt x="1282" y="21"/>
                    <a:pt x="1239" y="11"/>
                    <a:pt x="1202" y="0"/>
                  </a:cubicBezTo>
                  <a:cubicBezTo>
                    <a:pt x="1153" y="36"/>
                    <a:pt x="1095" y="73"/>
                    <a:pt x="1027" y="107"/>
                  </a:cubicBezTo>
                  <a:cubicBezTo>
                    <a:pt x="880" y="181"/>
                    <a:pt x="719" y="226"/>
                    <a:pt x="548" y="241"/>
                  </a:cubicBezTo>
                  <a:cubicBezTo>
                    <a:pt x="381" y="256"/>
                    <a:pt x="204" y="241"/>
                    <a:pt x="21" y="197"/>
                  </a:cubicBezTo>
                  <a:cubicBezTo>
                    <a:pt x="20" y="198"/>
                    <a:pt x="18" y="198"/>
                    <a:pt x="16" y="199"/>
                  </a:cubicBezTo>
                  <a:cubicBezTo>
                    <a:pt x="16" y="196"/>
                    <a:pt x="16" y="196"/>
                    <a:pt x="16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110" y="919"/>
                    <a:pt x="1110" y="919"/>
                    <a:pt x="1110" y="919"/>
                  </a:cubicBezTo>
                  <a:cubicBezTo>
                    <a:pt x="1293" y="919"/>
                    <a:pt x="1293" y="919"/>
                    <a:pt x="1293" y="919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61"/>
                    <a:pt x="1507" y="61"/>
                    <a:pt x="1507" y="61"/>
                  </a:cubicBezTo>
                  <a:cubicBezTo>
                    <a:pt x="1507" y="47"/>
                    <a:pt x="1507" y="47"/>
                    <a:pt x="1507" y="47"/>
                  </a:cubicBezTo>
                  <a:lnTo>
                    <a:pt x="1467" y="47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7074307" y="5365730"/>
              <a:ext cx="1033110" cy="1490788"/>
            </a:xfrm>
            <a:custGeom>
              <a:avLst/>
              <a:gdLst>
                <a:gd name="T0" fmla="*/ 589 w 590"/>
                <a:gd name="T1" fmla="*/ 839 h 851"/>
                <a:gd name="T2" fmla="*/ 551 w 590"/>
                <a:gd name="T3" fmla="*/ 335 h 851"/>
                <a:gd name="T4" fmla="*/ 509 w 590"/>
                <a:gd name="T5" fmla="*/ 245 h 851"/>
                <a:gd name="T6" fmla="*/ 333 w 590"/>
                <a:gd name="T7" fmla="*/ 103 h 851"/>
                <a:gd name="T8" fmla="*/ 300 w 590"/>
                <a:gd name="T9" fmla="*/ 79 h 851"/>
                <a:gd name="T10" fmla="*/ 249 w 590"/>
                <a:gd name="T11" fmla="*/ 20 h 851"/>
                <a:gd name="T12" fmla="*/ 212 w 590"/>
                <a:gd name="T13" fmla="*/ 0 h 851"/>
                <a:gd name="T14" fmla="*/ 3 w 590"/>
                <a:gd name="T15" fmla="*/ 839 h 851"/>
                <a:gd name="T16" fmla="*/ 0 w 590"/>
                <a:gd name="T17" fmla="*/ 839 h 851"/>
                <a:gd name="T18" fmla="*/ 0 w 590"/>
                <a:gd name="T19" fmla="*/ 851 h 851"/>
                <a:gd name="T20" fmla="*/ 590 w 590"/>
                <a:gd name="T21" fmla="*/ 851 h 851"/>
                <a:gd name="T22" fmla="*/ 590 w 590"/>
                <a:gd name="T23" fmla="*/ 839 h 851"/>
                <a:gd name="T24" fmla="*/ 589 w 590"/>
                <a:gd name="T25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851">
                  <a:moveTo>
                    <a:pt x="589" y="839"/>
                  </a:moveTo>
                  <a:cubicBezTo>
                    <a:pt x="584" y="763"/>
                    <a:pt x="559" y="363"/>
                    <a:pt x="551" y="335"/>
                  </a:cubicBezTo>
                  <a:cubicBezTo>
                    <a:pt x="541" y="303"/>
                    <a:pt x="535" y="269"/>
                    <a:pt x="509" y="245"/>
                  </a:cubicBezTo>
                  <a:cubicBezTo>
                    <a:pt x="484" y="221"/>
                    <a:pt x="340" y="123"/>
                    <a:pt x="333" y="103"/>
                  </a:cubicBezTo>
                  <a:cubicBezTo>
                    <a:pt x="326" y="83"/>
                    <a:pt x="300" y="79"/>
                    <a:pt x="300" y="79"/>
                  </a:cubicBezTo>
                  <a:cubicBezTo>
                    <a:pt x="300" y="79"/>
                    <a:pt x="298" y="56"/>
                    <a:pt x="249" y="20"/>
                  </a:cubicBezTo>
                  <a:cubicBezTo>
                    <a:pt x="238" y="12"/>
                    <a:pt x="226" y="6"/>
                    <a:pt x="212" y="0"/>
                  </a:cubicBezTo>
                  <a:cubicBezTo>
                    <a:pt x="3" y="839"/>
                    <a:pt x="3" y="839"/>
                    <a:pt x="3" y="839"/>
                  </a:cubicBezTo>
                  <a:cubicBezTo>
                    <a:pt x="0" y="839"/>
                    <a:pt x="0" y="839"/>
                    <a:pt x="0" y="839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590" y="851"/>
                    <a:pt x="590" y="851"/>
                    <a:pt x="590" y="851"/>
                  </a:cubicBezTo>
                  <a:cubicBezTo>
                    <a:pt x="590" y="839"/>
                    <a:pt x="590" y="839"/>
                    <a:pt x="590" y="839"/>
                  </a:cubicBezTo>
                  <a:lnTo>
                    <a:pt x="589" y="839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4159382" y="5633821"/>
              <a:ext cx="2472058" cy="1222698"/>
            </a:xfrm>
            <a:custGeom>
              <a:avLst/>
              <a:gdLst>
                <a:gd name="T0" fmla="*/ 1392 w 1411"/>
                <a:gd name="T1" fmla="*/ 686 h 698"/>
                <a:gd name="T2" fmla="*/ 321 w 1411"/>
                <a:gd name="T3" fmla="*/ 0 h 698"/>
                <a:gd name="T4" fmla="*/ 298 w 1411"/>
                <a:gd name="T5" fmla="*/ 16 h 698"/>
                <a:gd name="T6" fmla="*/ 115 w 1411"/>
                <a:gd name="T7" fmla="*/ 311 h 698"/>
                <a:gd name="T8" fmla="*/ 4 w 1411"/>
                <a:gd name="T9" fmla="*/ 686 h 698"/>
                <a:gd name="T10" fmla="*/ 0 w 1411"/>
                <a:gd name="T11" fmla="*/ 686 h 698"/>
                <a:gd name="T12" fmla="*/ 0 w 1411"/>
                <a:gd name="T13" fmla="*/ 698 h 698"/>
                <a:gd name="T14" fmla="*/ 1411 w 1411"/>
                <a:gd name="T15" fmla="*/ 698 h 698"/>
                <a:gd name="T16" fmla="*/ 1411 w 1411"/>
                <a:gd name="T17" fmla="*/ 686 h 698"/>
                <a:gd name="T18" fmla="*/ 1392 w 1411"/>
                <a:gd name="T19" fmla="*/ 68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1" h="698">
                  <a:moveTo>
                    <a:pt x="1392" y="686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10" y="7"/>
                    <a:pt x="302" y="12"/>
                    <a:pt x="298" y="16"/>
                  </a:cubicBezTo>
                  <a:cubicBezTo>
                    <a:pt x="252" y="55"/>
                    <a:pt x="140" y="169"/>
                    <a:pt x="115" y="311"/>
                  </a:cubicBezTo>
                  <a:cubicBezTo>
                    <a:pt x="103" y="380"/>
                    <a:pt x="53" y="531"/>
                    <a:pt x="4" y="686"/>
                  </a:cubicBezTo>
                  <a:cubicBezTo>
                    <a:pt x="0" y="686"/>
                    <a:pt x="0" y="686"/>
                    <a:pt x="0" y="686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411" y="698"/>
                    <a:pt x="1411" y="698"/>
                    <a:pt x="1411" y="698"/>
                  </a:cubicBezTo>
                  <a:cubicBezTo>
                    <a:pt x="1411" y="686"/>
                    <a:pt x="1411" y="686"/>
                    <a:pt x="1411" y="686"/>
                  </a:cubicBezTo>
                  <a:lnTo>
                    <a:pt x="1392" y="686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5182864" y="3593522"/>
              <a:ext cx="1604097" cy="1201962"/>
            </a:xfrm>
            <a:custGeom>
              <a:avLst/>
              <a:gdLst>
                <a:gd name="T0" fmla="*/ 42 w 916"/>
                <a:gd name="T1" fmla="*/ 442 h 686"/>
                <a:gd name="T2" fmla="*/ 45 w 916"/>
                <a:gd name="T3" fmla="*/ 453 h 686"/>
                <a:gd name="T4" fmla="*/ 788 w 916"/>
                <a:gd name="T5" fmla="*/ 686 h 686"/>
                <a:gd name="T6" fmla="*/ 788 w 916"/>
                <a:gd name="T7" fmla="*/ 685 h 686"/>
                <a:gd name="T8" fmla="*/ 788 w 916"/>
                <a:gd name="T9" fmla="*/ 680 h 686"/>
                <a:gd name="T10" fmla="*/ 790 w 916"/>
                <a:gd name="T11" fmla="*/ 669 h 686"/>
                <a:gd name="T12" fmla="*/ 811 w 916"/>
                <a:gd name="T13" fmla="*/ 546 h 686"/>
                <a:gd name="T14" fmla="*/ 853 w 916"/>
                <a:gd name="T15" fmla="*/ 545 h 686"/>
                <a:gd name="T16" fmla="*/ 915 w 916"/>
                <a:gd name="T17" fmla="*/ 340 h 686"/>
                <a:gd name="T18" fmla="*/ 891 w 916"/>
                <a:gd name="T19" fmla="*/ 280 h 686"/>
                <a:gd name="T20" fmla="*/ 890 w 916"/>
                <a:gd name="T21" fmla="*/ 279 h 686"/>
                <a:gd name="T22" fmla="*/ 889 w 916"/>
                <a:gd name="T23" fmla="*/ 277 h 686"/>
                <a:gd name="T24" fmla="*/ 889 w 916"/>
                <a:gd name="T25" fmla="*/ 274 h 686"/>
                <a:gd name="T26" fmla="*/ 889 w 916"/>
                <a:gd name="T27" fmla="*/ 271 h 686"/>
                <a:gd name="T28" fmla="*/ 889 w 916"/>
                <a:gd name="T29" fmla="*/ 266 h 686"/>
                <a:gd name="T30" fmla="*/ 890 w 916"/>
                <a:gd name="T31" fmla="*/ 261 h 686"/>
                <a:gd name="T32" fmla="*/ 891 w 916"/>
                <a:gd name="T33" fmla="*/ 253 h 686"/>
                <a:gd name="T34" fmla="*/ 891 w 916"/>
                <a:gd name="T35" fmla="*/ 248 h 686"/>
                <a:gd name="T36" fmla="*/ 893 w 916"/>
                <a:gd name="T37" fmla="*/ 234 h 686"/>
                <a:gd name="T38" fmla="*/ 894 w 916"/>
                <a:gd name="T39" fmla="*/ 226 h 686"/>
                <a:gd name="T40" fmla="*/ 896 w 916"/>
                <a:gd name="T41" fmla="*/ 215 h 686"/>
                <a:gd name="T42" fmla="*/ 897 w 916"/>
                <a:gd name="T43" fmla="*/ 206 h 686"/>
                <a:gd name="T44" fmla="*/ 898 w 916"/>
                <a:gd name="T45" fmla="*/ 195 h 686"/>
                <a:gd name="T46" fmla="*/ 899 w 916"/>
                <a:gd name="T47" fmla="*/ 184 h 686"/>
                <a:gd name="T48" fmla="*/ 900 w 916"/>
                <a:gd name="T49" fmla="*/ 173 h 686"/>
                <a:gd name="T50" fmla="*/ 900 w 916"/>
                <a:gd name="T51" fmla="*/ 161 h 686"/>
                <a:gd name="T52" fmla="*/ 901 w 916"/>
                <a:gd name="T53" fmla="*/ 149 h 686"/>
                <a:gd name="T54" fmla="*/ 901 w 916"/>
                <a:gd name="T55" fmla="*/ 137 h 686"/>
                <a:gd name="T56" fmla="*/ 901 w 916"/>
                <a:gd name="T57" fmla="*/ 125 h 686"/>
                <a:gd name="T58" fmla="*/ 901 w 916"/>
                <a:gd name="T59" fmla="*/ 112 h 686"/>
                <a:gd name="T60" fmla="*/ 901 w 916"/>
                <a:gd name="T61" fmla="*/ 100 h 686"/>
                <a:gd name="T62" fmla="*/ 900 w 916"/>
                <a:gd name="T63" fmla="*/ 86 h 686"/>
                <a:gd name="T64" fmla="*/ 898 w 916"/>
                <a:gd name="T65" fmla="*/ 74 h 686"/>
                <a:gd name="T66" fmla="*/ 896 w 916"/>
                <a:gd name="T67" fmla="*/ 61 h 686"/>
                <a:gd name="T68" fmla="*/ 895 w 916"/>
                <a:gd name="T69" fmla="*/ 49 h 686"/>
                <a:gd name="T70" fmla="*/ 891 w 916"/>
                <a:gd name="T71" fmla="*/ 35 h 686"/>
                <a:gd name="T72" fmla="*/ 889 w 916"/>
                <a:gd name="T73" fmla="*/ 24 h 686"/>
                <a:gd name="T74" fmla="*/ 884 w 916"/>
                <a:gd name="T75" fmla="*/ 9 h 686"/>
                <a:gd name="T76" fmla="*/ 881 w 916"/>
                <a:gd name="T77" fmla="*/ 0 h 686"/>
                <a:gd name="T78" fmla="*/ 51 w 916"/>
                <a:gd name="T79" fmla="*/ 43 h 686"/>
                <a:gd name="T80" fmla="*/ 60 w 916"/>
                <a:gd name="T81" fmla="*/ 312 h 686"/>
                <a:gd name="T82" fmla="*/ 42 w 916"/>
                <a:gd name="T83" fmla="*/ 442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6" h="686">
                  <a:moveTo>
                    <a:pt x="42" y="442"/>
                  </a:moveTo>
                  <a:cubicBezTo>
                    <a:pt x="43" y="446"/>
                    <a:pt x="44" y="449"/>
                    <a:pt x="45" y="453"/>
                  </a:cubicBezTo>
                  <a:cubicBezTo>
                    <a:pt x="200" y="523"/>
                    <a:pt x="473" y="631"/>
                    <a:pt x="788" y="686"/>
                  </a:cubicBezTo>
                  <a:cubicBezTo>
                    <a:pt x="788" y="685"/>
                    <a:pt x="788" y="685"/>
                    <a:pt x="788" y="685"/>
                  </a:cubicBezTo>
                  <a:cubicBezTo>
                    <a:pt x="788" y="684"/>
                    <a:pt x="788" y="682"/>
                    <a:pt x="788" y="680"/>
                  </a:cubicBezTo>
                  <a:cubicBezTo>
                    <a:pt x="789" y="676"/>
                    <a:pt x="789" y="672"/>
                    <a:pt x="790" y="669"/>
                  </a:cubicBezTo>
                  <a:cubicBezTo>
                    <a:pt x="797" y="641"/>
                    <a:pt x="813" y="559"/>
                    <a:pt x="811" y="546"/>
                  </a:cubicBezTo>
                  <a:cubicBezTo>
                    <a:pt x="809" y="534"/>
                    <a:pt x="826" y="554"/>
                    <a:pt x="853" y="545"/>
                  </a:cubicBezTo>
                  <a:cubicBezTo>
                    <a:pt x="879" y="535"/>
                    <a:pt x="916" y="374"/>
                    <a:pt x="915" y="340"/>
                  </a:cubicBezTo>
                  <a:cubicBezTo>
                    <a:pt x="914" y="307"/>
                    <a:pt x="905" y="277"/>
                    <a:pt x="891" y="280"/>
                  </a:cubicBezTo>
                  <a:cubicBezTo>
                    <a:pt x="890" y="280"/>
                    <a:pt x="890" y="280"/>
                    <a:pt x="890" y="279"/>
                  </a:cubicBezTo>
                  <a:cubicBezTo>
                    <a:pt x="890" y="279"/>
                    <a:pt x="889" y="278"/>
                    <a:pt x="889" y="277"/>
                  </a:cubicBezTo>
                  <a:cubicBezTo>
                    <a:pt x="889" y="277"/>
                    <a:pt x="889" y="276"/>
                    <a:pt x="889" y="274"/>
                  </a:cubicBezTo>
                  <a:cubicBezTo>
                    <a:pt x="889" y="273"/>
                    <a:pt x="889" y="272"/>
                    <a:pt x="889" y="271"/>
                  </a:cubicBezTo>
                  <a:cubicBezTo>
                    <a:pt x="889" y="270"/>
                    <a:pt x="889" y="268"/>
                    <a:pt x="889" y="266"/>
                  </a:cubicBezTo>
                  <a:cubicBezTo>
                    <a:pt x="890" y="265"/>
                    <a:pt x="890" y="263"/>
                    <a:pt x="890" y="261"/>
                  </a:cubicBezTo>
                  <a:cubicBezTo>
                    <a:pt x="890" y="259"/>
                    <a:pt x="890" y="256"/>
                    <a:pt x="891" y="253"/>
                  </a:cubicBezTo>
                  <a:cubicBezTo>
                    <a:pt x="891" y="252"/>
                    <a:pt x="891" y="250"/>
                    <a:pt x="891" y="248"/>
                  </a:cubicBezTo>
                  <a:cubicBezTo>
                    <a:pt x="892" y="244"/>
                    <a:pt x="893" y="239"/>
                    <a:pt x="893" y="234"/>
                  </a:cubicBezTo>
                  <a:cubicBezTo>
                    <a:pt x="894" y="231"/>
                    <a:pt x="894" y="229"/>
                    <a:pt x="894" y="226"/>
                  </a:cubicBezTo>
                  <a:cubicBezTo>
                    <a:pt x="895" y="222"/>
                    <a:pt x="895" y="219"/>
                    <a:pt x="896" y="215"/>
                  </a:cubicBezTo>
                  <a:cubicBezTo>
                    <a:pt x="896" y="212"/>
                    <a:pt x="896" y="209"/>
                    <a:pt x="897" y="206"/>
                  </a:cubicBezTo>
                  <a:cubicBezTo>
                    <a:pt x="897" y="202"/>
                    <a:pt x="897" y="199"/>
                    <a:pt x="898" y="195"/>
                  </a:cubicBezTo>
                  <a:cubicBezTo>
                    <a:pt x="898" y="191"/>
                    <a:pt x="898" y="188"/>
                    <a:pt x="899" y="184"/>
                  </a:cubicBezTo>
                  <a:cubicBezTo>
                    <a:pt x="899" y="180"/>
                    <a:pt x="899" y="177"/>
                    <a:pt x="900" y="173"/>
                  </a:cubicBezTo>
                  <a:cubicBezTo>
                    <a:pt x="900" y="169"/>
                    <a:pt x="900" y="165"/>
                    <a:pt x="900" y="161"/>
                  </a:cubicBezTo>
                  <a:cubicBezTo>
                    <a:pt x="901" y="157"/>
                    <a:pt x="901" y="153"/>
                    <a:pt x="901" y="149"/>
                  </a:cubicBezTo>
                  <a:cubicBezTo>
                    <a:pt x="901" y="145"/>
                    <a:pt x="901" y="141"/>
                    <a:pt x="901" y="137"/>
                  </a:cubicBezTo>
                  <a:cubicBezTo>
                    <a:pt x="901" y="133"/>
                    <a:pt x="901" y="129"/>
                    <a:pt x="901" y="125"/>
                  </a:cubicBezTo>
                  <a:cubicBezTo>
                    <a:pt x="901" y="121"/>
                    <a:pt x="901" y="116"/>
                    <a:pt x="901" y="112"/>
                  </a:cubicBezTo>
                  <a:cubicBezTo>
                    <a:pt x="901" y="108"/>
                    <a:pt x="901" y="104"/>
                    <a:pt x="901" y="100"/>
                  </a:cubicBezTo>
                  <a:cubicBezTo>
                    <a:pt x="900" y="95"/>
                    <a:pt x="900" y="91"/>
                    <a:pt x="900" y="86"/>
                  </a:cubicBezTo>
                  <a:cubicBezTo>
                    <a:pt x="899" y="82"/>
                    <a:pt x="899" y="78"/>
                    <a:pt x="898" y="74"/>
                  </a:cubicBezTo>
                  <a:cubicBezTo>
                    <a:pt x="898" y="70"/>
                    <a:pt x="897" y="65"/>
                    <a:pt x="896" y="61"/>
                  </a:cubicBezTo>
                  <a:cubicBezTo>
                    <a:pt x="896" y="57"/>
                    <a:pt x="895" y="53"/>
                    <a:pt x="895" y="49"/>
                  </a:cubicBezTo>
                  <a:cubicBezTo>
                    <a:pt x="894" y="44"/>
                    <a:pt x="893" y="40"/>
                    <a:pt x="891" y="35"/>
                  </a:cubicBezTo>
                  <a:cubicBezTo>
                    <a:pt x="891" y="31"/>
                    <a:pt x="890" y="28"/>
                    <a:pt x="889" y="24"/>
                  </a:cubicBezTo>
                  <a:cubicBezTo>
                    <a:pt x="887" y="19"/>
                    <a:pt x="886" y="14"/>
                    <a:pt x="884" y="9"/>
                  </a:cubicBezTo>
                  <a:cubicBezTo>
                    <a:pt x="883" y="6"/>
                    <a:pt x="882" y="3"/>
                    <a:pt x="881" y="0"/>
                  </a:cubicBezTo>
                  <a:cubicBezTo>
                    <a:pt x="489" y="242"/>
                    <a:pt x="78" y="56"/>
                    <a:pt x="51" y="43"/>
                  </a:cubicBezTo>
                  <a:cubicBezTo>
                    <a:pt x="21" y="181"/>
                    <a:pt x="60" y="312"/>
                    <a:pt x="60" y="312"/>
                  </a:cubicBezTo>
                  <a:cubicBezTo>
                    <a:pt x="60" y="312"/>
                    <a:pt x="0" y="315"/>
                    <a:pt x="42" y="442"/>
                  </a:cubicBez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7913384" y="2198268"/>
              <a:ext cx="509519" cy="379918"/>
            </a:xfrm>
            <a:custGeom>
              <a:avLst/>
              <a:gdLst>
                <a:gd name="T0" fmla="*/ 67 w 291"/>
                <a:gd name="T1" fmla="*/ 2 h 217"/>
                <a:gd name="T2" fmla="*/ 17 w 291"/>
                <a:gd name="T3" fmla="*/ 11 h 217"/>
                <a:gd name="T4" fmla="*/ 14 w 291"/>
                <a:gd name="T5" fmla="*/ 12 h 217"/>
                <a:gd name="T6" fmla="*/ 15 w 291"/>
                <a:gd name="T7" fmla="*/ 29 h 217"/>
                <a:gd name="T8" fmla="*/ 1 w 291"/>
                <a:gd name="T9" fmla="*/ 38 h 217"/>
                <a:gd name="T10" fmla="*/ 2 w 291"/>
                <a:gd name="T11" fmla="*/ 212 h 217"/>
                <a:gd name="T12" fmla="*/ 130 w 291"/>
                <a:gd name="T13" fmla="*/ 211 h 217"/>
                <a:gd name="T14" fmla="*/ 148 w 291"/>
                <a:gd name="T15" fmla="*/ 217 h 217"/>
                <a:gd name="T16" fmla="*/ 166 w 291"/>
                <a:gd name="T17" fmla="*/ 211 h 217"/>
                <a:gd name="T18" fmla="*/ 291 w 291"/>
                <a:gd name="T19" fmla="*/ 209 h 217"/>
                <a:gd name="T20" fmla="*/ 289 w 291"/>
                <a:gd name="T21" fmla="*/ 36 h 217"/>
                <a:gd name="T22" fmla="*/ 278 w 291"/>
                <a:gd name="T23" fmla="*/ 28 h 217"/>
                <a:gd name="T24" fmla="*/ 278 w 291"/>
                <a:gd name="T25" fmla="*/ 10 h 217"/>
                <a:gd name="T26" fmla="*/ 275 w 291"/>
                <a:gd name="T27" fmla="*/ 9 h 217"/>
                <a:gd name="T28" fmla="*/ 224 w 291"/>
                <a:gd name="T29" fmla="*/ 0 h 217"/>
                <a:gd name="T30" fmla="*/ 146 w 291"/>
                <a:gd name="T31" fmla="*/ 29 h 217"/>
                <a:gd name="T32" fmla="*/ 67 w 291"/>
                <a:gd name="T33" fmla="*/ 2 h 217"/>
                <a:gd name="T34" fmla="*/ 62 w 291"/>
                <a:gd name="T35" fmla="*/ 180 h 217"/>
                <a:gd name="T36" fmla="*/ 24 w 291"/>
                <a:gd name="T37" fmla="*/ 186 h 217"/>
                <a:gd name="T38" fmla="*/ 23 w 291"/>
                <a:gd name="T39" fmla="*/ 18 h 217"/>
                <a:gd name="T40" fmla="*/ 68 w 291"/>
                <a:gd name="T41" fmla="*/ 10 h 217"/>
                <a:gd name="T42" fmla="*/ 140 w 291"/>
                <a:gd name="T43" fmla="*/ 35 h 217"/>
                <a:gd name="T44" fmla="*/ 141 w 291"/>
                <a:gd name="T45" fmla="*/ 136 h 217"/>
                <a:gd name="T46" fmla="*/ 145 w 291"/>
                <a:gd name="T47" fmla="*/ 130 h 217"/>
                <a:gd name="T48" fmla="*/ 146 w 291"/>
                <a:gd name="T49" fmla="*/ 197 h 217"/>
                <a:gd name="T50" fmla="*/ 62 w 291"/>
                <a:gd name="T51" fmla="*/ 180 h 217"/>
                <a:gd name="T52" fmla="*/ 152 w 291"/>
                <a:gd name="T53" fmla="*/ 35 h 217"/>
                <a:gd name="T54" fmla="*/ 224 w 291"/>
                <a:gd name="T55" fmla="*/ 9 h 217"/>
                <a:gd name="T56" fmla="*/ 270 w 291"/>
                <a:gd name="T57" fmla="*/ 15 h 217"/>
                <a:gd name="T58" fmla="*/ 271 w 291"/>
                <a:gd name="T59" fmla="*/ 184 h 217"/>
                <a:gd name="T60" fmla="*/ 231 w 291"/>
                <a:gd name="T61" fmla="*/ 177 h 217"/>
                <a:gd name="T62" fmla="*/ 149 w 291"/>
                <a:gd name="T63" fmla="*/ 197 h 217"/>
                <a:gd name="T64" fmla="*/ 148 w 291"/>
                <a:gd name="T65" fmla="*/ 130 h 217"/>
                <a:gd name="T66" fmla="*/ 153 w 291"/>
                <a:gd name="T67" fmla="*/ 135 h 217"/>
                <a:gd name="T68" fmla="*/ 152 w 291"/>
                <a:gd name="T69" fmla="*/ 3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1" h="217">
                  <a:moveTo>
                    <a:pt x="67" y="2"/>
                  </a:moveTo>
                  <a:cubicBezTo>
                    <a:pt x="39" y="2"/>
                    <a:pt x="18" y="11"/>
                    <a:pt x="17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6" y="31"/>
                    <a:pt x="0" y="34"/>
                    <a:pt x="1" y="38"/>
                  </a:cubicBezTo>
                  <a:cubicBezTo>
                    <a:pt x="1" y="63"/>
                    <a:pt x="2" y="212"/>
                    <a:pt x="2" y="212"/>
                  </a:cubicBezTo>
                  <a:cubicBezTo>
                    <a:pt x="130" y="211"/>
                    <a:pt x="130" y="211"/>
                    <a:pt x="130" y="211"/>
                  </a:cubicBezTo>
                  <a:cubicBezTo>
                    <a:pt x="134" y="215"/>
                    <a:pt x="141" y="217"/>
                    <a:pt x="148" y="217"/>
                  </a:cubicBezTo>
                  <a:cubicBezTo>
                    <a:pt x="155" y="217"/>
                    <a:pt x="162" y="214"/>
                    <a:pt x="166" y="211"/>
                  </a:cubicBezTo>
                  <a:cubicBezTo>
                    <a:pt x="291" y="209"/>
                    <a:pt x="291" y="209"/>
                    <a:pt x="291" y="209"/>
                  </a:cubicBezTo>
                  <a:cubicBezTo>
                    <a:pt x="291" y="209"/>
                    <a:pt x="290" y="44"/>
                    <a:pt x="289" y="36"/>
                  </a:cubicBezTo>
                  <a:cubicBezTo>
                    <a:pt x="289" y="32"/>
                    <a:pt x="285" y="29"/>
                    <a:pt x="278" y="28"/>
                  </a:cubicBezTo>
                  <a:cubicBezTo>
                    <a:pt x="278" y="10"/>
                    <a:pt x="278" y="10"/>
                    <a:pt x="278" y="10"/>
                  </a:cubicBezTo>
                  <a:cubicBezTo>
                    <a:pt x="275" y="9"/>
                    <a:pt x="275" y="9"/>
                    <a:pt x="275" y="9"/>
                  </a:cubicBezTo>
                  <a:cubicBezTo>
                    <a:pt x="275" y="9"/>
                    <a:pt x="253" y="0"/>
                    <a:pt x="224" y="0"/>
                  </a:cubicBezTo>
                  <a:cubicBezTo>
                    <a:pt x="194" y="1"/>
                    <a:pt x="168" y="10"/>
                    <a:pt x="146" y="29"/>
                  </a:cubicBezTo>
                  <a:cubicBezTo>
                    <a:pt x="125" y="11"/>
                    <a:pt x="98" y="2"/>
                    <a:pt x="67" y="2"/>
                  </a:cubicBezTo>
                  <a:close/>
                  <a:moveTo>
                    <a:pt x="62" y="180"/>
                  </a:moveTo>
                  <a:cubicBezTo>
                    <a:pt x="48" y="180"/>
                    <a:pt x="35" y="182"/>
                    <a:pt x="24" y="186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9" y="15"/>
                    <a:pt x="46" y="11"/>
                    <a:pt x="68" y="10"/>
                  </a:cubicBezTo>
                  <a:cubicBezTo>
                    <a:pt x="96" y="10"/>
                    <a:pt x="120" y="18"/>
                    <a:pt x="140" y="35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136" y="193"/>
                    <a:pt x="99" y="179"/>
                    <a:pt x="62" y="180"/>
                  </a:cubicBezTo>
                  <a:close/>
                  <a:moveTo>
                    <a:pt x="152" y="35"/>
                  </a:moveTo>
                  <a:cubicBezTo>
                    <a:pt x="172" y="18"/>
                    <a:pt x="196" y="9"/>
                    <a:pt x="224" y="9"/>
                  </a:cubicBezTo>
                  <a:cubicBezTo>
                    <a:pt x="246" y="9"/>
                    <a:pt x="263" y="14"/>
                    <a:pt x="270" y="15"/>
                  </a:cubicBezTo>
                  <a:cubicBezTo>
                    <a:pt x="271" y="184"/>
                    <a:pt x="271" y="184"/>
                    <a:pt x="271" y="184"/>
                  </a:cubicBezTo>
                  <a:cubicBezTo>
                    <a:pt x="259" y="180"/>
                    <a:pt x="246" y="177"/>
                    <a:pt x="231" y="177"/>
                  </a:cubicBezTo>
                  <a:cubicBezTo>
                    <a:pt x="194" y="178"/>
                    <a:pt x="159" y="193"/>
                    <a:pt x="149" y="197"/>
                  </a:cubicBezTo>
                  <a:cubicBezTo>
                    <a:pt x="148" y="130"/>
                    <a:pt x="148" y="130"/>
                    <a:pt x="148" y="130"/>
                  </a:cubicBezTo>
                  <a:cubicBezTo>
                    <a:pt x="153" y="135"/>
                    <a:pt x="153" y="135"/>
                    <a:pt x="153" y="135"/>
                  </a:cubicBezTo>
                  <a:lnTo>
                    <a:pt x="152" y="35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7890426" y="3331356"/>
              <a:ext cx="556917" cy="502114"/>
            </a:xfrm>
            <a:custGeom>
              <a:avLst/>
              <a:gdLst>
                <a:gd name="T0" fmla="*/ 672 w 752"/>
                <a:gd name="T1" fmla="*/ 71 h 678"/>
                <a:gd name="T2" fmla="*/ 669 w 752"/>
                <a:gd name="T3" fmla="*/ 662 h 678"/>
                <a:gd name="T4" fmla="*/ 691 w 752"/>
                <a:gd name="T5" fmla="*/ 54 h 678"/>
                <a:gd name="T6" fmla="*/ 80 w 752"/>
                <a:gd name="T7" fmla="*/ 648 h 678"/>
                <a:gd name="T8" fmla="*/ 135 w 752"/>
                <a:gd name="T9" fmla="*/ 634 h 678"/>
                <a:gd name="T10" fmla="*/ 128 w 752"/>
                <a:gd name="T11" fmla="*/ 603 h 678"/>
                <a:gd name="T12" fmla="*/ 175 w 752"/>
                <a:gd name="T13" fmla="*/ 619 h 678"/>
                <a:gd name="T14" fmla="*/ 158 w 752"/>
                <a:gd name="T15" fmla="*/ 577 h 678"/>
                <a:gd name="T16" fmla="*/ 192 w 752"/>
                <a:gd name="T17" fmla="*/ 589 h 678"/>
                <a:gd name="T18" fmla="*/ 182 w 752"/>
                <a:gd name="T19" fmla="*/ 555 h 678"/>
                <a:gd name="T20" fmla="*/ 229 w 752"/>
                <a:gd name="T21" fmla="*/ 570 h 678"/>
                <a:gd name="T22" fmla="*/ 213 w 752"/>
                <a:gd name="T23" fmla="*/ 527 h 678"/>
                <a:gd name="T24" fmla="*/ 246 w 752"/>
                <a:gd name="T25" fmla="*/ 537 h 678"/>
                <a:gd name="T26" fmla="*/ 236 w 752"/>
                <a:gd name="T27" fmla="*/ 506 h 678"/>
                <a:gd name="T28" fmla="*/ 284 w 752"/>
                <a:gd name="T29" fmla="*/ 522 h 678"/>
                <a:gd name="T30" fmla="*/ 265 w 752"/>
                <a:gd name="T31" fmla="*/ 480 h 678"/>
                <a:gd name="T32" fmla="*/ 298 w 752"/>
                <a:gd name="T33" fmla="*/ 489 h 678"/>
                <a:gd name="T34" fmla="*/ 291 w 752"/>
                <a:gd name="T35" fmla="*/ 456 h 678"/>
                <a:gd name="T36" fmla="*/ 338 w 752"/>
                <a:gd name="T37" fmla="*/ 473 h 678"/>
                <a:gd name="T38" fmla="*/ 319 w 752"/>
                <a:gd name="T39" fmla="*/ 430 h 678"/>
                <a:gd name="T40" fmla="*/ 352 w 752"/>
                <a:gd name="T41" fmla="*/ 440 h 678"/>
                <a:gd name="T42" fmla="*/ 343 w 752"/>
                <a:gd name="T43" fmla="*/ 407 h 678"/>
                <a:gd name="T44" fmla="*/ 362 w 752"/>
                <a:gd name="T45" fmla="*/ 392 h 678"/>
                <a:gd name="T46" fmla="*/ 393 w 752"/>
                <a:gd name="T47" fmla="*/ 409 h 678"/>
                <a:gd name="T48" fmla="*/ 381 w 752"/>
                <a:gd name="T49" fmla="*/ 373 h 678"/>
                <a:gd name="T50" fmla="*/ 407 w 752"/>
                <a:gd name="T51" fmla="*/ 376 h 678"/>
                <a:gd name="T52" fmla="*/ 404 w 752"/>
                <a:gd name="T53" fmla="*/ 350 h 678"/>
                <a:gd name="T54" fmla="*/ 445 w 752"/>
                <a:gd name="T55" fmla="*/ 359 h 678"/>
                <a:gd name="T56" fmla="*/ 435 w 752"/>
                <a:gd name="T57" fmla="*/ 324 h 678"/>
                <a:gd name="T58" fmla="*/ 461 w 752"/>
                <a:gd name="T59" fmla="*/ 326 h 678"/>
                <a:gd name="T60" fmla="*/ 459 w 752"/>
                <a:gd name="T61" fmla="*/ 300 h 678"/>
                <a:gd name="T62" fmla="*/ 501 w 752"/>
                <a:gd name="T63" fmla="*/ 314 h 678"/>
                <a:gd name="T64" fmla="*/ 490 w 752"/>
                <a:gd name="T65" fmla="*/ 274 h 678"/>
                <a:gd name="T66" fmla="*/ 518 w 752"/>
                <a:gd name="T67" fmla="*/ 281 h 678"/>
                <a:gd name="T68" fmla="*/ 513 w 752"/>
                <a:gd name="T69" fmla="*/ 253 h 678"/>
                <a:gd name="T70" fmla="*/ 556 w 752"/>
                <a:gd name="T71" fmla="*/ 265 h 678"/>
                <a:gd name="T72" fmla="*/ 542 w 752"/>
                <a:gd name="T73" fmla="*/ 224 h 678"/>
                <a:gd name="T74" fmla="*/ 570 w 752"/>
                <a:gd name="T75" fmla="*/ 232 h 678"/>
                <a:gd name="T76" fmla="*/ 568 w 752"/>
                <a:gd name="T77" fmla="*/ 203 h 678"/>
                <a:gd name="T78" fmla="*/ 610 w 752"/>
                <a:gd name="T79" fmla="*/ 217 h 678"/>
                <a:gd name="T80" fmla="*/ 596 w 752"/>
                <a:gd name="T81" fmla="*/ 177 h 678"/>
                <a:gd name="T82" fmla="*/ 624 w 752"/>
                <a:gd name="T83" fmla="*/ 184 h 678"/>
                <a:gd name="T84" fmla="*/ 620 w 752"/>
                <a:gd name="T85" fmla="*/ 153 h 678"/>
                <a:gd name="T86" fmla="*/ 662 w 752"/>
                <a:gd name="T87" fmla="*/ 168 h 678"/>
                <a:gd name="T88" fmla="*/ 648 w 752"/>
                <a:gd name="T89" fmla="*/ 127 h 678"/>
                <a:gd name="T90" fmla="*/ 679 w 752"/>
                <a:gd name="T91" fmla="*/ 135 h 678"/>
                <a:gd name="T92" fmla="*/ 674 w 752"/>
                <a:gd name="T93" fmla="*/ 106 h 678"/>
                <a:gd name="T94" fmla="*/ 643 w 752"/>
                <a:gd name="T95" fmla="*/ 636 h 678"/>
                <a:gd name="T96" fmla="*/ 601 w 752"/>
                <a:gd name="T97" fmla="*/ 276 h 678"/>
                <a:gd name="T98" fmla="*/ 565 w 752"/>
                <a:gd name="T99" fmla="*/ 558 h 678"/>
                <a:gd name="T100" fmla="*/ 359 w 752"/>
                <a:gd name="T101" fmla="*/ 532 h 678"/>
                <a:gd name="T102" fmla="*/ 542 w 752"/>
                <a:gd name="T103" fmla="*/ 529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52" h="678">
                  <a:moveTo>
                    <a:pt x="691" y="54"/>
                  </a:moveTo>
                  <a:lnTo>
                    <a:pt x="672" y="71"/>
                  </a:lnTo>
                  <a:lnTo>
                    <a:pt x="0" y="678"/>
                  </a:lnTo>
                  <a:lnTo>
                    <a:pt x="669" y="662"/>
                  </a:lnTo>
                  <a:lnTo>
                    <a:pt x="752" y="0"/>
                  </a:lnTo>
                  <a:lnTo>
                    <a:pt x="691" y="54"/>
                  </a:lnTo>
                  <a:close/>
                  <a:moveTo>
                    <a:pt x="643" y="636"/>
                  </a:moveTo>
                  <a:lnTo>
                    <a:pt x="80" y="648"/>
                  </a:lnTo>
                  <a:lnTo>
                    <a:pt x="116" y="615"/>
                  </a:lnTo>
                  <a:lnTo>
                    <a:pt x="135" y="634"/>
                  </a:lnTo>
                  <a:lnTo>
                    <a:pt x="147" y="622"/>
                  </a:lnTo>
                  <a:lnTo>
                    <a:pt x="128" y="603"/>
                  </a:lnTo>
                  <a:lnTo>
                    <a:pt x="147" y="586"/>
                  </a:lnTo>
                  <a:lnTo>
                    <a:pt x="175" y="619"/>
                  </a:lnTo>
                  <a:lnTo>
                    <a:pt x="187" y="610"/>
                  </a:lnTo>
                  <a:lnTo>
                    <a:pt x="158" y="577"/>
                  </a:lnTo>
                  <a:lnTo>
                    <a:pt x="170" y="565"/>
                  </a:lnTo>
                  <a:lnTo>
                    <a:pt x="192" y="589"/>
                  </a:lnTo>
                  <a:lnTo>
                    <a:pt x="203" y="577"/>
                  </a:lnTo>
                  <a:lnTo>
                    <a:pt x="182" y="555"/>
                  </a:lnTo>
                  <a:lnTo>
                    <a:pt x="201" y="539"/>
                  </a:lnTo>
                  <a:lnTo>
                    <a:pt x="229" y="570"/>
                  </a:lnTo>
                  <a:lnTo>
                    <a:pt x="241" y="560"/>
                  </a:lnTo>
                  <a:lnTo>
                    <a:pt x="213" y="527"/>
                  </a:lnTo>
                  <a:lnTo>
                    <a:pt x="225" y="515"/>
                  </a:lnTo>
                  <a:lnTo>
                    <a:pt x="246" y="537"/>
                  </a:lnTo>
                  <a:lnTo>
                    <a:pt x="258" y="527"/>
                  </a:lnTo>
                  <a:lnTo>
                    <a:pt x="236" y="506"/>
                  </a:lnTo>
                  <a:lnTo>
                    <a:pt x="253" y="489"/>
                  </a:lnTo>
                  <a:lnTo>
                    <a:pt x="284" y="522"/>
                  </a:lnTo>
                  <a:lnTo>
                    <a:pt x="296" y="511"/>
                  </a:lnTo>
                  <a:lnTo>
                    <a:pt x="265" y="480"/>
                  </a:lnTo>
                  <a:lnTo>
                    <a:pt x="279" y="468"/>
                  </a:lnTo>
                  <a:lnTo>
                    <a:pt x="298" y="489"/>
                  </a:lnTo>
                  <a:lnTo>
                    <a:pt x="310" y="477"/>
                  </a:lnTo>
                  <a:lnTo>
                    <a:pt x="291" y="456"/>
                  </a:lnTo>
                  <a:lnTo>
                    <a:pt x="307" y="442"/>
                  </a:lnTo>
                  <a:lnTo>
                    <a:pt x="338" y="473"/>
                  </a:lnTo>
                  <a:lnTo>
                    <a:pt x="350" y="461"/>
                  </a:lnTo>
                  <a:lnTo>
                    <a:pt x="319" y="430"/>
                  </a:lnTo>
                  <a:lnTo>
                    <a:pt x="333" y="418"/>
                  </a:lnTo>
                  <a:lnTo>
                    <a:pt x="352" y="440"/>
                  </a:lnTo>
                  <a:lnTo>
                    <a:pt x="364" y="430"/>
                  </a:lnTo>
                  <a:lnTo>
                    <a:pt x="343" y="407"/>
                  </a:lnTo>
                  <a:lnTo>
                    <a:pt x="359" y="392"/>
                  </a:lnTo>
                  <a:lnTo>
                    <a:pt x="362" y="392"/>
                  </a:lnTo>
                  <a:lnTo>
                    <a:pt x="369" y="385"/>
                  </a:lnTo>
                  <a:lnTo>
                    <a:pt x="393" y="409"/>
                  </a:lnTo>
                  <a:lnTo>
                    <a:pt x="404" y="399"/>
                  </a:lnTo>
                  <a:lnTo>
                    <a:pt x="381" y="373"/>
                  </a:lnTo>
                  <a:lnTo>
                    <a:pt x="393" y="362"/>
                  </a:lnTo>
                  <a:lnTo>
                    <a:pt x="407" y="376"/>
                  </a:lnTo>
                  <a:lnTo>
                    <a:pt x="419" y="366"/>
                  </a:lnTo>
                  <a:lnTo>
                    <a:pt x="404" y="350"/>
                  </a:lnTo>
                  <a:lnTo>
                    <a:pt x="423" y="336"/>
                  </a:lnTo>
                  <a:lnTo>
                    <a:pt x="445" y="359"/>
                  </a:lnTo>
                  <a:lnTo>
                    <a:pt x="456" y="350"/>
                  </a:lnTo>
                  <a:lnTo>
                    <a:pt x="435" y="324"/>
                  </a:lnTo>
                  <a:lnTo>
                    <a:pt x="447" y="312"/>
                  </a:lnTo>
                  <a:lnTo>
                    <a:pt x="461" y="326"/>
                  </a:lnTo>
                  <a:lnTo>
                    <a:pt x="473" y="317"/>
                  </a:lnTo>
                  <a:lnTo>
                    <a:pt x="459" y="300"/>
                  </a:lnTo>
                  <a:lnTo>
                    <a:pt x="475" y="286"/>
                  </a:lnTo>
                  <a:lnTo>
                    <a:pt x="501" y="314"/>
                  </a:lnTo>
                  <a:lnTo>
                    <a:pt x="513" y="302"/>
                  </a:lnTo>
                  <a:lnTo>
                    <a:pt x="490" y="274"/>
                  </a:lnTo>
                  <a:lnTo>
                    <a:pt x="501" y="262"/>
                  </a:lnTo>
                  <a:lnTo>
                    <a:pt x="518" y="281"/>
                  </a:lnTo>
                  <a:lnTo>
                    <a:pt x="530" y="269"/>
                  </a:lnTo>
                  <a:lnTo>
                    <a:pt x="513" y="253"/>
                  </a:lnTo>
                  <a:lnTo>
                    <a:pt x="530" y="236"/>
                  </a:lnTo>
                  <a:lnTo>
                    <a:pt x="556" y="265"/>
                  </a:lnTo>
                  <a:lnTo>
                    <a:pt x="568" y="253"/>
                  </a:lnTo>
                  <a:lnTo>
                    <a:pt x="542" y="224"/>
                  </a:lnTo>
                  <a:lnTo>
                    <a:pt x="556" y="213"/>
                  </a:lnTo>
                  <a:lnTo>
                    <a:pt x="570" y="232"/>
                  </a:lnTo>
                  <a:lnTo>
                    <a:pt x="584" y="220"/>
                  </a:lnTo>
                  <a:lnTo>
                    <a:pt x="568" y="203"/>
                  </a:lnTo>
                  <a:lnTo>
                    <a:pt x="582" y="187"/>
                  </a:lnTo>
                  <a:lnTo>
                    <a:pt x="610" y="217"/>
                  </a:lnTo>
                  <a:lnTo>
                    <a:pt x="620" y="206"/>
                  </a:lnTo>
                  <a:lnTo>
                    <a:pt x="596" y="177"/>
                  </a:lnTo>
                  <a:lnTo>
                    <a:pt x="608" y="165"/>
                  </a:lnTo>
                  <a:lnTo>
                    <a:pt x="624" y="184"/>
                  </a:lnTo>
                  <a:lnTo>
                    <a:pt x="636" y="172"/>
                  </a:lnTo>
                  <a:lnTo>
                    <a:pt x="620" y="153"/>
                  </a:lnTo>
                  <a:lnTo>
                    <a:pt x="639" y="139"/>
                  </a:lnTo>
                  <a:lnTo>
                    <a:pt x="662" y="168"/>
                  </a:lnTo>
                  <a:lnTo>
                    <a:pt x="674" y="156"/>
                  </a:lnTo>
                  <a:lnTo>
                    <a:pt x="648" y="127"/>
                  </a:lnTo>
                  <a:lnTo>
                    <a:pt x="662" y="116"/>
                  </a:lnTo>
                  <a:lnTo>
                    <a:pt x="679" y="135"/>
                  </a:lnTo>
                  <a:lnTo>
                    <a:pt x="691" y="123"/>
                  </a:lnTo>
                  <a:lnTo>
                    <a:pt x="674" y="106"/>
                  </a:lnTo>
                  <a:lnTo>
                    <a:pt x="712" y="71"/>
                  </a:lnTo>
                  <a:lnTo>
                    <a:pt x="643" y="636"/>
                  </a:lnTo>
                  <a:close/>
                  <a:moveTo>
                    <a:pt x="565" y="558"/>
                  </a:moveTo>
                  <a:lnTo>
                    <a:pt x="601" y="276"/>
                  </a:lnTo>
                  <a:lnTo>
                    <a:pt x="281" y="563"/>
                  </a:lnTo>
                  <a:lnTo>
                    <a:pt x="565" y="558"/>
                  </a:lnTo>
                  <a:close/>
                  <a:moveTo>
                    <a:pt x="542" y="529"/>
                  </a:moveTo>
                  <a:lnTo>
                    <a:pt x="359" y="532"/>
                  </a:lnTo>
                  <a:lnTo>
                    <a:pt x="563" y="347"/>
                  </a:lnTo>
                  <a:lnTo>
                    <a:pt x="542" y="529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7935602" y="4523691"/>
              <a:ext cx="466566" cy="464344"/>
            </a:xfrm>
            <a:custGeom>
              <a:avLst/>
              <a:gdLst>
                <a:gd name="T0" fmla="*/ 133 w 266"/>
                <a:gd name="T1" fmla="*/ 0 h 265"/>
                <a:gd name="T2" fmla="*/ 0 w 266"/>
                <a:gd name="T3" fmla="*/ 132 h 265"/>
                <a:gd name="T4" fmla="*/ 133 w 266"/>
                <a:gd name="T5" fmla="*/ 265 h 265"/>
                <a:gd name="T6" fmla="*/ 266 w 266"/>
                <a:gd name="T7" fmla="*/ 132 h 265"/>
                <a:gd name="T8" fmla="*/ 133 w 266"/>
                <a:gd name="T9" fmla="*/ 0 h 265"/>
                <a:gd name="T10" fmla="*/ 221 w 266"/>
                <a:gd name="T11" fmla="*/ 51 h 265"/>
                <a:gd name="T12" fmla="*/ 148 w 266"/>
                <a:gd name="T13" fmla="*/ 94 h 265"/>
                <a:gd name="T14" fmla="*/ 167 w 266"/>
                <a:gd name="T15" fmla="*/ 17 h 265"/>
                <a:gd name="T16" fmla="*/ 221 w 266"/>
                <a:gd name="T17" fmla="*/ 51 h 265"/>
                <a:gd name="T18" fmla="*/ 133 w 266"/>
                <a:gd name="T19" fmla="*/ 12 h 265"/>
                <a:gd name="T20" fmla="*/ 156 w 266"/>
                <a:gd name="T21" fmla="*/ 14 h 265"/>
                <a:gd name="T22" fmla="*/ 140 w 266"/>
                <a:gd name="T23" fmla="*/ 100 h 265"/>
                <a:gd name="T24" fmla="*/ 118 w 266"/>
                <a:gd name="T25" fmla="*/ 119 h 265"/>
                <a:gd name="T26" fmla="*/ 112 w 266"/>
                <a:gd name="T27" fmla="*/ 124 h 265"/>
                <a:gd name="T28" fmla="*/ 58 w 266"/>
                <a:gd name="T29" fmla="*/ 38 h 265"/>
                <a:gd name="T30" fmla="*/ 133 w 266"/>
                <a:gd name="T31" fmla="*/ 12 h 265"/>
                <a:gd name="T32" fmla="*/ 13 w 266"/>
                <a:gd name="T33" fmla="*/ 132 h 265"/>
                <a:gd name="T34" fmla="*/ 51 w 266"/>
                <a:gd name="T35" fmla="*/ 45 h 265"/>
                <a:gd name="T36" fmla="*/ 105 w 266"/>
                <a:gd name="T37" fmla="*/ 131 h 265"/>
                <a:gd name="T38" fmla="*/ 85 w 266"/>
                <a:gd name="T39" fmla="*/ 150 h 265"/>
                <a:gd name="T40" fmla="*/ 13 w 266"/>
                <a:gd name="T41" fmla="*/ 135 h 265"/>
                <a:gd name="T42" fmla="*/ 13 w 266"/>
                <a:gd name="T43" fmla="*/ 132 h 265"/>
                <a:gd name="T44" fmla="*/ 37 w 266"/>
                <a:gd name="T45" fmla="*/ 204 h 265"/>
                <a:gd name="T46" fmla="*/ 14 w 266"/>
                <a:gd name="T47" fmla="*/ 145 h 265"/>
                <a:gd name="T48" fmla="*/ 79 w 266"/>
                <a:gd name="T49" fmla="*/ 157 h 265"/>
                <a:gd name="T50" fmla="*/ 37 w 266"/>
                <a:gd name="T51" fmla="*/ 204 h 265"/>
                <a:gd name="T52" fmla="*/ 96 w 266"/>
                <a:gd name="T53" fmla="*/ 246 h 265"/>
                <a:gd name="T54" fmla="*/ 43 w 266"/>
                <a:gd name="T55" fmla="*/ 211 h 265"/>
                <a:gd name="T56" fmla="*/ 84 w 266"/>
                <a:gd name="T57" fmla="*/ 165 h 265"/>
                <a:gd name="T58" fmla="*/ 96 w 266"/>
                <a:gd name="T59" fmla="*/ 246 h 265"/>
                <a:gd name="T60" fmla="*/ 133 w 266"/>
                <a:gd name="T61" fmla="*/ 252 h 265"/>
                <a:gd name="T62" fmla="*/ 105 w 266"/>
                <a:gd name="T63" fmla="*/ 249 h 265"/>
                <a:gd name="T64" fmla="*/ 91 w 266"/>
                <a:gd name="T65" fmla="*/ 158 h 265"/>
                <a:gd name="T66" fmla="*/ 111 w 266"/>
                <a:gd name="T67" fmla="*/ 138 h 265"/>
                <a:gd name="T68" fmla="*/ 119 w 266"/>
                <a:gd name="T69" fmla="*/ 147 h 265"/>
                <a:gd name="T70" fmla="*/ 204 w 266"/>
                <a:gd name="T71" fmla="*/ 229 h 265"/>
                <a:gd name="T72" fmla="*/ 133 w 266"/>
                <a:gd name="T73" fmla="*/ 252 h 265"/>
                <a:gd name="T74" fmla="*/ 253 w 266"/>
                <a:gd name="T75" fmla="*/ 132 h 265"/>
                <a:gd name="T76" fmla="*/ 212 w 266"/>
                <a:gd name="T77" fmla="*/ 223 h 265"/>
                <a:gd name="T78" fmla="*/ 126 w 266"/>
                <a:gd name="T79" fmla="*/ 141 h 265"/>
                <a:gd name="T80" fmla="*/ 118 w 266"/>
                <a:gd name="T81" fmla="*/ 132 h 265"/>
                <a:gd name="T82" fmla="*/ 124 w 266"/>
                <a:gd name="T83" fmla="*/ 127 h 265"/>
                <a:gd name="T84" fmla="*/ 146 w 266"/>
                <a:gd name="T85" fmla="*/ 108 h 265"/>
                <a:gd name="T86" fmla="*/ 218 w 266"/>
                <a:gd name="T87" fmla="*/ 131 h 265"/>
                <a:gd name="T88" fmla="*/ 252 w 266"/>
                <a:gd name="T89" fmla="*/ 129 h 265"/>
                <a:gd name="T90" fmla="*/ 253 w 266"/>
                <a:gd name="T91" fmla="*/ 132 h 265"/>
                <a:gd name="T92" fmla="*/ 252 w 266"/>
                <a:gd name="T93" fmla="*/ 119 h 265"/>
                <a:gd name="T94" fmla="*/ 154 w 266"/>
                <a:gd name="T95" fmla="*/ 102 h 265"/>
                <a:gd name="T96" fmla="*/ 227 w 266"/>
                <a:gd name="T97" fmla="*/ 58 h 265"/>
                <a:gd name="T98" fmla="*/ 252 w 266"/>
                <a:gd name="T99" fmla="*/ 119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60" y="0"/>
                    <a:pt x="0" y="59"/>
                    <a:pt x="0" y="132"/>
                  </a:cubicBezTo>
                  <a:cubicBezTo>
                    <a:pt x="0" y="205"/>
                    <a:pt x="60" y="265"/>
                    <a:pt x="133" y="265"/>
                  </a:cubicBezTo>
                  <a:cubicBezTo>
                    <a:pt x="206" y="265"/>
                    <a:pt x="266" y="205"/>
                    <a:pt x="266" y="132"/>
                  </a:cubicBezTo>
                  <a:cubicBezTo>
                    <a:pt x="266" y="59"/>
                    <a:pt x="206" y="0"/>
                    <a:pt x="133" y="0"/>
                  </a:cubicBezTo>
                  <a:close/>
                  <a:moveTo>
                    <a:pt x="221" y="51"/>
                  </a:moveTo>
                  <a:cubicBezTo>
                    <a:pt x="208" y="57"/>
                    <a:pt x="179" y="71"/>
                    <a:pt x="148" y="94"/>
                  </a:cubicBezTo>
                  <a:cubicBezTo>
                    <a:pt x="129" y="66"/>
                    <a:pt x="157" y="28"/>
                    <a:pt x="167" y="17"/>
                  </a:cubicBezTo>
                  <a:cubicBezTo>
                    <a:pt x="188" y="23"/>
                    <a:pt x="206" y="35"/>
                    <a:pt x="221" y="51"/>
                  </a:cubicBezTo>
                  <a:close/>
                  <a:moveTo>
                    <a:pt x="133" y="12"/>
                  </a:moveTo>
                  <a:cubicBezTo>
                    <a:pt x="141" y="12"/>
                    <a:pt x="148" y="13"/>
                    <a:pt x="156" y="14"/>
                  </a:cubicBezTo>
                  <a:cubicBezTo>
                    <a:pt x="144" y="30"/>
                    <a:pt x="118" y="69"/>
                    <a:pt x="140" y="100"/>
                  </a:cubicBezTo>
                  <a:cubicBezTo>
                    <a:pt x="132" y="106"/>
                    <a:pt x="125" y="113"/>
                    <a:pt x="118" y="119"/>
                  </a:cubicBezTo>
                  <a:cubicBezTo>
                    <a:pt x="116" y="121"/>
                    <a:pt x="114" y="123"/>
                    <a:pt x="112" y="124"/>
                  </a:cubicBezTo>
                  <a:cubicBezTo>
                    <a:pt x="82" y="87"/>
                    <a:pt x="64" y="51"/>
                    <a:pt x="58" y="38"/>
                  </a:cubicBezTo>
                  <a:cubicBezTo>
                    <a:pt x="79" y="22"/>
                    <a:pt x="105" y="12"/>
                    <a:pt x="133" y="12"/>
                  </a:cubicBezTo>
                  <a:close/>
                  <a:moveTo>
                    <a:pt x="13" y="132"/>
                  </a:moveTo>
                  <a:cubicBezTo>
                    <a:pt x="13" y="98"/>
                    <a:pt x="27" y="67"/>
                    <a:pt x="51" y="45"/>
                  </a:cubicBezTo>
                  <a:cubicBezTo>
                    <a:pt x="58" y="60"/>
                    <a:pt x="76" y="95"/>
                    <a:pt x="105" y="131"/>
                  </a:cubicBezTo>
                  <a:cubicBezTo>
                    <a:pt x="98" y="138"/>
                    <a:pt x="91" y="144"/>
                    <a:pt x="85" y="150"/>
                  </a:cubicBezTo>
                  <a:cubicBezTo>
                    <a:pt x="61" y="124"/>
                    <a:pt x="28" y="130"/>
                    <a:pt x="13" y="135"/>
                  </a:cubicBezTo>
                  <a:cubicBezTo>
                    <a:pt x="13" y="134"/>
                    <a:pt x="13" y="134"/>
                    <a:pt x="13" y="132"/>
                  </a:cubicBezTo>
                  <a:close/>
                  <a:moveTo>
                    <a:pt x="37" y="204"/>
                  </a:moveTo>
                  <a:cubicBezTo>
                    <a:pt x="24" y="187"/>
                    <a:pt x="16" y="167"/>
                    <a:pt x="14" y="145"/>
                  </a:cubicBezTo>
                  <a:cubicBezTo>
                    <a:pt x="26" y="141"/>
                    <a:pt x="56" y="133"/>
                    <a:pt x="79" y="157"/>
                  </a:cubicBezTo>
                  <a:cubicBezTo>
                    <a:pt x="58" y="178"/>
                    <a:pt x="44" y="195"/>
                    <a:pt x="37" y="204"/>
                  </a:cubicBezTo>
                  <a:close/>
                  <a:moveTo>
                    <a:pt x="96" y="246"/>
                  </a:moveTo>
                  <a:cubicBezTo>
                    <a:pt x="75" y="240"/>
                    <a:pt x="57" y="227"/>
                    <a:pt x="43" y="211"/>
                  </a:cubicBezTo>
                  <a:cubicBezTo>
                    <a:pt x="49" y="203"/>
                    <a:pt x="64" y="186"/>
                    <a:pt x="84" y="165"/>
                  </a:cubicBezTo>
                  <a:cubicBezTo>
                    <a:pt x="104" y="193"/>
                    <a:pt x="99" y="231"/>
                    <a:pt x="96" y="246"/>
                  </a:cubicBezTo>
                  <a:close/>
                  <a:moveTo>
                    <a:pt x="133" y="252"/>
                  </a:moveTo>
                  <a:cubicBezTo>
                    <a:pt x="123" y="252"/>
                    <a:pt x="114" y="251"/>
                    <a:pt x="105" y="249"/>
                  </a:cubicBezTo>
                  <a:cubicBezTo>
                    <a:pt x="109" y="232"/>
                    <a:pt x="115" y="190"/>
                    <a:pt x="91" y="158"/>
                  </a:cubicBezTo>
                  <a:cubicBezTo>
                    <a:pt x="98" y="152"/>
                    <a:pt x="104" y="145"/>
                    <a:pt x="111" y="138"/>
                  </a:cubicBezTo>
                  <a:cubicBezTo>
                    <a:pt x="114" y="141"/>
                    <a:pt x="116" y="144"/>
                    <a:pt x="119" y="147"/>
                  </a:cubicBezTo>
                  <a:cubicBezTo>
                    <a:pt x="156" y="188"/>
                    <a:pt x="190" y="217"/>
                    <a:pt x="204" y="229"/>
                  </a:cubicBezTo>
                  <a:cubicBezTo>
                    <a:pt x="184" y="243"/>
                    <a:pt x="160" y="252"/>
                    <a:pt x="133" y="252"/>
                  </a:cubicBezTo>
                  <a:close/>
                  <a:moveTo>
                    <a:pt x="253" y="132"/>
                  </a:moveTo>
                  <a:cubicBezTo>
                    <a:pt x="253" y="168"/>
                    <a:pt x="237" y="201"/>
                    <a:pt x="212" y="223"/>
                  </a:cubicBezTo>
                  <a:cubicBezTo>
                    <a:pt x="199" y="212"/>
                    <a:pt x="164" y="182"/>
                    <a:pt x="126" y="141"/>
                  </a:cubicBezTo>
                  <a:cubicBezTo>
                    <a:pt x="123" y="138"/>
                    <a:pt x="121" y="135"/>
                    <a:pt x="118" y="132"/>
                  </a:cubicBezTo>
                  <a:cubicBezTo>
                    <a:pt x="120" y="130"/>
                    <a:pt x="122" y="128"/>
                    <a:pt x="124" y="127"/>
                  </a:cubicBezTo>
                  <a:cubicBezTo>
                    <a:pt x="131" y="120"/>
                    <a:pt x="139" y="114"/>
                    <a:pt x="146" y="108"/>
                  </a:cubicBezTo>
                  <a:cubicBezTo>
                    <a:pt x="165" y="127"/>
                    <a:pt x="194" y="131"/>
                    <a:pt x="218" y="131"/>
                  </a:cubicBezTo>
                  <a:cubicBezTo>
                    <a:pt x="232" y="131"/>
                    <a:pt x="245" y="130"/>
                    <a:pt x="252" y="129"/>
                  </a:cubicBezTo>
                  <a:cubicBezTo>
                    <a:pt x="252" y="130"/>
                    <a:pt x="253" y="131"/>
                    <a:pt x="253" y="132"/>
                  </a:cubicBezTo>
                  <a:close/>
                  <a:moveTo>
                    <a:pt x="252" y="119"/>
                  </a:moveTo>
                  <a:cubicBezTo>
                    <a:pt x="234" y="122"/>
                    <a:pt x="180" y="128"/>
                    <a:pt x="154" y="102"/>
                  </a:cubicBezTo>
                  <a:cubicBezTo>
                    <a:pt x="186" y="78"/>
                    <a:pt x="216" y="63"/>
                    <a:pt x="227" y="58"/>
                  </a:cubicBezTo>
                  <a:cubicBezTo>
                    <a:pt x="241" y="76"/>
                    <a:pt x="250" y="96"/>
                    <a:pt x="252" y="119"/>
                  </a:cubicBez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3825380" y="4903608"/>
              <a:ext cx="488783" cy="502854"/>
            </a:xfrm>
            <a:custGeom>
              <a:avLst/>
              <a:gdLst>
                <a:gd name="T0" fmla="*/ 107 w 279"/>
                <a:gd name="T1" fmla="*/ 16 h 287"/>
                <a:gd name="T2" fmla="*/ 105 w 279"/>
                <a:gd name="T3" fmla="*/ 34 h 287"/>
                <a:gd name="T4" fmla="*/ 105 w 279"/>
                <a:gd name="T5" fmla="*/ 35 h 287"/>
                <a:gd name="T6" fmla="*/ 89 w 279"/>
                <a:gd name="T7" fmla="*/ 202 h 287"/>
                <a:gd name="T8" fmla="*/ 57 w 279"/>
                <a:gd name="T9" fmla="*/ 186 h 287"/>
                <a:gd name="T10" fmla="*/ 3 w 279"/>
                <a:gd name="T11" fmla="*/ 231 h 287"/>
                <a:gd name="T12" fmla="*/ 47 w 279"/>
                <a:gd name="T13" fmla="*/ 285 h 287"/>
                <a:gd name="T14" fmla="*/ 100 w 279"/>
                <a:gd name="T15" fmla="*/ 247 h 287"/>
                <a:gd name="T16" fmla="*/ 101 w 279"/>
                <a:gd name="T17" fmla="*/ 247 h 287"/>
                <a:gd name="T18" fmla="*/ 117 w 279"/>
                <a:gd name="T19" fmla="*/ 73 h 287"/>
                <a:gd name="T20" fmla="*/ 257 w 279"/>
                <a:gd name="T21" fmla="*/ 61 h 287"/>
                <a:gd name="T22" fmla="*/ 246 w 279"/>
                <a:gd name="T23" fmla="*/ 184 h 287"/>
                <a:gd name="T24" fmla="*/ 213 w 279"/>
                <a:gd name="T25" fmla="*/ 168 h 287"/>
                <a:gd name="T26" fmla="*/ 159 w 279"/>
                <a:gd name="T27" fmla="*/ 213 h 287"/>
                <a:gd name="T28" fmla="*/ 204 w 279"/>
                <a:gd name="T29" fmla="*/ 267 h 287"/>
                <a:gd name="T30" fmla="*/ 257 w 279"/>
                <a:gd name="T31" fmla="*/ 229 h 287"/>
                <a:gd name="T32" fmla="*/ 258 w 279"/>
                <a:gd name="T33" fmla="*/ 229 h 287"/>
                <a:gd name="T34" fmla="*/ 275 w 279"/>
                <a:gd name="T35" fmla="*/ 34 h 287"/>
                <a:gd name="T36" fmla="*/ 276 w 279"/>
                <a:gd name="T37" fmla="*/ 34 h 287"/>
                <a:gd name="T38" fmla="*/ 279 w 279"/>
                <a:gd name="T39" fmla="*/ 0 h 287"/>
                <a:gd name="T40" fmla="*/ 107 w 279"/>
                <a:gd name="T41" fmla="*/ 16 h 287"/>
                <a:gd name="T42" fmla="*/ 258 w 279"/>
                <a:gd name="T43" fmla="*/ 52 h 287"/>
                <a:gd name="T44" fmla="*/ 118 w 279"/>
                <a:gd name="T45" fmla="*/ 64 h 287"/>
                <a:gd name="T46" fmla="*/ 120 w 279"/>
                <a:gd name="T47" fmla="*/ 48 h 287"/>
                <a:gd name="T48" fmla="*/ 260 w 279"/>
                <a:gd name="T49" fmla="*/ 35 h 287"/>
                <a:gd name="T50" fmla="*/ 258 w 279"/>
                <a:gd name="T51" fmla="*/ 5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9" h="287">
                  <a:moveTo>
                    <a:pt x="107" y="16"/>
                  </a:moveTo>
                  <a:cubicBezTo>
                    <a:pt x="105" y="34"/>
                    <a:pt x="105" y="34"/>
                    <a:pt x="105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89" y="202"/>
                    <a:pt x="89" y="202"/>
                    <a:pt x="89" y="202"/>
                  </a:cubicBezTo>
                  <a:cubicBezTo>
                    <a:pt x="81" y="193"/>
                    <a:pt x="70" y="187"/>
                    <a:pt x="57" y="186"/>
                  </a:cubicBezTo>
                  <a:cubicBezTo>
                    <a:pt x="29" y="183"/>
                    <a:pt x="5" y="203"/>
                    <a:pt x="3" y="231"/>
                  </a:cubicBezTo>
                  <a:cubicBezTo>
                    <a:pt x="0" y="258"/>
                    <a:pt x="20" y="282"/>
                    <a:pt x="47" y="285"/>
                  </a:cubicBezTo>
                  <a:cubicBezTo>
                    <a:pt x="72" y="287"/>
                    <a:pt x="95" y="270"/>
                    <a:pt x="100" y="247"/>
                  </a:cubicBezTo>
                  <a:cubicBezTo>
                    <a:pt x="101" y="247"/>
                    <a:pt x="101" y="247"/>
                    <a:pt x="101" y="247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46" y="184"/>
                    <a:pt x="246" y="184"/>
                    <a:pt x="246" y="184"/>
                  </a:cubicBezTo>
                  <a:cubicBezTo>
                    <a:pt x="238" y="175"/>
                    <a:pt x="226" y="169"/>
                    <a:pt x="213" y="168"/>
                  </a:cubicBezTo>
                  <a:cubicBezTo>
                    <a:pt x="186" y="165"/>
                    <a:pt x="161" y="186"/>
                    <a:pt x="159" y="213"/>
                  </a:cubicBezTo>
                  <a:cubicBezTo>
                    <a:pt x="156" y="240"/>
                    <a:pt x="177" y="265"/>
                    <a:pt x="204" y="267"/>
                  </a:cubicBezTo>
                  <a:cubicBezTo>
                    <a:pt x="229" y="269"/>
                    <a:pt x="251" y="253"/>
                    <a:pt x="257" y="229"/>
                  </a:cubicBezTo>
                  <a:cubicBezTo>
                    <a:pt x="258" y="229"/>
                    <a:pt x="258" y="229"/>
                    <a:pt x="258" y="229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4"/>
                    <a:pt x="276" y="34"/>
                    <a:pt x="276" y="34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107" y="16"/>
                  </a:lnTo>
                  <a:close/>
                  <a:moveTo>
                    <a:pt x="258" y="52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260" y="35"/>
                    <a:pt x="260" y="35"/>
                    <a:pt x="260" y="35"/>
                  </a:cubicBezTo>
                  <a:lnTo>
                    <a:pt x="258" y="52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716515" y="3660174"/>
              <a:ext cx="682815" cy="542845"/>
            </a:xfrm>
            <a:custGeom>
              <a:avLst/>
              <a:gdLst>
                <a:gd name="T0" fmla="*/ 390 w 390"/>
                <a:gd name="T1" fmla="*/ 266 h 310"/>
                <a:gd name="T2" fmla="*/ 280 w 390"/>
                <a:gd name="T3" fmla="*/ 195 h 310"/>
                <a:gd name="T4" fmla="*/ 289 w 390"/>
                <a:gd name="T5" fmla="*/ 181 h 310"/>
                <a:gd name="T6" fmla="*/ 266 w 390"/>
                <a:gd name="T7" fmla="*/ 167 h 310"/>
                <a:gd name="T8" fmla="*/ 262 w 390"/>
                <a:gd name="T9" fmla="*/ 104 h 310"/>
                <a:gd name="T10" fmla="*/ 104 w 390"/>
                <a:gd name="T11" fmla="*/ 21 h 310"/>
                <a:gd name="T12" fmla="*/ 21 w 390"/>
                <a:gd name="T13" fmla="*/ 180 h 310"/>
                <a:gd name="T14" fmla="*/ 180 w 390"/>
                <a:gd name="T15" fmla="*/ 263 h 310"/>
                <a:gd name="T16" fmla="*/ 218 w 390"/>
                <a:gd name="T17" fmla="*/ 243 h 310"/>
                <a:gd name="T18" fmla="*/ 241 w 390"/>
                <a:gd name="T19" fmla="*/ 257 h 310"/>
                <a:gd name="T20" fmla="*/ 252 w 390"/>
                <a:gd name="T21" fmla="*/ 239 h 310"/>
                <a:gd name="T22" fmla="*/ 363 w 390"/>
                <a:gd name="T23" fmla="*/ 310 h 310"/>
                <a:gd name="T24" fmla="*/ 390 w 390"/>
                <a:gd name="T25" fmla="*/ 266 h 310"/>
                <a:gd name="T26" fmla="*/ 72 w 390"/>
                <a:gd name="T27" fmla="*/ 164 h 310"/>
                <a:gd name="T28" fmla="*/ 120 w 390"/>
                <a:gd name="T29" fmla="*/ 72 h 310"/>
                <a:gd name="T30" fmla="*/ 212 w 390"/>
                <a:gd name="T31" fmla="*/ 120 h 310"/>
                <a:gd name="T32" fmla="*/ 164 w 390"/>
                <a:gd name="T33" fmla="*/ 213 h 310"/>
                <a:gd name="T34" fmla="*/ 72 w 390"/>
                <a:gd name="T35" fmla="*/ 16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10">
                  <a:moveTo>
                    <a:pt x="390" y="266"/>
                  </a:moveTo>
                  <a:cubicBezTo>
                    <a:pt x="280" y="195"/>
                    <a:pt x="280" y="195"/>
                    <a:pt x="280" y="195"/>
                  </a:cubicBezTo>
                  <a:cubicBezTo>
                    <a:pt x="289" y="181"/>
                    <a:pt x="289" y="181"/>
                    <a:pt x="289" y="181"/>
                  </a:cubicBezTo>
                  <a:cubicBezTo>
                    <a:pt x="266" y="167"/>
                    <a:pt x="266" y="167"/>
                    <a:pt x="266" y="167"/>
                  </a:cubicBezTo>
                  <a:cubicBezTo>
                    <a:pt x="270" y="147"/>
                    <a:pt x="269" y="125"/>
                    <a:pt x="262" y="104"/>
                  </a:cubicBezTo>
                  <a:cubicBezTo>
                    <a:pt x="241" y="37"/>
                    <a:pt x="170" y="0"/>
                    <a:pt x="104" y="21"/>
                  </a:cubicBezTo>
                  <a:cubicBezTo>
                    <a:pt x="37" y="42"/>
                    <a:pt x="0" y="114"/>
                    <a:pt x="21" y="180"/>
                  </a:cubicBezTo>
                  <a:cubicBezTo>
                    <a:pt x="42" y="247"/>
                    <a:pt x="113" y="284"/>
                    <a:pt x="180" y="263"/>
                  </a:cubicBezTo>
                  <a:cubicBezTo>
                    <a:pt x="194" y="258"/>
                    <a:pt x="207" y="251"/>
                    <a:pt x="218" y="243"/>
                  </a:cubicBezTo>
                  <a:cubicBezTo>
                    <a:pt x="241" y="257"/>
                    <a:pt x="241" y="257"/>
                    <a:pt x="241" y="257"/>
                  </a:cubicBezTo>
                  <a:cubicBezTo>
                    <a:pt x="252" y="239"/>
                    <a:pt x="252" y="239"/>
                    <a:pt x="252" y="239"/>
                  </a:cubicBezTo>
                  <a:cubicBezTo>
                    <a:pt x="363" y="310"/>
                    <a:pt x="363" y="310"/>
                    <a:pt x="363" y="310"/>
                  </a:cubicBezTo>
                  <a:lnTo>
                    <a:pt x="390" y="266"/>
                  </a:lnTo>
                  <a:close/>
                  <a:moveTo>
                    <a:pt x="72" y="164"/>
                  </a:moveTo>
                  <a:cubicBezTo>
                    <a:pt x="59" y="125"/>
                    <a:pt x="81" y="84"/>
                    <a:pt x="120" y="72"/>
                  </a:cubicBezTo>
                  <a:cubicBezTo>
                    <a:pt x="158" y="59"/>
                    <a:pt x="200" y="81"/>
                    <a:pt x="212" y="120"/>
                  </a:cubicBezTo>
                  <a:cubicBezTo>
                    <a:pt x="224" y="159"/>
                    <a:pt x="203" y="200"/>
                    <a:pt x="164" y="213"/>
                  </a:cubicBezTo>
                  <a:cubicBezTo>
                    <a:pt x="125" y="224"/>
                    <a:pt x="84" y="203"/>
                    <a:pt x="72" y="164"/>
                  </a:cubicBez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3777983" y="2467839"/>
              <a:ext cx="572469" cy="588761"/>
            </a:xfrm>
            <a:custGeom>
              <a:avLst/>
              <a:gdLst>
                <a:gd name="T0" fmla="*/ 224 w 327"/>
                <a:gd name="T1" fmla="*/ 118 h 336"/>
                <a:gd name="T2" fmla="*/ 238 w 327"/>
                <a:gd name="T3" fmla="*/ 26 h 336"/>
                <a:gd name="T4" fmla="*/ 188 w 327"/>
                <a:gd name="T5" fmla="*/ 10 h 336"/>
                <a:gd name="T6" fmla="*/ 11 w 327"/>
                <a:gd name="T7" fmla="*/ 148 h 336"/>
                <a:gd name="T8" fmla="*/ 148 w 327"/>
                <a:gd name="T9" fmla="*/ 325 h 336"/>
                <a:gd name="T10" fmla="*/ 325 w 327"/>
                <a:gd name="T11" fmla="*/ 188 h 336"/>
                <a:gd name="T12" fmla="*/ 323 w 327"/>
                <a:gd name="T13" fmla="*/ 138 h 336"/>
                <a:gd name="T14" fmla="*/ 224 w 327"/>
                <a:gd name="T15" fmla="*/ 118 h 336"/>
                <a:gd name="T16" fmla="*/ 25 w 327"/>
                <a:gd name="T17" fmla="*/ 159 h 336"/>
                <a:gd name="T18" fmla="*/ 61 w 327"/>
                <a:gd name="T19" fmla="*/ 136 h 336"/>
                <a:gd name="T20" fmla="*/ 90 w 327"/>
                <a:gd name="T21" fmla="*/ 167 h 336"/>
                <a:gd name="T22" fmla="*/ 54 w 327"/>
                <a:gd name="T23" fmla="*/ 191 h 336"/>
                <a:gd name="T24" fmla="*/ 25 w 327"/>
                <a:gd name="T25" fmla="*/ 159 h 336"/>
                <a:gd name="T26" fmla="*/ 78 w 327"/>
                <a:gd name="T27" fmla="*/ 262 h 336"/>
                <a:gd name="T28" fmla="*/ 48 w 327"/>
                <a:gd name="T29" fmla="*/ 231 h 336"/>
                <a:gd name="T30" fmla="*/ 85 w 327"/>
                <a:gd name="T31" fmla="*/ 207 h 336"/>
                <a:gd name="T32" fmla="*/ 114 w 327"/>
                <a:gd name="T33" fmla="*/ 239 h 336"/>
                <a:gd name="T34" fmla="*/ 78 w 327"/>
                <a:gd name="T35" fmla="*/ 262 h 336"/>
                <a:gd name="T36" fmla="*/ 80 w 327"/>
                <a:gd name="T37" fmla="*/ 124 h 336"/>
                <a:gd name="T38" fmla="*/ 51 w 327"/>
                <a:gd name="T39" fmla="*/ 92 h 336"/>
                <a:gd name="T40" fmla="*/ 88 w 327"/>
                <a:gd name="T41" fmla="*/ 69 h 336"/>
                <a:gd name="T42" fmla="*/ 117 w 327"/>
                <a:gd name="T43" fmla="*/ 100 h 336"/>
                <a:gd name="T44" fmla="*/ 80 w 327"/>
                <a:gd name="T45" fmla="*/ 124 h 336"/>
                <a:gd name="T46" fmla="*/ 146 w 327"/>
                <a:gd name="T47" fmla="*/ 308 h 336"/>
                <a:gd name="T48" fmla="*/ 117 w 327"/>
                <a:gd name="T49" fmla="*/ 276 h 336"/>
                <a:gd name="T50" fmla="*/ 153 w 327"/>
                <a:gd name="T51" fmla="*/ 252 h 336"/>
                <a:gd name="T52" fmla="*/ 182 w 327"/>
                <a:gd name="T53" fmla="*/ 284 h 336"/>
                <a:gd name="T54" fmla="*/ 146 w 327"/>
                <a:gd name="T55" fmla="*/ 308 h 336"/>
                <a:gd name="T56" fmla="*/ 151 w 327"/>
                <a:gd name="T57" fmla="*/ 85 h 336"/>
                <a:gd name="T58" fmla="*/ 122 w 327"/>
                <a:gd name="T59" fmla="*/ 52 h 336"/>
                <a:gd name="T60" fmla="*/ 158 w 327"/>
                <a:gd name="T61" fmla="*/ 29 h 336"/>
                <a:gd name="T62" fmla="*/ 187 w 327"/>
                <a:gd name="T63" fmla="*/ 61 h 336"/>
                <a:gd name="T64" fmla="*/ 151 w 327"/>
                <a:gd name="T65" fmla="*/ 85 h 336"/>
                <a:gd name="T66" fmla="*/ 223 w 327"/>
                <a:gd name="T67" fmla="*/ 285 h 336"/>
                <a:gd name="T68" fmla="*/ 194 w 327"/>
                <a:gd name="T69" fmla="*/ 253 h 336"/>
                <a:gd name="T70" fmla="*/ 230 w 327"/>
                <a:gd name="T71" fmla="*/ 230 h 336"/>
                <a:gd name="T72" fmla="*/ 259 w 327"/>
                <a:gd name="T73" fmla="*/ 262 h 336"/>
                <a:gd name="T74" fmla="*/ 223 w 327"/>
                <a:gd name="T75" fmla="*/ 285 h 336"/>
                <a:gd name="T76" fmla="*/ 269 w 327"/>
                <a:gd name="T77" fmla="*/ 226 h 336"/>
                <a:gd name="T78" fmla="*/ 240 w 327"/>
                <a:gd name="T79" fmla="*/ 195 h 336"/>
                <a:gd name="T80" fmla="*/ 276 w 327"/>
                <a:gd name="T81" fmla="*/ 171 h 336"/>
                <a:gd name="T82" fmla="*/ 304 w 327"/>
                <a:gd name="T83" fmla="*/ 203 h 336"/>
                <a:gd name="T84" fmla="*/ 269 w 327"/>
                <a:gd name="T85" fmla="*/ 226 h 336"/>
                <a:gd name="T86" fmla="*/ 269 w 327"/>
                <a:gd name="T87" fmla="*/ 226 h 336"/>
                <a:gd name="T88" fmla="*/ 269 w 327"/>
                <a:gd name="T89" fmla="*/ 22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7" h="336">
                  <a:moveTo>
                    <a:pt x="224" y="118"/>
                  </a:moveTo>
                  <a:cubicBezTo>
                    <a:pt x="203" y="77"/>
                    <a:pt x="292" y="56"/>
                    <a:pt x="238" y="26"/>
                  </a:cubicBezTo>
                  <a:cubicBezTo>
                    <a:pt x="212" y="16"/>
                    <a:pt x="206" y="13"/>
                    <a:pt x="188" y="10"/>
                  </a:cubicBezTo>
                  <a:cubicBezTo>
                    <a:pt x="101" y="0"/>
                    <a:pt x="22" y="61"/>
                    <a:pt x="11" y="148"/>
                  </a:cubicBezTo>
                  <a:cubicBezTo>
                    <a:pt x="0" y="235"/>
                    <a:pt x="61" y="313"/>
                    <a:pt x="148" y="325"/>
                  </a:cubicBezTo>
                  <a:cubicBezTo>
                    <a:pt x="235" y="336"/>
                    <a:pt x="314" y="275"/>
                    <a:pt x="325" y="188"/>
                  </a:cubicBezTo>
                  <a:cubicBezTo>
                    <a:pt x="327" y="169"/>
                    <a:pt x="327" y="157"/>
                    <a:pt x="323" y="138"/>
                  </a:cubicBezTo>
                  <a:cubicBezTo>
                    <a:pt x="315" y="103"/>
                    <a:pt x="246" y="159"/>
                    <a:pt x="224" y="118"/>
                  </a:cubicBezTo>
                  <a:close/>
                  <a:moveTo>
                    <a:pt x="25" y="159"/>
                  </a:moveTo>
                  <a:cubicBezTo>
                    <a:pt x="27" y="144"/>
                    <a:pt x="43" y="133"/>
                    <a:pt x="61" y="136"/>
                  </a:cubicBezTo>
                  <a:cubicBezTo>
                    <a:pt x="79" y="138"/>
                    <a:pt x="92" y="151"/>
                    <a:pt x="90" y="167"/>
                  </a:cubicBezTo>
                  <a:cubicBezTo>
                    <a:pt x="88" y="182"/>
                    <a:pt x="72" y="194"/>
                    <a:pt x="54" y="191"/>
                  </a:cubicBezTo>
                  <a:cubicBezTo>
                    <a:pt x="36" y="188"/>
                    <a:pt x="23" y="174"/>
                    <a:pt x="25" y="159"/>
                  </a:cubicBezTo>
                  <a:close/>
                  <a:moveTo>
                    <a:pt x="78" y="262"/>
                  </a:moveTo>
                  <a:cubicBezTo>
                    <a:pt x="60" y="260"/>
                    <a:pt x="47" y="246"/>
                    <a:pt x="48" y="231"/>
                  </a:cubicBezTo>
                  <a:cubicBezTo>
                    <a:pt x="51" y="216"/>
                    <a:pt x="67" y="205"/>
                    <a:pt x="85" y="207"/>
                  </a:cubicBezTo>
                  <a:cubicBezTo>
                    <a:pt x="103" y="209"/>
                    <a:pt x="116" y="224"/>
                    <a:pt x="114" y="239"/>
                  </a:cubicBezTo>
                  <a:cubicBezTo>
                    <a:pt x="112" y="254"/>
                    <a:pt x="96" y="265"/>
                    <a:pt x="78" y="262"/>
                  </a:cubicBezTo>
                  <a:close/>
                  <a:moveTo>
                    <a:pt x="80" y="124"/>
                  </a:moveTo>
                  <a:cubicBezTo>
                    <a:pt x="62" y="121"/>
                    <a:pt x="49" y="107"/>
                    <a:pt x="51" y="92"/>
                  </a:cubicBezTo>
                  <a:cubicBezTo>
                    <a:pt x="53" y="77"/>
                    <a:pt x="70" y="66"/>
                    <a:pt x="88" y="69"/>
                  </a:cubicBezTo>
                  <a:cubicBezTo>
                    <a:pt x="106" y="71"/>
                    <a:pt x="119" y="85"/>
                    <a:pt x="117" y="100"/>
                  </a:cubicBezTo>
                  <a:cubicBezTo>
                    <a:pt x="114" y="116"/>
                    <a:pt x="98" y="126"/>
                    <a:pt x="80" y="124"/>
                  </a:cubicBezTo>
                  <a:close/>
                  <a:moveTo>
                    <a:pt x="146" y="308"/>
                  </a:moveTo>
                  <a:cubicBezTo>
                    <a:pt x="128" y="305"/>
                    <a:pt x="115" y="291"/>
                    <a:pt x="117" y="276"/>
                  </a:cubicBezTo>
                  <a:cubicBezTo>
                    <a:pt x="119" y="260"/>
                    <a:pt x="135" y="250"/>
                    <a:pt x="153" y="252"/>
                  </a:cubicBezTo>
                  <a:cubicBezTo>
                    <a:pt x="171" y="255"/>
                    <a:pt x="184" y="269"/>
                    <a:pt x="182" y="284"/>
                  </a:cubicBezTo>
                  <a:cubicBezTo>
                    <a:pt x="181" y="300"/>
                    <a:pt x="164" y="310"/>
                    <a:pt x="146" y="308"/>
                  </a:cubicBezTo>
                  <a:close/>
                  <a:moveTo>
                    <a:pt x="151" y="85"/>
                  </a:moveTo>
                  <a:cubicBezTo>
                    <a:pt x="133" y="83"/>
                    <a:pt x="120" y="68"/>
                    <a:pt x="122" y="52"/>
                  </a:cubicBezTo>
                  <a:cubicBezTo>
                    <a:pt x="124" y="38"/>
                    <a:pt x="141" y="27"/>
                    <a:pt x="158" y="29"/>
                  </a:cubicBezTo>
                  <a:cubicBezTo>
                    <a:pt x="176" y="32"/>
                    <a:pt x="189" y="45"/>
                    <a:pt x="187" y="61"/>
                  </a:cubicBezTo>
                  <a:cubicBezTo>
                    <a:pt x="185" y="76"/>
                    <a:pt x="169" y="87"/>
                    <a:pt x="151" y="85"/>
                  </a:cubicBezTo>
                  <a:close/>
                  <a:moveTo>
                    <a:pt x="223" y="285"/>
                  </a:moveTo>
                  <a:cubicBezTo>
                    <a:pt x="204" y="283"/>
                    <a:pt x="192" y="269"/>
                    <a:pt x="194" y="253"/>
                  </a:cubicBezTo>
                  <a:cubicBezTo>
                    <a:pt x="196" y="238"/>
                    <a:pt x="212" y="227"/>
                    <a:pt x="230" y="230"/>
                  </a:cubicBezTo>
                  <a:cubicBezTo>
                    <a:pt x="248" y="232"/>
                    <a:pt x="260" y="247"/>
                    <a:pt x="259" y="262"/>
                  </a:cubicBezTo>
                  <a:cubicBezTo>
                    <a:pt x="257" y="277"/>
                    <a:pt x="240" y="287"/>
                    <a:pt x="223" y="285"/>
                  </a:cubicBezTo>
                  <a:close/>
                  <a:moveTo>
                    <a:pt x="269" y="226"/>
                  </a:moveTo>
                  <a:cubicBezTo>
                    <a:pt x="250" y="225"/>
                    <a:pt x="237" y="210"/>
                    <a:pt x="240" y="195"/>
                  </a:cubicBezTo>
                  <a:cubicBezTo>
                    <a:pt x="241" y="180"/>
                    <a:pt x="258" y="169"/>
                    <a:pt x="276" y="171"/>
                  </a:cubicBezTo>
                  <a:cubicBezTo>
                    <a:pt x="294" y="174"/>
                    <a:pt x="307" y="187"/>
                    <a:pt x="304" y="203"/>
                  </a:cubicBezTo>
                  <a:cubicBezTo>
                    <a:pt x="303" y="218"/>
                    <a:pt x="286" y="229"/>
                    <a:pt x="269" y="226"/>
                  </a:cubicBezTo>
                  <a:close/>
                  <a:moveTo>
                    <a:pt x="269" y="226"/>
                  </a:moveTo>
                  <a:cubicBezTo>
                    <a:pt x="269" y="226"/>
                    <a:pt x="269" y="226"/>
                    <a:pt x="269" y="226"/>
                  </a:cubicBezTo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7841548" y="5334626"/>
              <a:ext cx="345111" cy="793162"/>
            </a:xfrm>
            <a:custGeom>
              <a:avLst/>
              <a:gdLst>
                <a:gd name="T0" fmla="*/ 466 w 466"/>
                <a:gd name="T1" fmla="*/ 1071 h 1071"/>
                <a:gd name="T2" fmla="*/ 0 w 466"/>
                <a:gd name="T3" fmla="*/ 1071 h 1071"/>
                <a:gd name="T4" fmla="*/ 0 w 466"/>
                <a:gd name="T5" fmla="*/ 1024 h 1071"/>
                <a:gd name="T6" fmla="*/ 418 w 466"/>
                <a:gd name="T7" fmla="*/ 1024 h 1071"/>
                <a:gd name="T8" fmla="*/ 418 w 466"/>
                <a:gd name="T9" fmla="*/ 0 h 1071"/>
                <a:gd name="T10" fmla="*/ 466 w 466"/>
                <a:gd name="T11" fmla="*/ 0 h 1071"/>
                <a:gd name="T12" fmla="*/ 466 w 466"/>
                <a:gd name="T13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1071">
                  <a:moveTo>
                    <a:pt x="466" y="1071"/>
                  </a:moveTo>
                  <a:lnTo>
                    <a:pt x="0" y="1071"/>
                  </a:lnTo>
                  <a:lnTo>
                    <a:pt x="0" y="1024"/>
                  </a:lnTo>
                  <a:lnTo>
                    <a:pt x="418" y="1024"/>
                  </a:lnTo>
                  <a:lnTo>
                    <a:pt x="418" y="0"/>
                  </a:lnTo>
                  <a:lnTo>
                    <a:pt x="466" y="0"/>
                  </a:lnTo>
                  <a:lnTo>
                    <a:pt x="466" y="1071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8107417" y="5247238"/>
              <a:ext cx="122936" cy="105162"/>
            </a:xfrm>
            <a:custGeom>
              <a:avLst/>
              <a:gdLst>
                <a:gd name="T0" fmla="*/ 166 w 166"/>
                <a:gd name="T1" fmla="*/ 142 h 142"/>
                <a:gd name="T2" fmla="*/ 83 w 166"/>
                <a:gd name="T3" fmla="*/ 0 h 142"/>
                <a:gd name="T4" fmla="*/ 0 w 166"/>
                <a:gd name="T5" fmla="*/ 142 h 142"/>
                <a:gd name="T6" fmla="*/ 166 w 166"/>
                <a:gd name="T7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2">
                  <a:moveTo>
                    <a:pt x="166" y="142"/>
                  </a:moveTo>
                  <a:lnTo>
                    <a:pt x="83" y="0"/>
                  </a:lnTo>
                  <a:lnTo>
                    <a:pt x="0" y="142"/>
                  </a:lnTo>
                  <a:lnTo>
                    <a:pt x="166" y="142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7056533" y="3879386"/>
              <a:ext cx="664301" cy="1581139"/>
            </a:xfrm>
            <a:custGeom>
              <a:avLst/>
              <a:gdLst>
                <a:gd name="T0" fmla="*/ 48 w 897"/>
                <a:gd name="T1" fmla="*/ 2135 h 2135"/>
                <a:gd name="T2" fmla="*/ 0 w 897"/>
                <a:gd name="T3" fmla="*/ 2135 h 2135"/>
                <a:gd name="T4" fmla="*/ 0 w 897"/>
                <a:gd name="T5" fmla="*/ 0 h 2135"/>
                <a:gd name="T6" fmla="*/ 897 w 897"/>
                <a:gd name="T7" fmla="*/ 0 h 2135"/>
                <a:gd name="T8" fmla="*/ 897 w 897"/>
                <a:gd name="T9" fmla="*/ 47 h 2135"/>
                <a:gd name="T10" fmla="*/ 48 w 897"/>
                <a:gd name="T11" fmla="*/ 47 h 2135"/>
                <a:gd name="T12" fmla="*/ 48 w 897"/>
                <a:gd name="T13" fmla="*/ 2135 h 2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7" h="2135">
                  <a:moveTo>
                    <a:pt x="48" y="2135"/>
                  </a:moveTo>
                  <a:lnTo>
                    <a:pt x="0" y="2135"/>
                  </a:lnTo>
                  <a:lnTo>
                    <a:pt x="0" y="0"/>
                  </a:lnTo>
                  <a:lnTo>
                    <a:pt x="897" y="0"/>
                  </a:lnTo>
                  <a:lnTo>
                    <a:pt x="897" y="47"/>
                  </a:lnTo>
                  <a:lnTo>
                    <a:pt x="48" y="47"/>
                  </a:lnTo>
                  <a:lnTo>
                    <a:pt x="48" y="2135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703060" y="3835691"/>
              <a:ext cx="106644" cy="122196"/>
            </a:xfrm>
            <a:custGeom>
              <a:avLst/>
              <a:gdLst>
                <a:gd name="T0" fmla="*/ 0 w 144"/>
                <a:gd name="T1" fmla="*/ 165 h 165"/>
                <a:gd name="T2" fmla="*/ 144 w 144"/>
                <a:gd name="T3" fmla="*/ 83 h 165"/>
                <a:gd name="T4" fmla="*/ 0 w 144"/>
                <a:gd name="T5" fmla="*/ 0 h 165"/>
                <a:gd name="T6" fmla="*/ 0 w 144"/>
                <a:gd name="T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5">
                  <a:moveTo>
                    <a:pt x="0" y="165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6210790" y="2247146"/>
              <a:ext cx="1510044" cy="514703"/>
            </a:xfrm>
            <a:custGeom>
              <a:avLst/>
              <a:gdLst>
                <a:gd name="T0" fmla="*/ 47 w 2039"/>
                <a:gd name="T1" fmla="*/ 695 h 695"/>
                <a:gd name="T2" fmla="*/ 0 w 2039"/>
                <a:gd name="T3" fmla="*/ 695 h 695"/>
                <a:gd name="T4" fmla="*/ 0 w 2039"/>
                <a:gd name="T5" fmla="*/ 0 h 695"/>
                <a:gd name="T6" fmla="*/ 2039 w 2039"/>
                <a:gd name="T7" fmla="*/ 0 h 695"/>
                <a:gd name="T8" fmla="*/ 2039 w 2039"/>
                <a:gd name="T9" fmla="*/ 47 h 695"/>
                <a:gd name="T10" fmla="*/ 47 w 2039"/>
                <a:gd name="T11" fmla="*/ 47 h 695"/>
                <a:gd name="T12" fmla="*/ 47 w 2039"/>
                <a:gd name="T1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39" h="695">
                  <a:moveTo>
                    <a:pt x="47" y="695"/>
                  </a:moveTo>
                  <a:lnTo>
                    <a:pt x="0" y="695"/>
                  </a:lnTo>
                  <a:lnTo>
                    <a:pt x="0" y="0"/>
                  </a:lnTo>
                  <a:lnTo>
                    <a:pt x="2039" y="0"/>
                  </a:lnTo>
                  <a:lnTo>
                    <a:pt x="2039" y="47"/>
                  </a:lnTo>
                  <a:lnTo>
                    <a:pt x="47" y="47"/>
                  </a:lnTo>
                  <a:lnTo>
                    <a:pt x="47" y="695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7703060" y="2203452"/>
              <a:ext cx="106644" cy="122936"/>
            </a:xfrm>
            <a:custGeom>
              <a:avLst/>
              <a:gdLst>
                <a:gd name="T0" fmla="*/ 0 w 144"/>
                <a:gd name="T1" fmla="*/ 166 h 166"/>
                <a:gd name="T2" fmla="*/ 144 w 144"/>
                <a:gd name="T3" fmla="*/ 83 h 166"/>
                <a:gd name="T4" fmla="*/ 0 w 144"/>
                <a:gd name="T5" fmla="*/ 0 h 166"/>
                <a:gd name="T6" fmla="*/ 0 w 144"/>
                <a:gd name="T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66">
                  <a:moveTo>
                    <a:pt x="0" y="166"/>
                  </a:moveTo>
                  <a:lnTo>
                    <a:pt x="144" y="83"/>
                  </a:lnTo>
                  <a:lnTo>
                    <a:pt x="0" y="0"/>
                  </a:lnTo>
                  <a:lnTo>
                    <a:pt x="0" y="166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488940" y="3136583"/>
              <a:ext cx="907211" cy="858333"/>
            </a:xfrm>
            <a:custGeom>
              <a:avLst/>
              <a:gdLst>
                <a:gd name="T0" fmla="*/ 1225 w 1225"/>
                <a:gd name="T1" fmla="*/ 1159 h 1159"/>
                <a:gd name="T2" fmla="*/ 88 w 1225"/>
                <a:gd name="T3" fmla="*/ 1159 h 1159"/>
                <a:gd name="T4" fmla="*/ 88 w 1225"/>
                <a:gd name="T5" fmla="*/ 48 h 1159"/>
                <a:gd name="T6" fmla="*/ 0 w 1225"/>
                <a:gd name="T7" fmla="*/ 48 h 1159"/>
                <a:gd name="T8" fmla="*/ 0 w 1225"/>
                <a:gd name="T9" fmla="*/ 0 h 1159"/>
                <a:gd name="T10" fmla="*/ 135 w 1225"/>
                <a:gd name="T11" fmla="*/ 0 h 1159"/>
                <a:gd name="T12" fmla="*/ 135 w 1225"/>
                <a:gd name="T13" fmla="*/ 1112 h 1159"/>
                <a:gd name="T14" fmla="*/ 1225 w 1225"/>
                <a:gd name="T15" fmla="*/ 1112 h 1159"/>
                <a:gd name="T16" fmla="*/ 1225 w 1225"/>
                <a:gd name="T17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5" h="1159">
                  <a:moveTo>
                    <a:pt x="1225" y="1159"/>
                  </a:moveTo>
                  <a:lnTo>
                    <a:pt x="88" y="1159"/>
                  </a:lnTo>
                  <a:lnTo>
                    <a:pt x="88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35" y="0"/>
                  </a:lnTo>
                  <a:lnTo>
                    <a:pt x="135" y="1112"/>
                  </a:lnTo>
                  <a:lnTo>
                    <a:pt x="1225" y="1112"/>
                  </a:lnTo>
                  <a:lnTo>
                    <a:pt x="1225" y="1159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399330" y="3092889"/>
              <a:ext cx="107384" cy="122936"/>
            </a:xfrm>
            <a:custGeom>
              <a:avLst/>
              <a:gdLst>
                <a:gd name="T0" fmla="*/ 145 w 145"/>
                <a:gd name="T1" fmla="*/ 0 h 166"/>
                <a:gd name="T2" fmla="*/ 0 w 145"/>
                <a:gd name="T3" fmla="*/ 83 h 166"/>
                <a:gd name="T4" fmla="*/ 145 w 145"/>
                <a:gd name="T5" fmla="*/ 166 h 166"/>
                <a:gd name="T6" fmla="*/ 145 w 145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66">
                  <a:moveTo>
                    <a:pt x="145" y="0"/>
                  </a:moveTo>
                  <a:lnTo>
                    <a:pt x="0" y="83"/>
                  </a:lnTo>
                  <a:lnTo>
                    <a:pt x="145" y="166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551890" y="4225977"/>
              <a:ext cx="1267874" cy="830191"/>
            </a:xfrm>
            <a:custGeom>
              <a:avLst/>
              <a:gdLst>
                <a:gd name="T0" fmla="*/ 1712 w 1712"/>
                <a:gd name="T1" fmla="*/ 1121 h 1121"/>
                <a:gd name="T2" fmla="*/ 178 w 1712"/>
                <a:gd name="T3" fmla="*/ 1121 h 1121"/>
                <a:gd name="T4" fmla="*/ 178 w 1712"/>
                <a:gd name="T5" fmla="*/ 47 h 1121"/>
                <a:gd name="T6" fmla="*/ 0 w 1712"/>
                <a:gd name="T7" fmla="*/ 47 h 1121"/>
                <a:gd name="T8" fmla="*/ 0 w 1712"/>
                <a:gd name="T9" fmla="*/ 0 h 1121"/>
                <a:gd name="T10" fmla="*/ 225 w 1712"/>
                <a:gd name="T11" fmla="*/ 0 h 1121"/>
                <a:gd name="T12" fmla="*/ 225 w 1712"/>
                <a:gd name="T13" fmla="*/ 1074 h 1121"/>
                <a:gd name="T14" fmla="*/ 1712 w 1712"/>
                <a:gd name="T15" fmla="*/ 1074 h 1121"/>
                <a:gd name="T16" fmla="*/ 1712 w 1712"/>
                <a:gd name="T17" fmla="*/ 1121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2" h="1121">
                  <a:moveTo>
                    <a:pt x="1712" y="1121"/>
                  </a:moveTo>
                  <a:lnTo>
                    <a:pt x="178" y="1121"/>
                  </a:lnTo>
                  <a:lnTo>
                    <a:pt x="178" y="47"/>
                  </a:lnTo>
                  <a:lnTo>
                    <a:pt x="0" y="47"/>
                  </a:lnTo>
                  <a:lnTo>
                    <a:pt x="0" y="0"/>
                  </a:lnTo>
                  <a:lnTo>
                    <a:pt x="225" y="0"/>
                  </a:lnTo>
                  <a:lnTo>
                    <a:pt x="225" y="1074"/>
                  </a:lnTo>
                  <a:lnTo>
                    <a:pt x="1712" y="1074"/>
                  </a:lnTo>
                  <a:lnTo>
                    <a:pt x="1712" y="1121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464501" y="4182283"/>
              <a:ext cx="105162" cy="122936"/>
            </a:xfrm>
            <a:custGeom>
              <a:avLst/>
              <a:gdLst>
                <a:gd name="T0" fmla="*/ 142 w 142"/>
                <a:gd name="T1" fmla="*/ 0 h 166"/>
                <a:gd name="T2" fmla="*/ 0 w 142"/>
                <a:gd name="T3" fmla="*/ 83 h 166"/>
                <a:gd name="T4" fmla="*/ 142 w 142"/>
                <a:gd name="T5" fmla="*/ 166 h 166"/>
                <a:gd name="T6" fmla="*/ 142 w 142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2" h="166">
                  <a:moveTo>
                    <a:pt x="142" y="0"/>
                  </a:moveTo>
                  <a:lnTo>
                    <a:pt x="0" y="83"/>
                  </a:lnTo>
                  <a:lnTo>
                    <a:pt x="142" y="166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054960" y="5723431"/>
              <a:ext cx="645786" cy="404357"/>
            </a:xfrm>
            <a:custGeom>
              <a:avLst/>
              <a:gdLst>
                <a:gd name="T0" fmla="*/ 872 w 872"/>
                <a:gd name="T1" fmla="*/ 546 h 546"/>
                <a:gd name="T2" fmla="*/ 0 w 872"/>
                <a:gd name="T3" fmla="*/ 546 h 546"/>
                <a:gd name="T4" fmla="*/ 0 w 872"/>
                <a:gd name="T5" fmla="*/ 0 h 546"/>
                <a:gd name="T6" fmla="*/ 47 w 872"/>
                <a:gd name="T7" fmla="*/ 0 h 546"/>
                <a:gd name="T8" fmla="*/ 47 w 872"/>
                <a:gd name="T9" fmla="*/ 499 h 546"/>
                <a:gd name="T10" fmla="*/ 872 w 872"/>
                <a:gd name="T11" fmla="*/ 499 h 546"/>
                <a:gd name="T12" fmla="*/ 872 w 872"/>
                <a:gd name="T13" fmla="*/ 546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2" h="546">
                  <a:moveTo>
                    <a:pt x="872" y="546"/>
                  </a:moveTo>
                  <a:lnTo>
                    <a:pt x="0" y="546"/>
                  </a:lnTo>
                  <a:lnTo>
                    <a:pt x="0" y="0"/>
                  </a:lnTo>
                  <a:lnTo>
                    <a:pt x="47" y="0"/>
                  </a:lnTo>
                  <a:lnTo>
                    <a:pt x="47" y="499"/>
                  </a:lnTo>
                  <a:lnTo>
                    <a:pt x="872" y="499"/>
                  </a:lnTo>
                  <a:lnTo>
                    <a:pt x="872" y="546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4010525" y="5636042"/>
              <a:ext cx="122936" cy="104422"/>
            </a:xfrm>
            <a:custGeom>
              <a:avLst/>
              <a:gdLst>
                <a:gd name="T0" fmla="*/ 166 w 166"/>
                <a:gd name="T1" fmla="*/ 141 h 141"/>
                <a:gd name="T2" fmla="*/ 83 w 166"/>
                <a:gd name="T3" fmla="*/ 0 h 141"/>
                <a:gd name="T4" fmla="*/ 0 w 166"/>
                <a:gd name="T5" fmla="*/ 141 h 141"/>
                <a:gd name="T6" fmla="*/ 166 w 166"/>
                <a:gd name="T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141">
                  <a:moveTo>
                    <a:pt x="166" y="141"/>
                  </a:moveTo>
                  <a:lnTo>
                    <a:pt x="83" y="0"/>
                  </a:lnTo>
                  <a:lnTo>
                    <a:pt x="0" y="141"/>
                  </a:lnTo>
                  <a:lnTo>
                    <a:pt x="166" y="141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824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36753" y="2566683"/>
            <a:ext cx="2085109" cy="702873"/>
            <a:chOff x="9720774" y="2761849"/>
            <a:chExt cx="2511867" cy="767479"/>
          </a:xfrm>
        </p:grpSpPr>
        <p:sp>
          <p:nvSpPr>
            <p:cNvPr id="36" name="TextBox 35"/>
            <p:cNvSpPr txBox="1"/>
            <p:nvPr/>
          </p:nvSpPr>
          <p:spPr>
            <a:xfrm>
              <a:off x="9726738" y="2761849"/>
              <a:ext cx="1513973" cy="2579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9720774" y="3060235"/>
              <a:ext cx="2511867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6752" y="3683835"/>
            <a:ext cx="2085111" cy="716466"/>
            <a:chOff x="9720773" y="2761849"/>
            <a:chExt cx="2511870" cy="782321"/>
          </a:xfrm>
        </p:grpSpPr>
        <p:sp>
          <p:nvSpPr>
            <p:cNvPr id="40" name="TextBox 39"/>
            <p:cNvSpPr txBox="1"/>
            <p:nvPr/>
          </p:nvSpPr>
          <p:spPr>
            <a:xfrm>
              <a:off x="9720773" y="2761849"/>
              <a:ext cx="1513973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720775" y="3060235"/>
              <a:ext cx="2511868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6752" y="4802712"/>
            <a:ext cx="2085111" cy="716466"/>
            <a:chOff x="9720772" y="2761849"/>
            <a:chExt cx="2511870" cy="782321"/>
          </a:xfrm>
        </p:grpSpPr>
        <p:sp>
          <p:nvSpPr>
            <p:cNvPr id="43" name="TextBox 42"/>
            <p:cNvSpPr txBox="1"/>
            <p:nvPr/>
          </p:nvSpPr>
          <p:spPr>
            <a:xfrm>
              <a:off x="9720772" y="2761849"/>
              <a:ext cx="1513973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9720773" y="3060235"/>
              <a:ext cx="2511869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 flipH="1">
            <a:off x="2061029" y="2566686"/>
            <a:ext cx="2107425" cy="716464"/>
            <a:chOff x="9720775" y="2761849"/>
            <a:chExt cx="2343012" cy="782319"/>
          </a:xfrm>
        </p:grpSpPr>
        <p:sp>
          <p:nvSpPr>
            <p:cNvPr id="46" name="TextBox 45"/>
            <p:cNvSpPr txBox="1"/>
            <p:nvPr/>
          </p:nvSpPr>
          <p:spPr>
            <a:xfrm>
              <a:off x="9747983" y="2761849"/>
              <a:ext cx="1397245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 flipH="1">
            <a:off x="2057866" y="3683836"/>
            <a:ext cx="2124855" cy="716464"/>
            <a:chOff x="9701397" y="2761849"/>
            <a:chExt cx="2362390" cy="782319"/>
          </a:xfrm>
        </p:grpSpPr>
        <p:sp>
          <p:nvSpPr>
            <p:cNvPr id="49" name="TextBox 48"/>
            <p:cNvSpPr txBox="1"/>
            <p:nvPr/>
          </p:nvSpPr>
          <p:spPr>
            <a:xfrm>
              <a:off x="9701397" y="2761849"/>
              <a:ext cx="1397245" cy="25793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9720775" y="3060233"/>
              <a:ext cx="2343012" cy="4839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 flipH="1">
            <a:off x="2061029" y="4802712"/>
            <a:ext cx="2107425" cy="702871"/>
            <a:chOff x="9720775" y="2761849"/>
            <a:chExt cx="2343012" cy="767477"/>
          </a:xfrm>
        </p:grpSpPr>
        <p:sp>
          <p:nvSpPr>
            <p:cNvPr id="52" name="TextBox 51"/>
            <p:cNvSpPr txBox="1"/>
            <p:nvPr/>
          </p:nvSpPr>
          <p:spPr>
            <a:xfrm>
              <a:off x="9768599" y="2761849"/>
              <a:ext cx="1397245" cy="2579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9720775" y="3060233"/>
              <a:ext cx="2343012" cy="46909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2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4328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F55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5588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F55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588C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5588CA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F55AE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F55AE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1F55AE">
              <a:alpha val="90000"/>
            </a:srgb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5588C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1F55A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5588C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rgbClr val="5588C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rgbClr val="1F55A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362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14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4551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1F55AE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1F55AE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1F55AE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5588CA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1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618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320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rgbClr val="55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47403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1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2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H_Others_1"/>
          <p:cNvSpPr txBox="1"/>
          <p:nvPr>
            <p:custDataLst>
              <p:tags r:id="rId1"/>
            </p:custDataLst>
          </p:nvPr>
        </p:nvSpPr>
        <p:spPr>
          <a:xfrm>
            <a:off x="2443844" y="2383906"/>
            <a:ext cx="3556906" cy="176971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11500" b="1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2"/>
          <p:cNvSpPr txBox="1"/>
          <p:nvPr>
            <p:custDataLst>
              <p:tags r:id="rId2"/>
            </p:custDataLst>
          </p:nvPr>
        </p:nvSpPr>
        <p:spPr>
          <a:xfrm>
            <a:off x="2316025" y="4171824"/>
            <a:ext cx="3812544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3"/>
            </p:custDataLst>
          </p:nvPr>
        </p:nvSpPr>
        <p:spPr>
          <a:xfrm>
            <a:off x="7613912" y="1751250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32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3200" dirty="0" smtClean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613912" y="2800519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5"/>
            </p:custDataLst>
          </p:nvPr>
        </p:nvSpPr>
        <p:spPr>
          <a:xfrm>
            <a:off x="7613912" y="3849788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4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400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6"/>
            </p:custDataLst>
          </p:nvPr>
        </p:nvSpPr>
        <p:spPr>
          <a:xfrm>
            <a:off x="7613912" y="4899056"/>
            <a:ext cx="2466542" cy="70788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0" dirty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</a:t>
            </a:r>
            <a:r>
              <a:rPr lang="zh-CN" altLang="en-US" sz="32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计划</a:t>
            </a:r>
            <a:endParaRPr lang="en-US" altLang="zh-CN" sz="3200" dirty="0" smtClean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dirty="0" smtClean="0">
                <a:solidFill>
                  <a:srgbClr val="1F55A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dirty="0">
              <a:solidFill>
                <a:srgbClr val="1F55A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169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460823" y="2320181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3"/>
            <a:ext cx="2036110" cy="714692"/>
            <a:chOff x="6978976" y="3914331"/>
            <a:chExt cx="1542507" cy="50825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66"/>
            <a:ext cx="2036110" cy="714692"/>
            <a:chOff x="6978976" y="3914331"/>
            <a:chExt cx="1542507" cy="50825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4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5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457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50" y="0"/>
            <a:ext cx="12858044" cy="7232650"/>
          </a:xfrm>
          <a:prstGeom prst="rect">
            <a:avLst/>
          </a:prstGeom>
        </p:spPr>
      </p:pic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086100" y="3514592"/>
            <a:ext cx="668655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 smtClean="0">
                <a:solidFill>
                  <a:srgbClr val="1F55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</a:t>
            </a:r>
            <a:endParaRPr lang="en-US" altLang="zh-CN" sz="11500" dirty="0">
              <a:solidFill>
                <a:srgbClr val="1F55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062976" y="5259363"/>
            <a:ext cx="473279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rgbClr val="1F55AE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861381" y="1739143"/>
            <a:ext cx="3135990" cy="17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1500" dirty="0">
                <a:solidFill>
                  <a:srgbClr val="1F55AE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endParaRPr lang="en-US" altLang="zh-CN" sz="8800" dirty="0">
              <a:solidFill>
                <a:srgbClr val="1F55AE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14593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8" grpId="0"/>
      <p:bldP spid="18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14688" y="3293160"/>
            <a:ext cx="6429375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海棠PPT演示设计</a:t>
            </a:r>
          </a:p>
          <a:p>
            <a:r>
              <a:rPr lang="zh-CN" altLang="en-US" dirty="0">
                <a:hlinkClick r:id="rId2"/>
              </a:rPr>
              <a:t>http://haitangppt.yanj.cn</a:t>
            </a:r>
            <a:r>
              <a:rPr lang="zh-CN" altLang="en-US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8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0151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rgbClr val="55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rgbClr val="55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5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6079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32069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rgbClr val="558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1F5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rgbClr val="558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1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52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6691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38958" y="3493258"/>
            <a:ext cx="4380840" cy="969916"/>
          </a:xfrm>
          <a:prstGeom prst="roundRect">
            <a:avLst>
              <a:gd name="adj" fmla="val 50000"/>
            </a:avLst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716" tIns="36357" rIns="72716" bIns="36357" rtlCol="0" anchor="ctr"/>
          <a:lstStyle/>
          <a:p>
            <a:pPr algn="ctr"/>
            <a:endParaRPr lang="zh-CN" altLang="en-US" sz="150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9193" y="2214972"/>
            <a:ext cx="1020367" cy="1020365"/>
          </a:xfrm>
          <a:prstGeom prst="ellipse">
            <a:avLst/>
          </a:prstGeom>
          <a:solidFill>
            <a:srgbClr val="1F55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1"/>
          <p:cNvSpPr/>
          <p:nvPr>
            <p:custDataLst>
              <p:tags r:id="rId1"/>
            </p:custDataLst>
          </p:nvPr>
        </p:nvSpPr>
        <p:spPr>
          <a:xfrm>
            <a:off x="5161541" y="3624146"/>
            <a:ext cx="2535673" cy="7081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32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40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6508471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4738017" y="4646802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6508471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8017" y="4916416"/>
            <a:ext cx="1609415" cy="2155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71424" lvl="1" indent="-171424" algn="ctr">
              <a:buFont typeface="Arial" panose="020B0604020202020204" pitchFamily="34" charset="0"/>
              <a:buChar char="•"/>
            </a:pPr>
            <a:r>
              <a:rPr lang="zh-CN" altLang="en-US" sz="140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40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9925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5" grpId="0"/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rgbClr val="5588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rgbClr val="5588C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rgbClr val="1F55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rgbClr val="1F55A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7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8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29589"/>
      </a:accent1>
      <a:accent2>
        <a:srgbClr val="ADE4C3"/>
      </a:accent2>
      <a:accent3>
        <a:srgbClr val="329589"/>
      </a:accent3>
      <a:accent4>
        <a:srgbClr val="ADE4C3"/>
      </a:accent4>
      <a:accent5>
        <a:srgbClr val="329589"/>
      </a:accent5>
      <a:accent6>
        <a:srgbClr val="ADE4C3"/>
      </a:accent6>
      <a:hlink>
        <a:srgbClr val="329589"/>
      </a:hlink>
      <a:folHlink>
        <a:srgbClr val="ADE4C3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4834</Words>
  <Application>Microsoft Office PowerPoint</Application>
  <PresentationFormat>自定义</PresentationFormat>
  <Paragraphs>247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bt211</dc:title>
  <dc:creator/>
  <cp:keywords>www.51pptmoban.com</cp:keywords>
  <cp:lastModifiedBy/>
  <cp:revision>1</cp:revision>
  <dcterms:created xsi:type="dcterms:W3CDTF">2016-11-29T11:45:09Z</dcterms:created>
  <dcterms:modified xsi:type="dcterms:W3CDTF">2017-09-28T14:56:59Z</dcterms:modified>
</cp:coreProperties>
</file>