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7"/>
  </p:notesMasterIdLst>
  <p:sldIdLst>
    <p:sldId id="388" r:id="rId2"/>
    <p:sldId id="381" r:id="rId3"/>
    <p:sldId id="338" r:id="rId4"/>
    <p:sldId id="371" r:id="rId5"/>
    <p:sldId id="358" r:id="rId6"/>
    <p:sldId id="265" r:id="rId7"/>
    <p:sldId id="375" r:id="rId8"/>
    <p:sldId id="301" r:id="rId9"/>
    <p:sldId id="383" r:id="rId10"/>
    <p:sldId id="374" r:id="rId11"/>
    <p:sldId id="318" r:id="rId12"/>
    <p:sldId id="369" r:id="rId13"/>
    <p:sldId id="384" r:id="rId14"/>
    <p:sldId id="368" r:id="rId15"/>
    <p:sldId id="372" r:id="rId16"/>
    <p:sldId id="313" r:id="rId17"/>
    <p:sldId id="278" r:id="rId18"/>
    <p:sldId id="386" r:id="rId19"/>
    <p:sldId id="378" r:id="rId20"/>
    <p:sldId id="380" r:id="rId21"/>
    <p:sldId id="377" r:id="rId22"/>
    <p:sldId id="389" r:id="rId23"/>
    <p:sldId id="387" r:id="rId24"/>
    <p:sldId id="392" r:id="rId25"/>
    <p:sldId id="393" r:id="rId2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441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8E8"/>
    <a:srgbClr val="E7EDEC"/>
    <a:srgbClr val="7B8E94"/>
    <a:srgbClr val="F3FFC3"/>
    <a:srgbClr val="A9D400"/>
    <a:srgbClr val="F9F9F9"/>
    <a:srgbClr val="FCFCFC"/>
    <a:srgbClr val="000000"/>
    <a:srgbClr val="F0F6F4"/>
    <a:srgbClr val="A0A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94" autoAdjust="0"/>
    <p:restoredTop sz="89831" autoAdjust="0"/>
  </p:normalViewPr>
  <p:slideViewPr>
    <p:cSldViewPr>
      <p:cViewPr varScale="1">
        <p:scale>
          <a:sx n="88" d="100"/>
          <a:sy n="88" d="100"/>
        </p:scale>
        <p:origin x="804" y="78"/>
      </p:cViewPr>
      <p:guideLst>
        <p:guide orient="horz" pos="441"/>
        <p:guide pos="2880"/>
      </p:guideLst>
    </p:cSldViewPr>
  </p:slideViewPr>
  <p:outlineViewPr>
    <p:cViewPr>
      <p:scale>
        <a:sx n="33" d="100"/>
        <a:sy n="33" d="100"/>
      </p:scale>
      <p:origin x="0" y="-370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72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___2.xlsx"/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939898233121172E-2"/>
          <c:y val="0.17225879646809872"/>
          <c:w val="0.93946771065841161"/>
          <c:h val="0.76790808218440787"/>
        </c:manualLayout>
      </c:layout>
      <c:barChart>
        <c:barDir val="col"/>
        <c:grouping val="clustered"/>
        <c:varyColors val="0"/>
        <c:ser>
          <c:idx val="4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val>
            <c:numRef>
              <c:f>Sheet1!$B$2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5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3.1</c:v>
                </c:pt>
              </c:numCache>
            </c:numRef>
          </c:val>
        </c:ser>
        <c:ser>
          <c:idx val="0"/>
          <c:order val="2"/>
          <c:tx>
            <c:strRef>
              <c:f>Sheet1!$D$1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029154384400777E-2"/>
                  <c:y val="-1.9683168513162479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defRPr>
                    </a:pPr>
                    <a:fld id="{E0F57904-9572-487A-A187-C4AADAF8134B}" type="VALUE">
                      <a:rPr lang="en-US" altLang="zh-CN" sz="1400">
                        <a:solidFill>
                          <a:schemeClr val="bg2"/>
                        </a:solidFill>
                      </a:rPr>
                      <a:pPr>
                        <a:defRPr/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xfrm>
                  <a:off x="3445164" y="461986"/>
                  <a:ext cx="605669" cy="302697"/>
                </a:xfrm>
                <a:solidFill>
                  <a:schemeClr val="accent1"/>
                </a:solidFill>
                <a:ln w="28575" cap="flat" cmpd="sng" algn="ctr">
                  <a:solidFill>
                    <a:schemeClr val="tx1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>
                        <a:gd name="adj1" fmla="val 6162"/>
                        <a:gd name="adj2" fmla="val 70601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9.4604951266979972E-2"/>
                      <c:h val="0.24209479308010232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schemeClr val="accent1"/>
              </a:solidFill>
              <a:ln w="28575">
                <a:solidFill>
                  <a:schemeClr val="tx1">
                    <a:lumMod val="40000"/>
                    <a:lumOff val="60000"/>
                  </a:scheme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3"/>
          <c:tx>
            <c:strRef>
              <c:f>Sheet1!$E$1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4"/>
          <c:tx>
            <c:strRef>
              <c:f>Sheet1!$F$1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5"/>
          <c:tx>
            <c:strRef>
              <c:f>Sheet1!$G$1</c:f>
              <c:strCache>
                <c:ptCount val="1"/>
                <c:pt idx="0">
                  <c:v>系列 4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3"/>
        <c:axId val="-257174832"/>
        <c:axId val="-257179728"/>
      </c:barChart>
      <c:catAx>
        <c:axId val="-2571748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57179728"/>
        <c:crosses val="autoZero"/>
        <c:auto val="1"/>
        <c:lblAlgn val="ctr"/>
        <c:lblOffset val="100"/>
        <c:noMultiLvlLbl val="0"/>
      </c:catAx>
      <c:valAx>
        <c:axId val="-257179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57174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9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117862350081676E-2"/>
          <c:y val="6.0731129768556574E-2"/>
          <c:w val="0.94376427529983664"/>
          <c:h val="0.725926106256436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57166672"/>
        <c:axId val="-257190064"/>
      </c:barChart>
      <c:catAx>
        <c:axId val="-257166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57190064"/>
        <c:crosses val="autoZero"/>
        <c:auto val="1"/>
        <c:lblAlgn val="ctr"/>
        <c:lblOffset val="100"/>
        <c:noMultiLvlLbl val="0"/>
      </c:catAx>
      <c:valAx>
        <c:axId val="-257190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57166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8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57167760"/>
        <c:axId val="-257189520"/>
      </c:barChart>
      <c:catAx>
        <c:axId val="-2571677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57189520"/>
        <c:crosses val="autoZero"/>
        <c:auto val="1"/>
        <c:lblAlgn val="ctr"/>
        <c:lblOffset val="100"/>
        <c:noMultiLvlLbl val="0"/>
      </c:catAx>
      <c:valAx>
        <c:axId val="-257189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57167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7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12"/>
            <c:spPr>
              <a:solidFill>
                <a:schemeClr val="accent1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2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257188432"/>
        <c:axId val="-257191696"/>
      </c:barChart>
      <c:catAx>
        <c:axId val="-2571884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57191696"/>
        <c:crosses val="autoZero"/>
        <c:auto val="1"/>
        <c:lblAlgn val="ctr"/>
        <c:lblOffset val="100"/>
        <c:noMultiLvlLbl val="0"/>
      </c:catAx>
      <c:valAx>
        <c:axId val="-2571916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57188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52239-6C6F-472F-B175-F0FADCEE2BD3}" type="datetimeFigureOut">
              <a:rPr lang="en-US" smtClean="0"/>
              <a:t>9/29/2017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F5570-FE69-4FDF-99DA-8CDE43644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55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数据</a:t>
            </a:r>
            <a:r>
              <a:rPr lang="en-US" altLang="zh-CN" dirty="0" smtClean="0"/>
              <a:t>—</a:t>
            </a:r>
            <a:r>
              <a:rPr lang="zh-CN" altLang="en-US" dirty="0" smtClean="0"/>
              <a:t>上下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42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51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表格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左右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844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地图</a:t>
            </a:r>
            <a:r>
              <a:rPr lang="en-US" altLang="zh-CN" dirty="0" smtClean="0"/>
              <a:t>-</a:t>
            </a:r>
            <a:r>
              <a:rPr lang="zh-CN" altLang="en-US" dirty="0" smtClean="0"/>
              <a:t>十字中轴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194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数据</a:t>
            </a:r>
            <a:r>
              <a:rPr lang="en-US" altLang="zh-CN" dirty="0" smtClean="0"/>
              <a:t>—</a:t>
            </a:r>
            <a:r>
              <a:rPr lang="zh-CN" altLang="en-US" dirty="0" smtClean="0"/>
              <a:t>上下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01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195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并列</a:t>
            </a:r>
            <a:r>
              <a:rPr lang="en-US" altLang="zh-CN" dirty="0" smtClean="0"/>
              <a:t>-S</a:t>
            </a:r>
            <a:r>
              <a:rPr lang="zh-CN" altLang="en-US" dirty="0" smtClean="0"/>
              <a:t>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1960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并列</a:t>
            </a:r>
            <a:r>
              <a:rPr lang="en-US" altLang="zh-CN" dirty="0" smtClean="0"/>
              <a:t>-</a:t>
            </a:r>
            <a:r>
              <a:rPr lang="zh-CN" altLang="en-US" dirty="0" smtClean="0"/>
              <a:t>左右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307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37F21-BFF0-492E-8C52-5C45840D9A6D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55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t>9/29/2017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4248" y="4767263"/>
            <a:ext cx="2133600" cy="273844"/>
          </a:xfrm>
        </p:spPr>
        <p:txBody>
          <a:bodyPr/>
          <a:lstStyle/>
          <a:p>
            <a:fld id="{B10D5614-B734-4280-8F57-1D4947433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187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2930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871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9552" y="1374589"/>
            <a:ext cx="1646472" cy="162921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598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1354138"/>
            <a:ext cx="5992813" cy="282892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825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全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51435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374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双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7374" y="1352368"/>
            <a:ext cx="3552825" cy="28814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/>
          </p:nvPr>
        </p:nvSpPr>
        <p:spPr>
          <a:xfrm>
            <a:off x="4956173" y="1352368"/>
            <a:ext cx="3544889" cy="28814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0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42693" y="1493838"/>
            <a:ext cx="1359158" cy="135572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/>
          </p:nvPr>
        </p:nvSpPr>
        <p:spPr>
          <a:xfrm>
            <a:off x="749301" y="3243230"/>
            <a:ext cx="1352550" cy="135734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/>
          </p:nvPr>
        </p:nvSpPr>
        <p:spPr>
          <a:xfrm>
            <a:off x="5076826" y="1503636"/>
            <a:ext cx="1366838" cy="134592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/>
          </p:nvPr>
        </p:nvSpPr>
        <p:spPr>
          <a:xfrm>
            <a:off x="5095582" y="3189289"/>
            <a:ext cx="1348081" cy="136366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97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053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0977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42ADB-7D30-4CDA-A166-333DE990463F}" type="datetimeFigureOut">
              <a:rPr lang="en-US" smtClean="0"/>
              <a:t>9/29/2017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D5614-B734-4280-8F57-1D4947433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31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7" r:id="rId2"/>
    <p:sldLayoutId id="2147483667" r:id="rId3"/>
    <p:sldLayoutId id="2147483666" r:id="rId4"/>
    <p:sldLayoutId id="2147483665" r:id="rId5"/>
    <p:sldLayoutId id="2147483663" r:id="rId6"/>
    <p:sldLayoutId id="2147483664" r:id="rId7"/>
    <p:sldLayoutId id="2147483661" r:id="rId8"/>
    <p:sldLayoutId id="214748366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>
              <a:lumMod val="65000"/>
              <a:lumOff val="35000"/>
            </a:schemeClr>
          </a:solidFill>
          <a:latin typeface="Source Sans Pro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99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553855" y="4057637"/>
            <a:ext cx="993809" cy="559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You must begin </a:t>
            </a:r>
          </a:p>
          <a:p>
            <a:pPr marL="0" indent="0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user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8" name="Freeform 197"/>
          <p:cNvSpPr>
            <a:spLocks noEditPoints="1"/>
          </p:cNvSpPr>
          <p:nvPr/>
        </p:nvSpPr>
        <p:spPr bwMode="auto">
          <a:xfrm>
            <a:off x="4572000" y="2280432"/>
            <a:ext cx="4264481" cy="2919821"/>
          </a:xfrm>
          <a:custGeom>
            <a:avLst/>
            <a:gdLst>
              <a:gd name="T0" fmla="*/ 19 w 47"/>
              <a:gd name="T1" fmla="*/ 25 h 32"/>
              <a:gd name="T2" fmla="*/ 21 w 47"/>
              <a:gd name="T3" fmla="*/ 31 h 32"/>
              <a:gd name="T4" fmla="*/ 27 w 47"/>
              <a:gd name="T5" fmla="*/ 29 h 32"/>
              <a:gd name="T6" fmla="*/ 38 w 47"/>
              <a:gd name="T7" fmla="*/ 1 h 32"/>
              <a:gd name="T8" fmla="*/ 19 w 47"/>
              <a:gd name="T9" fmla="*/ 25 h 32"/>
              <a:gd name="T10" fmla="*/ 23 w 47"/>
              <a:gd name="T11" fmla="*/ 7 h 32"/>
              <a:gd name="T12" fmla="*/ 26 w 47"/>
              <a:gd name="T13" fmla="*/ 7 h 32"/>
              <a:gd name="T14" fmla="*/ 30 w 47"/>
              <a:gd name="T15" fmla="*/ 3 h 32"/>
              <a:gd name="T16" fmla="*/ 23 w 47"/>
              <a:gd name="T17" fmla="*/ 2 h 32"/>
              <a:gd name="T18" fmla="*/ 0 w 47"/>
              <a:gd name="T19" fmla="*/ 27 h 32"/>
              <a:gd name="T20" fmla="*/ 0 w 47"/>
              <a:gd name="T21" fmla="*/ 30 h 32"/>
              <a:gd name="T22" fmla="*/ 3 w 47"/>
              <a:gd name="T23" fmla="*/ 32 h 32"/>
              <a:gd name="T24" fmla="*/ 5 w 47"/>
              <a:gd name="T25" fmla="*/ 29 h 32"/>
              <a:gd name="T26" fmla="*/ 5 w 47"/>
              <a:gd name="T27" fmla="*/ 27 h 32"/>
              <a:gd name="T28" fmla="*/ 23 w 47"/>
              <a:gd name="T29" fmla="*/ 7 h 32"/>
              <a:gd name="T30" fmla="*/ 40 w 47"/>
              <a:gd name="T31" fmla="*/ 10 h 32"/>
              <a:gd name="T32" fmla="*/ 38 w 47"/>
              <a:gd name="T33" fmla="*/ 15 h 32"/>
              <a:gd name="T34" fmla="*/ 42 w 47"/>
              <a:gd name="T35" fmla="*/ 27 h 32"/>
              <a:gd name="T36" fmla="*/ 42 w 47"/>
              <a:gd name="T37" fmla="*/ 29 h 32"/>
              <a:gd name="T38" fmla="*/ 44 w 47"/>
              <a:gd name="T39" fmla="*/ 32 h 32"/>
              <a:gd name="T40" fmla="*/ 44 w 47"/>
              <a:gd name="T41" fmla="*/ 32 h 32"/>
              <a:gd name="T42" fmla="*/ 47 w 47"/>
              <a:gd name="T43" fmla="*/ 30 h 32"/>
              <a:gd name="T44" fmla="*/ 47 w 47"/>
              <a:gd name="T45" fmla="*/ 27 h 32"/>
              <a:gd name="T46" fmla="*/ 40 w 47"/>
              <a:gd name="T47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2">
                <a:moveTo>
                  <a:pt x="19" y="25"/>
                </a:moveTo>
                <a:cubicBezTo>
                  <a:pt x="17" y="27"/>
                  <a:pt x="18" y="30"/>
                  <a:pt x="21" y="31"/>
                </a:cubicBezTo>
                <a:cubicBezTo>
                  <a:pt x="23" y="32"/>
                  <a:pt x="26" y="32"/>
                  <a:pt x="27" y="29"/>
                </a:cubicBezTo>
                <a:cubicBezTo>
                  <a:pt x="29" y="26"/>
                  <a:pt x="39" y="1"/>
                  <a:pt x="38" y="1"/>
                </a:cubicBezTo>
                <a:cubicBezTo>
                  <a:pt x="37" y="0"/>
                  <a:pt x="21" y="22"/>
                  <a:pt x="19" y="25"/>
                </a:cubicBezTo>
                <a:close/>
                <a:moveTo>
                  <a:pt x="23" y="7"/>
                </a:moveTo>
                <a:cubicBezTo>
                  <a:pt x="24" y="7"/>
                  <a:pt x="25" y="7"/>
                  <a:pt x="26" y="7"/>
                </a:cubicBezTo>
                <a:cubicBezTo>
                  <a:pt x="27" y="6"/>
                  <a:pt x="29" y="4"/>
                  <a:pt x="30" y="3"/>
                </a:cubicBezTo>
                <a:cubicBezTo>
                  <a:pt x="28" y="2"/>
                  <a:pt x="26" y="2"/>
                  <a:pt x="23" y="2"/>
                </a:cubicBezTo>
                <a:cubicBezTo>
                  <a:pt x="10" y="2"/>
                  <a:pt x="0" y="13"/>
                  <a:pt x="0" y="27"/>
                </a:cubicBezTo>
                <a:cubicBezTo>
                  <a:pt x="0" y="28"/>
                  <a:pt x="0" y="29"/>
                  <a:pt x="0" y="30"/>
                </a:cubicBezTo>
                <a:cubicBezTo>
                  <a:pt x="0" y="31"/>
                  <a:pt x="1" y="32"/>
                  <a:pt x="3" y="32"/>
                </a:cubicBezTo>
                <a:cubicBezTo>
                  <a:pt x="4" y="32"/>
                  <a:pt x="5" y="31"/>
                  <a:pt x="5" y="29"/>
                </a:cubicBezTo>
                <a:cubicBezTo>
                  <a:pt x="5" y="29"/>
                  <a:pt x="5" y="28"/>
                  <a:pt x="5" y="27"/>
                </a:cubicBezTo>
                <a:cubicBezTo>
                  <a:pt x="5" y="16"/>
                  <a:pt x="13" y="7"/>
                  <a:pt x="23" y="7"/>
                </a:cubicBezTo>
                <a:close/>
                <a:moveTo>
                  <a:pt x="40" y="10"/>
                </a:moveTo>
                <a:cubicBezTo>
                  <a:pt x="40" y="11"/>
                  <a:pt x="39" y="13"/>
                  <a:pt x="38" y="15"/>
                </a:cubicBezTo>
                <a:cubicBezTo>
                  <a:pt x="41" y="18"/>
                  <a:pt x="42" y="22"/>
                  <a:pt x="42" y="27"/>
                </a:cubicBezTo>
                <a:cubicBezTo>
                  <a:pt x="42" y="28"/>
                  <a:pt x="42" y="29"/>
                  <a:pt x="42" y="29"/>
                </a:cubicBezTo>
                <a:cubicBezTo>
                  <a:pt x="42" y="31"/>
                  <a:pt x="43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6" y="32"/>
                  <a:pt x="47" y="31"/>
                  <a:pt x="47" y="30"/>
                </a:cubicBezTo>
                <a:cubicBezTo>
                  <a:pt x="47" y="29"/>
                  <a:pt x="47" y="28"/>
                  <a:pt x="47" y="27"/>
                </a:cubicBezTo>
                <a:cubicBezTo>
                  <a:pt x="47" y="20"/>
                  <a:pt x="44" y="14"/>
                  <a:pt x="40" y="10"/>
                </a:cubicBezTo>
                <a:close/>
              </a:path>
            </a:pathLst>
          </a:custGeom>
          <a:solidFill>
            <a:schemeClr val="accent2">
              <a:alpha val="14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>
          <a:xfrm>
            <a:off x="171524" y="2009648"/>
            <a:ext cx="898277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 fontAlgn="base"/>
            <a:r>
              <a:rPr lang="zh-CN" altLang="en-US" sz="8000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商务演示</a:t>
            </a:r>
            <a:r>
              <a:rPr lang="zh-CN" altLang="en-US" sz="8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工作报告</a:t>
            </a:r>
            <a:endParaRPr lang="en-US" sz="8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itle 13"/>
          <p:cNvSpPr>
            <a:spLocks noGrp="1"/>
          </p:cNvSpPr>
          <p:nvPr>
            <p:ph type="title" idx="4294967295"/>
          </p:nvPr>
        </p:nvSpPr>
        <p:spPr>
          <a:xfrm>
            <a:off x="530191" y="843558"/>
            <a:ext cx="2184517" cy="857250"/>
          </a:xfrm>
        </p:spPr>
        <p:txBody>
          <a:bodyPr>
            <a:noAutofit/>
          </a:bodyPr>
          <a:lstStyle/>
          <a:p>
            <a:pPr fontAlgn="base"/>
            <a:r>
              <a:rPr lang="en-US" sz="2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ABOOBEE</a:t>
            </a:r>
            <a:br>
              <a:rPr lang="en-US" sz="2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en-US" sz="2400" b="1" dirty="0" smtClean="0">
                <a:solidFill>
                  <a:schemeClr val="bg2"/>
                </a:solidFill>
                <a:latin typeface="Segoe Script" panose="020B0504020000000003" pitchFamily="34" charset="0"/>
                <a:ea typeface="+mn-ea"/>
                <a:cs typeface="+mn-ea"/>
                <a:sym typeface="+mn-lt"/>
              </a:rPr>
              <a:t>PPT</a:t>
            </a:r>
            <a:endParaRPr lang="en-US" sz="2400" b="1" dirty="0">
              <a:solidFill>
                <a:schemeClr val="bg2"/>
              </a:solidFill>
              <a:latin typeface="Segoe Script" panose="020B0504020000000003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7" name="Freeform 197"/>
          <p:cNvSpPr>
            <a:spLocks noEditPoints="1"/>
          </p:cNvSpPr>
          <p:nvPr/>
        </p:nvSpPr>
        <p:spPr bwMode="auto">
          <a:xfrm>
            <a:off x="7956376" y="467578"/>
            <a:ext cx="525849" cy="360040"/>
          </a:xfrm>
          <a:custGeom>
            <a:avLst/>
            <a:gdLst>
              <a:gd name="T0" fmla="*/ 19 w 47"/>
              <a:gd name="T1" fmla="*/ 25 h 32"/>
              <a:gd name="T2" fmla="*/ 21 w 47"/>
              <a:gd name="T3" fmla="*/ 31 h 32"/>
              <a:gd name="T4" fmla="*/ 27 w 47"/>
              <a:gd name="T5" fmla="*/ 29 h 32"/>
              <a:gd name="T6" fmla="*/ 38 w 47"/>
              <a:gd name="T7" fmla="*/ 1 h 32"/>
              <a:gd name="T8" fmla="*/ 19 w 47"/>
              <a:gd name="T9" fmla="*/ 25 h 32"/>
              <a:gd name="T10" fmla="*/ 23 w 47"/>
              <a:gd name="T11" fmla="*/ 7 h 32"/>
              <a:gd name="T12" fmla="*/ 26 w 47"/>
              <a:gd name="T13" fmla="*/ 7 h 32"/>
              <a:gd name="T14" fmla="*/ 30 w 47"/>
              <a:gd name="T15" fmla="*/ 3 h 32"/>
              <a:gd name="T16" fmla="*/ 23 w 47"/>
              <a:gd name="T17" fmla="*/ 2 h 32"/>
              <a:gd name="T18" fmla="*/ 0 w 47"/>
              <a:gd name="T19" fmla="*/ 27 h 32"/>
              <a:gd name="T20" fmla="*/ 0 w 47"/>
              <a:gd name="T21" fmla="*/ 30 h 32"/>
              <a:gd name="T22" fmla="*/ 3 w 47"/>
              <a:gd name="T23" fmla="*/ 32 h 32"/>
              <a:gd name="T24" fmla="*/ 5 w 47"/>
              <a:gd name="T25" fmla="*/ 29 h 32"/>
              <a:gd name="T26" fmla="*/ 5 w 47"/>
              <a:gd name="T27" fmla="*/ 27 h 32"/>
              <a:gd name="T28" fmla="*/ 23 w 47"/>
              <a:gd name="T29" fmla="*/ 7 h 32"/>
              <a:gd name="T30" fmla="*/ 40 w 47"/>
              <a:gd name="T31" fmla="*/ 10 h 32"/>
              <a:gd name="T32" fmla="*/ 38 w 47"/>
              <a:gd name="T33" fmla="*/ 15 h 32"/>
              <a:gd name="T34" fmla="*/ 42 w 47"/>
              <a:gd name="T35" fmla="*/ 27 h 32"/>
              <a:gd name="T36" fmla="*/ 42 w 47"/>
              <a:gd name="T37" fmla="*/ 29 h 32"/>
              <a:gd name="T38" fmla="*/ 44 w 47"/>
              <a:gd name="T39" fmla="*/ 32 h 32"/>
              <a:gd name="T40" fmla="*/ 44 w 47"/>
              <a:gd name="T41" fmla="*/ 32 h 32"/>
              <a:gd name="T42" fmla="*/ 47 w 47"/>
              <a:gd name="T43" fmla="*/ 30 h 32"/>
              <a:gd name="T44" fmla="*/ 47 w 47"/>
              <a:gd name="T45" fmla="*/ 27 h 32"/>
              <a:gd name="T46" fmla="*/ 40 w 47"/>
              <a:gd name="T47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2">
                <a:moveTo>
                  <a:pt x="19" y="25"/>
                </a:moveTo>
                <a:cubicBezTo>
                  <a:pt x="17" y="27"/>
                  <a:pt x="18" y="30"/>
                  <a:pt x="21" y="31"/>
                </a:cubicBezTo>
                <a:cubicBezTo>
                  <a:pt x="23" y="32"/>
                  <a:pt x="26" y="32"/>
                  <a:pt x="27" y="29"/>
                </a:cubicBezTo>
                <a:cubicBezTo>
                  <a:pt x="29" y="26"/>
                  <a:pt x="39" y="1"/>
                  <a:pt x="38" y="1"/>
                </a:cubicBezTo>
                <a:cubicBezTo>
                  <a:pt x="37" y="0"/>
                  <a:pt x="21" y="22"/>
                  <a:pt x="19" y="25"/>
                </a:cubicBezTo>
                <a:close/>
                <a:moveTo>
                  <a:pt x="23" y="7"/>
                </a:moveTo>
                <a:cubicBezTo>
                  <a:pt x="24" y="7"/>
                  <a:pt x="25" y="7"/>
                  <a:pt x="26" y="7"/>
                </a:cubicBezTo>
                <a:cubicBezTo>
                  <a:pt x="27" y="6"/>
                  <a:pt x="29" y="4"/>
                  <a:pt x="30" y="3"/>
                </a:cubicBezTo>
                <a:cubicBezTo>
                  <a:pt x="28" y="2"/>
                  <a:pt x="26" y="2"/>
                  <a:pt x="23" y="2"/>
                </a:cubicBezTo>
                <a:cubicBezTo>
                  <a:pt x="10" y="2"/>
                  <a:pt x="0" y="13"/>
                  <a:pt x="0" y="27"/>
                </a:cubicBezTo>
                <a:cubicBezTo>
                  <a:pt x="0" y="28"/>
                  <a:pt x="0" y="29"/>
                  <a:pt x="0" y="30"/>
                </a:cubicBezTo>
                <a:cubicBezTo>
                  <a:pt x="0" y="31"/>
                  <a:pt x="1" y="32"/>
                  <a:pt x="3" y="32"/>
                </a:cubicBezTo>
                <a:cubicBezTo>
                  <a:pt x="4" y="32"/>
                  <a:pt x="5" y="31"/>
                  <a:pt x="5" y="29"/>
                </a:cubicBezTo>
                <a:cubicBezTo>
                  <a:pt x="5" y="29"/>
                  <a:pt x="5" y="28"/>
                  <a:pt x="5" y="27"/>
                </a:cubicBezTo>
                <a:cubicBezTo>
                  <a:pt x="5" y="16"/>
                  <a:pt x="13" y="7"/>
                  <a:pt x="23" y="7"/>
                </a:cubicBezTo>
                <a:close/>
                <a:moveTo>
                  <a:pt x="40" y="10"/>
                </a:moveTo>
                <a:cubicBezTo>
                  <a:pt x="40" y="11"/>
                  <a:pt x="39" y="13"/>
                  <a:pt x="38" y="15"/>
                </a:cubicBezTo>
                <a:cubicBezTo>
                  <a:pt x="41" y="18"/>
                  <a:pt x="42" y="22"/>
                  <a:pt x="42" y="27"/>
                </a:cubicBezTo>
                <a:cubicBezTo>
                  <a:pt x="42" y="28"/>
                  <a:pt x="42" y="29"/>
                  <a:pt x="42" y="29"/>
                </a:cubicBezTo>
                <a:cubicBezTo>
                  <a:pt x="42" y="31"/>
                  <a:pt x="43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6" y="32"/>
                  <a:pt x="47" y="31"/>
                  <a:pt x="47" y="30"/>
                </a:cubicBezTo>
                <a:cubicBezTo>
                  <a:pt x="47" y="29"/>
                  <a:pt x="47" y="28"/>
                  <a:pt x="47" y="27"/>
                </a:cubicBezTo>
                <a:cubicBezTo>
                  <a:pt x="47" y="20"/>
                  <a:pt x="44" y="14"/>
                  <a:pt x="40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7612345" y="908000"/>
            <a:ext cx="1224136" cy="2797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You must begin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71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15"/>
          <p:cNvSpPr/>
          <p:nvPr/>
        </p:nvSpPr>
        <p:spPr>
          <a:xfrm>
            <a:off x="3240930" y="1905250"/>
            <a:ext cx="2467538" cy="2467538"/>
          </a:xfrm>
          <a:prstGeom prst="ellipse">
            <a:avLst/>
          </a:prstGeom>
          <a:noFill/>
          <a:ln w="19050">
            <a:solidFill>
              <a:schemeClr val="bg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45" name="Flowchart: Off-page Connector 29"/>
          <p:cNvSpPr/>
          <p:nvPr/>
        </p:nvSpPr>
        <p:spPr>
          <a:xfrm flipV="1">
            <a:off x="-1" y="-11282"/>
            <a:ext cx="5674459" cy="3583844"/>
          </a:xfrm>
          <a:prstGeom prst="rtTriangl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25934" y="3134540"/>
            <a:ext cx="1568025" cy="1568025"/>
            <a:chOff x="2125934" y="3134540"/>
            <a:chExt cx="1568025" cy="1568025"/>
          </a:xfrm>
        </p:grpSpPr>
        <p:sp>
          <p:nvSpPr>
            <p:cNvPr id="33" name="Freeform 598"/>
            <p:cNvSpPr>
              <a:spLocks/>
            </p:cNvSpPr>
            <p:nvPr/>
          </p:nvSpPr>
          <p:spPr bwMode="auto">
            <a:xfrm>
              <a:off x="2125934" y="3134540"/>
              <a:ext cx="1568025" cy="1568025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599"/>
            <p:cNvSpPr>
              <a:spLocks/>
            </p:cNvSpPr>
            <p:nvPr/>
          </p:nvSpPr>
          <p:spPr bwMode="auto">
            <a:xfrm>
              <a:off x="2555351" y="3694083"/>
              <a:ext cx="208202" cy="435925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7B8E9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600"/>
            <p:cNvSpPr>
              <a:spLocks/>
            </p:cNvSpPr>
            <p:nvPr/>
          </p:nvSpPr>
          <p:spPr bwMode="auto">
            <a:xfrm>
              <a:off x="3062844" y="3694083"/>
              <a:ext cx="214711" cy="435925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7B8E9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Rectangle 601"/>
            <p:cNvSpPr>
              <a:spLocks noChangeArrowheads="1"/>
            </p:cNvSpPr>
            <p:nvPr/>
          </p:nvSpPr>
          <p:spPr bwMode="auto">
            <a:xfrm>
              <a:off x="3277555" y="4149526"/>
              <a:ext cx="6508" cy="6508"/>
            </a:xfrm>
            <a:prstGeom prst="rect">
              <a:avLst/>
            </a:prstGeom>
            <a:solidFill>
              <a:srgbClr val="7B8E9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Rectangle 602"/>
            <p:cNvSpPr>
              <a:spLocks noChangeArrowheads="1"/>
            </p:cNvSpPr>
            <p:nvPr/>
          </p:nvSpPr>
          <p:spPr bwMode="auto">
            <a:xfrm>
              <a:off x="2555351" y="4149526"/>
              <a:ext cx="6508" cy="6508"/>
            </a:xfrm>
            <a:prstGeom prst="rect">
              <a:avLst/>
            </a:prstGeom>
            <a:solidFill>
              <a:srgbClr val="7B8E9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603"/>
            <p:cNvSpPr>
              <a:spLocks/>
            </p:cNvSpPr>
            <p:nvPr/>
          </p:nvSpPr>
          <p:spPr bwMode="auto">
            <a:xfrm>
              <a:off x="2561859" y="3882765"/>
              <a:ext cx="709191" cy="266761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7B8E9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604"/>
            <p:cNvSpPr>
              <a:spLocks/>
            </p:cNvSpPr>
            <p:nvPr/>
          </p:nvSpPr>
          <p:spPr bwMode="auto">
            <a:xfrm>
              <a:off x="2568364" y="3687575"/>
              <a:ext cx="689670" cy="279774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7B8E9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Oval 804"/>
          <p:cNvSpPr>
            <a:spLocks noChangeArrowheads="1"/>
          </p:cNvSpPr>
          <p:nvPr/>
        </p:nvSpPr>
        <p:spPr bwMode="auto">
          <a:xfrm>
            <a:off x="3382564" y="2055140"/>
            <a:ext cx="2196137" cy="219612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356"/>
          <p:cNvSpPr>
            <a:spLocks noEditPoints="1"/>
          </p:cNvSpPr>
          <p:nvPr/>
        </p:nvSpPr>
        <p:spPr bwMode="auto">
          <a:xfrm>
            <a:off x="4045307" y="2725720"/>
            <a:ext cx="870654" cy="854967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rgbClr val="7B8E9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361809" y="3088024"/>
            <a:ext cx="1362818" cy="1368498"/>
            <a:chOff x="5567654" y="3256054"/>
            <a:chExt cx="617622" cy="620196"/>
          </a:xfrm>
        </p:grpSpPr>
        <p:sp>
          <p:nvSpPr>
            <p:cNvPr id="26" name="Freeform 593"/>
            <p:cNvSpPr>
              <a:spLocks/>
            </p:cNvSpPr>
            <p:nvPr/>
          </p:nvSpPr>
          <p:spPr bwMode="auto">
            <a:xfrm>
              <a:off x="5567654" y="3256054"/>
              <a:ext cx="617622" cy="620196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47"/>
            <p:cNvSpPr>
              <a:spLocks noEditPoints="1"/>
            </p:cNvSpPr>
            <p:nvPr/>
          </p:nvSpPr>
          <p:spPr bwMode="auto">
            <a:xfrm>
              <a:off x="5709345" y="3404305"/>
              <a:ext cx="323694" cy="323694"/>
            </a:xfrm>
            <a:custGeom>
              <a:avLst/>
              <a:gdLst>
                <a:gd name="T0" fmla="*/ 17 w 41"/>
                <a:gd name="T1" fmla="*/ 13 h 41"/>
                <a:gd name="T2" fmla="*/ 4 w 41"/>
                <a:gd name="T3" fmla="*/ 34 h 41"/>
                <a:gd name="T4" fmla="*/ 0 w 41"/>
                <a:gd name="T5" fmla="*/ 21 h 41"/>
                <a:gd name="T6" fmla="*/ 17 w 41"/>
                <a:gd name="T7" fmla="*/ 0 h 41"/>
                <a:gd name="T8" fmla="*/ 17 w 41"/>
                <a:gd name="T9" fmla="*/ 13 h 41"/>
                <a:gd name="T10" fmla="*/ 20 w 41"/>
                <a:gd name="T11" fmla="*/ 41 h 41"/>
                <a:gd name="T12" fmla="*/ 10 w 41"/>
                <a:gd name="T13" fmla="*/ 39 h 41"/>
                <a:gd name="T14" fmla="*/ 20 w 41"/>
                <a:gd name="T15" fmla="*/ 26 h 41"/>
                <a:gd name="T16" fmla="*/ 30 w 41"/>
                <a:gd name="T17" fmla="*/ 39 h 41"/>
                <a:gd name="T18" fmla="*/ 20 w 41"/>
                <a:gd name="T19" fmla="*/ 41 h 41"/>
                <a:gd name="T20" fmla="*/ 36 w 41"/>
                <a:gd name="T21" fmla="*/ 34 h 41"/>
                <a:gd name="T22" fmla="*/ 24 w 41"/>
                <a:gd name="T23" fmla="*/ 13 h 41"/>
                <a:gd name="T24" fmla="*/ 24 w 41"/>
                <a:gd name="T25" fmla="*/ 0 h 41"/>
                <a:gd name="T26" fmla="*/ 41 w 41"/>
                <a:gd name="T27" fmla="*/ 21 h 41"/>
                <a:gd name="T28" fmla="*/ 36 w 41"/>
                <a:gd name="T29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41">
                  <a:moveTo>
                    <a:pt x="17" y="13"/>
                  </a:moveTo>
                  <a:cubicBezTo>
                    <a:pt x="17" y="22"/>
                    <a:pt x="12" y="30"/>
                    <a:pt x="4" y="34"/>
                  </a:cubicBezTo>
                  <a:cubicBezTo>
                    <a:pt x="1" y="30"/>
                    <a:pt x="0" y="26"/>
                    <a:pt x="0" y="21"/>
                  </a:cubicBezTo>
                  <a:cubicBezTo>
                    <a:pt x="0" y="10"/>
                    <a:pt x="7" y="2"/>
                    <a:pt x="17" y="0"/>
                  </a:cubicBezTo>
                  <a:lnTo>
                    <a:pt x="17" y="13"/>
                  </a:lnTo>
                  <a:close/>
                  <a:moveTo>
                    <a:pt x="20" y="41"/>
                  </a:moveTo>
                  <a:cubicBezTo>
                    <a:pt x="17" y="41"/>
                    <a:pt x="13" y="40"/>
                    <a:pt x="10" y="39"/>
                  </a:cubicBezTo>
                  <a:cubicBezTo>
                    <a:pt x="15" y="36"/>
                    <a:pt x="19" y="31"/>
                    <a:pt x="20" y="26"/>
                  </a:cubicBezTo>
                  <a:cubicBezTo>
                    <a:pt x="21" y="31"/>
                    <a:pt x="25" y="36"/>
                    <a:pt x="30" y="39"/>
                  </a:cubicBezTo>
                  <a:cubicBezTo>
                    <a:pt x="27" y="40"/>
                    <a:pt x="24" y="41"/>
                    <a:pt x="20" y="41"/>
                  </a:cubicBezTo>
                  <a:close/>
                  <a:moveTo>
                    <a:pt x="36" y="34"/>
                  </a:moveTo>
                  <a:cubicBezTo>
                    <a:pt x="29" y="30"/>
                    <a:pt x="24" y="22"/>
                    <a:pt x="24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3" y="2"/>
                    <a:pt x="41" y="10"/>
                    <a:pt x="41" y="21"/>
                  </a:cubicBezTo>
                  <a:cubicBezTo>
                    <a:pt x="41" y="26"/>
                    <a:pt x="39" y="30"/>
                    <a:pt x="36" y="34"/>
                  </a:cubicBezTo>
                  <a:close/>
                </a:path>
              </a:pathLst>
            </a:custGeom>
            <a:solidFill>
              <a:srgbClr val="7B8E9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417223" y="2848200"/>
            <a:ext cx="1059892" cy="1083660"/>
            <a:chOff x="6786492" y="2709107"/>
            <a:chExt cx="630426" cy="644564"/>
          </a:xfrm>
        </p:grpSpPr>
        <p:sp>
          <p:nvSpPr>
            <p:cNvPr id="54" name="Freeform 593"/>
            <p:cNvSpPr>
              <a:spLocks/>
            </p:cNvSpPr>
            <p:nvPr/>
          </p:nvSpPr>
          <p:spPr bwMode="auto">
            <a:xfrm>
              <a:off x="6786492" y="2709107"/>
              <a:ext cx="630426" cy="633054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29"/>
            <p:cNvSpPr>
              <a:spLocks noEditPoints="1"/>
            </p:cNvSpPr>
            <p:nvPr/>
          </p:nvSpPr>
          <p:spPr bwMode="auto">
            <a:xfrm>
              <a:off x="6932616" y="2855575"/>
              <a:ext cx="332064" cy="498096"/>
            </a:xfrm>
            <a:custGeom>
              <a:avLst/>
              <a:gdLst>
                <a:gd name="T0" fmla="*/ 16 w 32"/>
                <a:gd name="T1" fmla="*/ 31 h 48"/>
                <a:gd name="T2" fmla="*/ 12 w 32"/>
                <a:gd name="T3" fmla="*/ 31 h 48"/>
                <a:gd name="T4" fmla="*/ 11 w 32"/>
                <a:gd name="T5" fmla="*/ 29 h 48"/>
                <a:gd name="T6" fmla="*/ 13 w 32"/>
                <a:gd name="T7" fmla="*/ 28 h 48"/>
                <a:gd name="T8" fmla="*/ 16 w 32"/>
                <a:gd name="T9" fmla="*/ 28 h 48"/>
                <a:gd name="T10" fmla="*/ 29 w 32"/>
                <a:gd name="T11" fmla="*/ 16 h 48"/>
                <a:gd name="T12" fmla="*/ 16 w 32"/>
                <a:gd name="T13" fmla="*/ 3 h 48"/>
                <a:gd name="T14" fmla="*/ 3 w 32"/>
                <a:gd name="T15" fmla="*/ 16 h 48"/>
                <a:gd name="T16" fmla="*/ 5 w 32"/>
                <a:gd name="T17" fmla="*/ 22 h 48"/>
                <a:gd name="T18" fmla="*/ 4 w 32"/>
                <a:gd name="T19" fmla="*/ 23 h 48"/>
                <a:gd name="T20" fmla="*/ 2 w 32"/>
                <a:gd name="T21" fmla="*/ 23 h 48"/>
                <a:gd name="T22" fmla="*/ 0 w 32"/>
                <a:gd name="T23" fmla="*/ 16 h 48"/>
                <a:gd name="T24" fmla="*/ 16 w 32"/>
                <a:gd name="T25" fmla="*/ 0 h 48"/>
                <a:gd name="T26" fmla="*/ 32 w 32"/>
                <a:gd name="T27" fmla="*/ 16 h 48"/>
                <a:gd name="T28" fmla="*/ 16 w 32"/>
                <a:gd name="T29" fmla="*/ 31 h 48"/>
                <a:gd name="T30" fmla="*/ 16 w 32"/>
                <a:gd name="T31" fmla="*/ 21 h 48"/>
                <a:gd name="T32" fmla="*/ 13 w 32"/>
                <a:gd name="T33" fmla="*/ 20 h 48"/>
                <a:gd name="T34" fmla="*/ 10 w 32"/>
                <a:gd name="T35" fmla="*/ 24 h 48"/>
                <a:gd name="T36" fmla="*/ 5 w 32"/>
                <a:gd name="T37" fmla="*/ 47 h 48"/>
                <a:gd name="T38" fmla="*/ 3 w 32"/>
                <a:gd name="T39" fmla="*/ 48 h 48"/>
                <a:gd name="T40" fmla="*/ 3 w 32"/>
                <a:gd name="T41" fmla="*/ 48 h 48"/>
                <a:gd name="T42" fmla="*/ 2 w 32"/>
                <a:gd name="T43" fmla="*/ 47 h 48"/>
                <a:gd name="T44" fmla="*/ 8 w 32"/>
                <a:gd name="T45" fmla="*/ 22 h 48"/>
                <a:gd name="T46" fmla="*/ 11 w 32"/>
                <a:gd name="T47" fmla="*/ 17 h 48"/>
                <a:gd name="T48" fmla="*/ 11 w 32"/>
                <a:gd name="T49" fmla="*/ 15 h 48"/>
                <a:gd name="T50" fmla="*/ 16 w 32"/>
                <a:gd name="T51" fmla="*/ 10 h 48"/>
                <a:gd name="T52" fmla="*/ 21 w 32"/>
                <a:gd name="T53" fmla="*/ 15 h 48"/>
                <a:gd name="T54" fmla="*/ 16 w 32"/>
                <a:gd name="T5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48">
                  <a:moveTo>
                    <a:pt x="16" y="31"/>
                  </a:moveTo>
                  <a:cubicBezTo>
                    <a:pt x="15" y="31"/>
                    <a:pt x="14" y="31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23" y="28"/>
                    <a:pt x="29" y="23"/>
                    <a:pt x="29" y="16"/>
                  </a:cubicBezTo>
                  <a:cubicBezTo>
                    <a:pt x="29" y="9"/>
                    <a:pt x="23" y="3"/>
                    <a:pt x="16" y="3"/>
                  </a:cubicBezTo>
                  <a:cubicBezTo>
                    <a:pt x="9" y="3"/>
                    <a:pt x="3" y="9"/>
                    <a:pt x="3" y="16"/>
                  </a:cubicBezTo>
                  <a:cubicBezTo>
                    <a:pt x="3" y="18"/>
                    <a:pt x="4" y="20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3" y="24"/>
                    <a:pt x="2" y="23"/>
                    <a:pt x="2" y="23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21"/>
                  </a:moveTo>
                  <a:cubicBezTo>
                    <a:pt x="15" y="21"/>
                    <a:pt x="14" y="20"/>
                    <a:pt x="13" y="20"/>
                  </a:cubicBezTo>
                  <a:cubicBezTo>
                    <a:pt x="12" y="21"/>
                    <a:pt x="11" y="22"/>
                    <a:pt x="10" y="24"/>
                  </a:cubicBezTo>
                  <a:cubicBezTo>
                    <a:pt x="6" y="30"/>
                    <a:pt x="4" y="38"/>
                    <a:pt x="5" y="47"/>
                  </a:cubicBezTo>
                  <a:cubicBezTo>
                    <a:pt x="5" y="47"/>
                    <a:pt x="4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2" y="48"/>
                    <a:pt x="2" y="47"/>
                  </a:cubicBezTo>
                  <a:cubicBezTo>
                    <a:pt x="1" y="35"/>
                    <a:pt x="5" y="27"/>
                    <a:pt x="8" y="22"/>
                  </a:cubicBezTo>
                  <a:cubicBezTo>
                    <a:pt x="9" y="20"/>
                    <a:pt x="10" y="19"/>
                    <a:pt x="11" y="17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3"/>
                    <a:pt x="13" y="10"/>
                    <a:pt x="16" y="10"/>
                  </a:cubicBezTo>
                  <a:cubicBezTo>
                    <a:pt x="19" y="10"/>
                    <a:pt x="21" y="13"/>
                    <a:pt x="21" y="15"/>
                  </a:cubicBezTo>
                  <a:cubicBezTo>
                    <a:pt x="21" y="18"/>
                    <a:pt x="19" y="21"/>
                    <a:pt x="16" y="21"/>
                  </a:cubicBezTo>
                  <a:close/>
                </a:path>
              </a:pathLst>
            </a:custGeom>
            <a:solidFill>
              <a:srgbClr val="7B8E9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974594" y="1894460"/>
            <a:ext cx="1668310" cy="1675265"/>
            <a:chOff x="7253102" y="1383310"/>
            <a:chExt cx="834136" cy="837613"/>
          </a:xfrm>
        </p:grpSpPr>
        <p:sp>
          <p:nvSpPr>
            <p:cNvPr id="57" name="Freeform 593"/>
            <p:cNvSpPr>
              <a:spLocks/>
            </p:cNvSpPr>
            <p:nvPr/>
          </p:nvSpPr>
          <p:spPr bwMode="auto">
            <a:xfrm>
              <a:off x="7253102" y="1383310"/>
              <a:ext cx="834136" cy="837613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59"/>
            <p:cNvSpPr>
              <a:spLocks noEditPoints="1"/>
            </p:cNvSpPr>
            <p:nvPr/>
          </p:nvSpPr>
          <p:spPr bwMode="auto">
            <a:xfrm>
              <a:off x="7423305" y="1586940"/>
              <a:ext cx="493730" cy="406343"/>
            </a:xfrm>
            <a:custGeom>
              <a:avLst/>
              <a:gdLst>
                <a:gd name="T0" fmla="*/ 20 w 48"/>
                <a:gd name="T1" fmla="*/ 39 h 39"/>
                <a:gd name="T2" fmla="*/ 0 w 48"/>
                <a:gd name="T3" fmla="*/ 26 h 39"/>
                <a:gd name="T4" fmla="*/ 7 w 48"/>
                <a:gd name="T5" fmla="*/ 13 h 39"/>
                <a:gd name="T6" fmla="*/ 22 w 48"/>
                <a:gd name="T7" fmla="*/ 7 h 39"/>
                <a:gd name="T8" fmla="*/ 23 w 48"/>
                <a:gd name="T9" fmla="*/ 12 h 39"/>
                <a:gd name="T10" fmla="*/ 24 w 48"/>
                <a:gd name="T11" fmla="*/ 13 h 39"/>
                <a:gd name="T12" fmla="*/ 35 w 48"/>
                <a:gd name="T13" fmla="*/ 13 h 39"/>
                <a:gd name="T14" fmla="*/ 35 w 48"/>
                <a:gd name="T15" fmla="*/ 18 h 39"/>
                <a:gd name="T16" fmla="*/ 36 w 48"/>
                <a:gd name="T17" fmla="*/ 19 h 39"/>
                <a:gd name="T18" fmla="*/ 41 w 48"/>
                <a:gd name="T19" fmla="*/ 25 h 39"/>
                <a:gd name="T20" fmla="*/ 20 w 48"/>
                <a:gd name="T21" fmla="*/ 39 h 39"/>
                <a:gd name="T22" fmla="*/ 18 w 48"/>
                <a:gd name="T23" fmla="*/ 17 h 39"/>
                <a:gd name="T24" fmla="*/ 4 w 48"/>
                <a:gd name="T25" fmla="*/ 28 h 39"/>
                <a:gd name="T26" fmla="*/ 20 w 48"/>
                <a:gd name="T27" fmla="*/ 36 h 39"/>
                <a:gd name="T28" fmla="*/ 33 w 48"/>
                <a:gd name="T29" fmla="*/ 25 h 39"/>
                <a:gd name="T30" fmla="*/ 18 w 48"/>
                <a:gd name="T31" fmla="*/ 17 h 39"/>
                <a:gd name="T32" fmla="*/ 15 w 48"/>
                <a:gd name="T33" fmla="*/ 34 h 39"/>
                <a:gd name="T34" fmla="*/ 11 w 48"/>
                <a:gd name="T35" fmla="*/ 26 h 39"/>
                <a:gd name="T36" fmla="*/ 20 w 48"/>
                <a:gd name="T37" fmla="*/ 21 h 39"/>
                <a:gd name="T38" fmla="*/ 25 w 48"/>
                <a:gd name="T39" fmla="*/ 30 h 39"/>
                <a:gd name="T40" fmla="*/ 15 w 48"/>
                <a:gd name="T41" fmla="*/ 34 h 39"/>
                <a:gd name="T42" fmla="*/ 17 w 48"/>
                <a:gd name="T43" fmla="*/ 27 h 39"/>
                <a:gd name="T44" fmla="*/ 13 w 48"/>
                <a:gd name="T45" fmla="*/ 28 h 39"/>
                <a:gd name="T46" fmla="*/ 14 w 48"/>
                <a:gd name="T47" fmla="*/ 31 h 39"/>
                <a:gd name="T48" fmla="*/ 18 w 48"/>
                <a:gd name="T49" fmla="*/ 30 h 39"/>
                <a:gd name="T50" fmla="*/ 17 w 48"/>
                <a:gd name="T51" fmla="*/ 27 h 39"/>
                <a:gd name="T52" fmla="*/ 20 w 48"/>
                <a:gd name="T53" fmla="*/ 26 h 39"/>
                <a:gd name="T54" fmla="*/ 18 w 48"/>
                <a:gd name="T55" fmla="*/ 26 h 39"/>
                <a:gd name="T56" fmla="*/ 19 w 48"/>
                <a:gd name="T57" fmla="*/ 27 h 39"/>
                <a:gd name="T58" fmla="*/ 20 w 48"/>
                <a:gd name="T59" fmla="*/ 27 h 39"/>
                <a:gd name="T60" fmla="*/ 20 w 48"/>
                <a:gd name="T61" fmla="*/ 26 h 39"/>
                <a:gd name="T62" fmla="*/ 47 w 48"/>
                <a:gd name="T63" fmla="*/ 17 h 39"/>
                <a:gd name="T64" fmla="*/ 45 w 48"/>
                <a:gd name="T65" fmla="*/ 18 h 39"/>
                <a:gd name="T66" fmla="*/ 43 w 48"/>
                <a:gd name="T67" fmla="*/ 16 h 39"/>
                <a:gd name="T68" fmla="*/ 42 w 48"/>
                <a:gd name="T69" fmla="*/ 7 h 39"/>
                <a:gd name="T70" fmla="*/ 33 w 48"/>
                <a:gd name="T71" fmla="*/ 4 h 39"/>
                <a:gd name="T72" fmla="*/ 31 w 48"/>
                <a:gd name="T73" fmla="*/ 3 h 39"/>
                <a:gd name="T74" fmla="*/ 32 w 48"/>
                <a:gd name="T75" fmla="*/ 0 h 39"/>
                <a:gd name="T76" fmla="*/ 44 w 48"/>
                <a:gd name="T77" fmla="*/ 4 h 39"/>
                <a:gd name="T78" fmla="*/ 47 w 48"/>
                <a:gd name="T79" fmla="*/ 17 h 39"/>
                <a:gd name="T80" fmla="*/ 41 w 48"/>
                <a:gd name="T81" fmla="*/ 15 h 39"/>
                <a:gd name="T82" fmla="*/ 39 w 48"/>
                <a:gd name="T83" fmla="*/ 16 h 39"/>
                <a:gd name="T84" fmla="*/ 38 w 48"/>
                <a:gd name="T85" fmla="*/ 14 h 39"/>
                <a:gd name="T86" fmla="*/ 37 w 48"/>
                <a:gd name="T87" fmla="*/ 11 h 39"/>
                <a:gd name="T88" fmla="*/ 34 w 48"/>
                <a:gd name="T89" fmla="*/ 10 h 39"/>
                <a:gd name="T90" fmla="*/ 32 w 48"/>
                <a:gd name="T91" fmla="*/ 9 h 39"/>
                <a:gd name="T92" fmla="*/ 34 w 48"/>
                <a:gd name="T93" fmla="*/ 7 h 39"/>
                <a:gd name="T94" fmla="*/ 39 w 48"/>
                <a:gd name="T95" fmla="*/ 9 h 39"/>
                <a:gd name="T96" fmla="*/ 41 w 48"/>
                <a:gd name="T9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39">
                  <a:moveTo>
                    <a:pt x="20" y="39"/>
                  </a:moveTo>
                  <a:cubicBezTo>
                    <a:pt x="10" y="39"/>
                    <a:pt x="0" y="34"/>
                    <a:pt x="0" y="26"/>
                  </a:cubicBezTo>
                  <a:cubicBezTo>
                    <a:pt x="0" y="22"/>
                    <a:pt x="2" y="17"/>
                    <a:pt x="7" y="13"/>
                  </a:cubicBezTo>
                  <a:cubicBezTo>
                    <a:pt x="13" y="7"/>
                    <a:pt x="20" y="4"/>
                    <a:pt x="22" y="7"/>
                  </a:cubicBezTo>
                  <a:cubicBezTo>
                    <a:pt x="24" y="8"/>
                    <a:pt x="24" y="10"/>
                    <a:pt x="23" y="12"/>
                  </a:cubicBezTo>
                  <a:cubicBezTo>
                    <a:pt x="23" y="14"/>
                    <a:pt x="24" y="13"/>
                    <a:pt x="24" y="13"/>
                  </a:cubicBezTo>
                  <a:cubicBezTo>
                    <a:pt x="29" y="11"/>
                    <a:pt x="33" y="11"/>
                    <a:pt x="35" y="13"/>
                  </a:cubicBezTo>
                  <a:cubicBezTo>
                    <a:pt x="36" y="14"/>
                    <a:pt x="36" y="16"/>
                    <a:pt x="35" y="18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8" y="20"/>
                    <a:pt x="41" y="22"/>
                    <a:pt x="41" y="25"/>
                  </a:cubicBezTo>
                  <a:cubicBezTo>
                    <a:pt x="41" y="32"/>
                    <a:pt x="33" y="39"/>
                    <a:pt x="20" y="39"/>
                  </a:cubicBezTo>
                  <a:close/>
                  <a:moveTo>
                    <a:pt x="18" y="17"/>
                  </a:moveTo>
                  <a:cubicBezTo>
                    <a:pt x="10" y="18"/>
                    <a:pt x="4" y="23"/>
                    <a:pt x="4" y="28"/>
                  </a:cubicBezTo>
                  <a:cubicBezTo>
                    <a:pt x="5" y="33"/>
                    <a:pt x="12" y="37"/>
                    <a:pt x="20" y="36"/>
                  </a:cubicBezTo>
                  <a:cubicBezTo>
                    <a:pt x="28" y="35"/>
                    <a:pt x="34" y="31"/>
                    <a:pt x="33" y="25"/>
                  </a:cubicBezTo>
                  <a:cubicBezTo>
                    <a:pt x="33" y="20"/>
                    <a:pt x="26" y="17"/>
                    <a:pt x="18" y="17"/>
                  </a:cubicBezTo>
                  <a:close/>
                  <a:moveTo>
                    <a:pt x="15" y="34"/>
                  </a:moveTo>
                  <a:cubicBezTo>
                    <a:pt x="11" y="33"/>
                    <a:pt x="9" y="29"/>
                    <a:pt x="11" y="26"/>
                  </a:cubicBezTo>
                  <a:cubicBezTo>
                    <a:pt x="12" y="22"/>
                    <a:pt x="17" y="20"/>
                    <a:pt x="20" y="21"/>
                  </a:cubicBezTo>
                  <a:cubicBezTo>
                    <a:pt x="24" y="22"/>
                    <a:pt x="26" y="26"/>
                    <a:pt x="25" y="30"/>
                  </a:cubicBezTo>
                  <a:cubicBezTo>
                    <a:pt x="23" y="33"/>
                    <a:pt x="19" y="35"/>
                    <a:pt x="15" y="34"/>
                  </a:cubicBezTo>
                  <a:close/>
                  <a:moveTo>
                    <a:pt x="17" y="27"/>
                  </a:moveTo>
                  <a:cubicBezTo>
                    <a:pt x="16" y="26"/>
                    <a:pt x="14" y="27"/>
                    <a:pt x="13" y="28"/>
                  </a:cubicBezTo>
                  <a:cubicBezTo>
                    <a:pt x="12" y="29"/>
                    <a:pt x="13" y="31"/>
                    <a:pt x="14" y="31"/>
                  </a:cubicBezTo>
                  <a:cubicBezTo>
                    <a:pt x="15" y="32"/>
                    <a:pt x="17" y="31"/>
                    <a:pt x="18" y="30"/>
                  </a:cubicBezTo>
                  <a:cubicBezTo>
                    <a:pt x="18" y="29"/>
                    <a:pt x="18" y="27"/>
                    <a:pt x="17" y="27"/>
                  </a:cubicBezTo>
                  <a:close/>
                  <a:moveTo>
                    <a:pt x="20" y="26"/>
                  </a:moveTo>
                  <a:cubicBezTo>
                    <a:pt x="19" y="25"/>
                    <a:pt x="19" y="26"/>
                    <a:pt x="18" y="26"/>
                  </a:cubicBezTo>
                  <a:cubicBezTo>
                    <a:pt x="18" y="27"/>
                    <a:pt x="18" y="27"/>
                    <a:pt x="19" y="27"/>
                  </a:cubicBezTo>
                  <a:cubicBezTo>
                    <a:pt x="19" y="28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47" y="17"/>
                  </a:moveTo>
                  <a:cubicBezTo>
                    <a:pt x="47" y="18"/>
                    <a:pt x="46" y="18"/>
                    <a:pt x="45" y="18"/>
                  </a:cubicBezTo>
                  <a:cubicBezTo>
                    <a:pt x="44" y="18"/>
                    <a:pt x="43" y="17"/>
                    <a:pt x="43" y="16"/>
                  </a:cubicBezTo>
                  <a:cubicBezTo>
                    <a:pt x="44" y="13"/>
                    <a:pt x="44" y="9"/>
                    <a:pt x="42" y="7"/>
                  </a:cubicBezTo>
                  <a:cubicBezTo>
                    <a:pt x="39" y="4"/>
                    <a:pt x="36" y="3"/>
                    <a:pt x="33" y="4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2"/>
                    <a:pt x="31" y="1"/>
                    <a:pt x="32" y="0"/>
                  </a:cubicBezTo>
                  <a:cubicBezTo>
                    <a:pt x="36" y="0"/>
                    <a:pt x="41" y="1"/>
                    <a:pt x="44" y="4"/>
                  </a:cubicBezTo>
                  <a:cubicBezTo>
                    <a:pt x="47" y="8"/>
                    <a:pt x="48" y="13"/>
                    <a:pt x="47" y="17"/>
                  </a:cubicBezTo>
                  <a:close/>
                  <a:moveTo>
                    <a:pt x="41" y="15"/>
                  </a:moveTo>
                  <a:cubicBezTo>
                    <a:pt x="40" y="16"/>
                    <a:pt x="40" y="16"/>
                    <a:pt x="39" y="16"/>
                  </a:cubicBezTo>
                  <a:cubicBezTo>
                    <a:pt x="38" y="16"/>
                    <a:pt x="37" y="15"/>
                    <a:pt x="38" y="14"/>
                  </a:cubicBezTo>
                  <a:cubicBezTo>
                    <a:pt x="38" y="13"/>
                    <a:pt x="38" y="12"/>
                    <a:pt x="37" y="11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8"/>
                    <a:pt x="33" y="7"/>
                    <a:pt x="34" y="7"/>
                  </a:cubicBezTo>
                  <a:cubicBezTo>
                    <a:pt x="36" y="6"/>
                    <a:pt x="38" y="7"/>
                    <a:pt x="39" y="9"/>
                  </a:cubicBezTo>
                  <a:cubicBezTo>
                    <a:pt x="41" y="10"/>
                    <a:pt x="41" y="13"/>
                    <a:pt x="41" y="15"/>
                  </a:cubicBezTo>
                  <a:close/>
                </a:path>
              </a:pathLst>
            </a:custGeom>
            <a:solidFill>
              <a:srgbClr val="7B8E9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51" name="Freeform 298"/>
          <p:cNvSpPr>
            <a:spLocks/>
          </p:cNvSpPr>
          <p:nvPr/>
        </p:nvSpPr>
        <p:spPr bwMode="auto">
          <a:xfrm>
            <a:off x="1074795" y="3215033"/>
            <a:ext cx="1266537" cy="844358"/>
          </a:xfrm>
          <a:custGeom>
            <a:avLst/>
            <a:gdLst>
              <a:gd name="T0" fmla="*/ 36 w 47"/>
              <a:gd name="T1" fmla="*/ 9 h 31"/>
              <a:gd name="T2" fmla="*/ 34 w 47"/>
              <a:gd name="T3" fmla="*/ 9 h 31"/>
              <a:gd name="T4" fmla="*/ 22 w 47"/>
              <a:gd name="T5" fmla="*/ 0 h 31"/>
              <a:gd name="T6" fmla="*/ 9 w 47"/>
              <a:gd name="T7" fmla="*/ 12 h 31"/>
              <a:gd name="T8" fmla="*/ 9 w 47"/>
              <a:gd name="T9" fmla="*/ 14 h 31"/>
              <a:gd name="T10" fmla="*/ 8 w 47"/>
              <a:gd name="T11" fmla="*/ 14 h 31"/>
              <a:gd name="T12" fmla="*/ 0 w 47"/>
              <a:gd name="T13" fmla="*/ 22 h 31"/>
              <a:gd name="T14" fmla="*/ 8 w 47"/>
              <a:gd name="T15" fmla="*/ 31 h 31"/>
              <a:gd name="T16" fmla="*/ 20 w 47"/>
              <a:gd name="T17" fmla="*/ 31 h 31"/>
              <a:gd name="T18" fmla="*/ 20 w 47"/>
              <a:gd name="T19" fmla="*/ 22 h 31"/>
              <a:gd name="T20" fmla="*/ 15 w 47"/>
              <a:gd name="T21" fmla="*/ 22 h 31"/>
              <a:gd name="T22" fmla="*/ 23 w 47"/>
              <a:gd name="T23" fmla="*/ 11 h 31"/>
              <a:gd name="T24" fmla="*/ 32 w 47"/>
              <a:gd name="T25" fmla="*/ 22 h 31"/>
              <a:gd name="T26" fmla="*/ 27 w 47"/>
              <a:gd name="T27" fmla="*/ 22 h 31"/>
              <a:gd name="T28" fmla="*/ 27 w 47"/>
              <a:gd name="T29" fmla="*/ 31 h 31"/>
              <a:gd name="T30" fmla="*/ 36 w 47"/>
              <a:gd name="T31" fmla="*/ 31 h 31"/>
              <a:gd name="T32" fmla="*/ 47 w 47"/>
              <a:gd name="T33" fmla="*/ 20 h 31"/>
              <a:gd name="T34" fmla="*/ 36 w 47"/>
              <a:gd name="T35" fmla="*/ 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" h="31">
                <a:moveTo>
                  <a:pt x="36" y="9"/>
                </a:moveTo>
                <a:cubicBezTo>
                  <a:pt x="35" y="9"/>
                  <a:pt x="34" y="9"/>
                  <a:pt x="34" y="9"/>
                </a:cubicBezTo>
                <a:cubicBezTo>
                  <a:pt x="32" y="4"/>
                  <a:pt x="27" y="0"/>
                  <a:pt x="22" y="0"/>
                </a:cubicBezTo>
                <a:cubicBezTo>
                  <a:pt x="15" y="0"/>
                  <a:pt x="9" y="6"/>
                  <a:pt x="9" y="12"/>
                </a:cubicBezTo>
                <a:cubicBezTo>
                  <a:pt x="9" y="13"/>
                  <a:pt x="9" y="14"/>
                  <a:pt x="9" y="14"/>
                </a:cubicBezTo>
                <a:cubicBezTo>
                  <a:pt x="9" y="14"/>
                  <a:pt x="9" y="14"/>
                  <a:pt x="8" y="14"/>
                </a:cubicBezTo>
                <a:cubicBezTo>
                  <a:pt x="4" y="14"/>
                  <a:pt x="0" y="18"/>
                  <a:pt x="0" y="22"/>
                </a:cubicBezTo>
                <a:cubicBezTo>
                  <a:pt x="0" y="27"/>
                  <a:pt x="4" y="31"/>
                  <a:pt x="8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22"/>
                  <a:pt x="20" y="22"/>
                  <a:pt x="20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23" y="11"/>
                  <a:pt x="23" y="11"/>
                  <a:pt x="23" y="11"/>
                </a:cubicBezTo>
                <a:cubicBezTo>
                  <a:pt x="32" y="22"/>
                  <a:pt x="32" y="22"/>
                  <a:pt x="32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31"/>
                  <a:pt x="27" y="31"/>
                  <a:pt x="27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42" y="31"/>
                  <a:pt x="47" y="26"/>
                  <a:pt x="47" y="20"/>
                </a:cubicBezTo>
                <a:cubicBezTo>
                  <a:pt x="47" y="14"/>
                  <a:pt x="42" y="9"/>
                  <a:pt x="36" y="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9" name="Text Placeholder 4"/>
          <p:cNvSpPr txBox="1">
            <a:spLocks/>
          </p:cNvSpPr>
          <p:nvPr/>
        </p:nvSpPr>
        <p:spPr>
          <a:xfrm>
            <a:off x="398160" y="1386995"/>
            <a:ext cx="2520280" cy="9359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spcBef>
                <a:spcPct val="20000"/>
              </a:spcBef>
            </a:pPr>
            <a:r>
              <a:rPr lang="en-US" sz="1200" dirty="0">
                <a:solidFill>
                  <a:srgbClr val="7B8E94"/>
                </a:solidFill>
                <a:latin typeface="+mn-lt"/>
                <a:cs typeface="+mn-ea"/>
                <a:sym typeface="+mn-lt"/>
              </a:rPr>
              <a:t>Lorem ipsum dolor sit amet, consectetuer adipiscing elit. </a:t>
            </a:r>
            <a:r>
              <a:rPr lang="en-US" sz="1200" dirty="0" smtClean="0">
                <a:solidFill>
                  <a:srgbClr val="7B8E94"/>
                </a:solidFill>
                <a:latin typeface="+mn-lt"/>
                <a:cs typeface="+mn-ea"/>
                <a:sym typeface="+mn-lt"/>
              </a:rPr>
              <a:t>dolor</a:t>
            </a:r>
            <a:r>
              <a:rPr lang="en-US" sz="1200" dirty="0">
                <a:solidFill>
                  <a:srgbClr val="7B8E94"/>
                </a:solidFill>
                <a:latin typeface="+mn-lt"/>
                <a:cs typeface="+mn-ea"/>
                <a:sym typeface="+mn-lt"/>
              </a:rPr>
              <a:t>. Aenean massa. </a:t>
            </a: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690081" y="4197511"/>
            <a:ext cx="1185886" cy="350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55" name="Title 13"/>
          <p:cNvSpPr txBox="1">
            <a:spLocks/>
          </p:cNvSpPr>
          <p:nvPr/>
        </p:nvSpPr>
        <p:spPr>
          <a:xfrm>
            <a:off x="398160" y="654164"/>
            <a:ext cx="348798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fontAlgn="base"/>
            <a:r>
              <a:rPr lang="en-US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3258034" y="4514274"/>
            <a:ext cx="1185886" cy="350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4985758" y="1780498"/>
            <a:ext cx="1185886" cy="350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6190008" y="4338997"/>
            <a:ext cx="1185886" cy="350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7230298" y="3815646"/>
            <a:ext cx="1185886" cy="350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7596336" y="1494030"/>
            <a:ext cx="1185886" cy="350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50" name="Title 13"/>
          <p:cNvSpPr txBox="1">
            <a:spLocks/>
          </p:cNvSpPr>
          <p:nvPr/>
        </p:nvSpPr>
        <p:spPr>
          <a:xfrm>
            <a:off x="507815" y="-48948"/>
            <a:ext cx="1368152" cy="5097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Freeform 384"/>
          <p:cNvSpPr>
            <a:spLocks noEditPoints="1"/>
          </p:cNvSpPr>
          <p:nvPr/>
        </p:nvSpPr>
        <p:spPr bwMode="auto">
          <a:xfrm>
            <a:off x="179341" y="164140"/>
            <a:ext cx="290535" cy="290535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469876" y="669559"/>
            <a:ext cx="2293677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591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1"/>
          <p:cNvSpPr/>
          <p:nvPr/>
        </p:nvSpPr>
        <p:spPr>
          <a:xfrm rot="16200000" flipH="1">
            <a:off x="3995763" y="-4737"/>
            <a:ext cx="5143500" cy="5152974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0" name="Content Placeholder 2"/>
          <p:cNvSpPr txBox="1">
            <a:spLocks/>
          </p:cNvSpPr>
          <p:nvPr/>
        </p:nvSpPr>
        <p:spPr>
          <a:xfrm>
            <a:off x="559437" y="4053924"/>
            <a:ext cx="2932443" cy="4620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Curabitur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elementum</a:t>
            </a:r>
            <a:endParaRPr lang="en-US" sz="1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559437" y="3475973"/>
            <a:ext cx="1419235" cy="379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2012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graphicFrame>
        <p:nvGraphicFramePr>
          <p:cNvPr id="56" name="图表 55"/>
          <p:cNvGraphicFramePr/>
          <p:nvPr>
            <p:extLst>
              <p:ext uri="{D42A27DB-BD31-4B8C-83A1-F6EECF244321}">
                <p14:modId xmlns:p14="http://schemas.microsoft.com/office/powerpoint/2010/main" val="3211489851"/>
              </p:ext>
            </p:extLst>
          </p:nvPr>
        </p:nvGraphicFramePr>
        <p:xfrm>
          <a:off x="4355976" y="1077335"/>
          <a:ext cx="4968372" cy="25670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1225915913"/>
              </p:ext>
            </p:extLst>
          </p:nvPr>
        </p:nvGraphicFramePr>
        <p:xfrm>
          <a:off x="-252536" y="1059582"/>
          <a:ext cx="4968372" cy="2156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itle 13"/>
          <p:cNvSpPr txBox="1">
            <a:spLocks/>
          </p:cNvSpPr>
          <p:nvPr/>
        </p:nvSpPr>
        <p:spPr>
          <a:xfrm>
            <a:off x="-386389" y="210344"/>
            <a:ext cx="464011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 fontAlgn="base"/>
            <a:r>
              <a:rPr lang="en-US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MAP WORLD</a:t>
            </a:r>
            <a:endParaRPr lang="en-US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28455" y="3914317"/>
            <a:ext cx="863437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11560" y="3409463"/>
            <a:ext cx="8634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ontent Placeholder 2"/>
          <p:cNvSpPr txBox="1">
            <a:spLocks/>
          </p:cNvSpPr>
          <p:nvPr/>
        </p:nvSpPr>
        <p:spPr>
          <a:xfrm>
            <a:off x="5504234" y="4053924"/>
            <a:ext cx="3080330" cy="4620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Curabitur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elementum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7527318" y="3475973"/>
            <a:ext cx="1419235" cy="379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solidFill>
                  <a:schemeClr val="bg2"/>
                </a:solidFill>
                <a:latin typeface="Arial Black" panose="020B0A04020102020204" pitchFamily="34" charset="0"/>
                <a:cs typeface="+mn-ea"/>
                <a:sym typeface="+mn-lt"/>
              </a:rPr>
              <a:t>2012</a:t>
            </a:r>
            <a:endParaRPr lang="en-US" sz="2000" dirty="0">
              <a:solidFill>
                <a:schemeClr val="bg2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96336" y="3914317"/>
            <a:ext cx="863437" cy="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579441" y="3409463"/>
            <a:ext cx="880332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94602" y="905881"/>
            <a:ext cx="2863425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77707" y="843558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303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Process 2"/>
          <p:cNvSpPr/>
          <p:nvPr/>
        </p:nvSpPr>
        <p:spPr>
          <a:xfrm>
            <a:off x="1475657" y="2296161"/>
            <a:ext cx="1702954" cy="1355709"/>
          </a:xfrm>
          <a:prstGeom prst="flowChartProcess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10493" y="2322575"/>
            <a:ext cx="1418230" cy="1184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000" dirty="0">
                <a:solidFill>
                  <a:schemeClr val="bg1"/>
                </a:solidFill>
                <a:cs typeface="+mn-ea"/>
                <a:sym typeface="+mn-lt"/>
              </a:rPr>
              <a:t>Disk Space 150 GB</a:t>
            </a:r>
          </a:p>
          <a:p>
            <a:pPr algn="ctr">
              <a:lnSpc>
                <a:spcPct val="200000"/>
              </a:lnSpc>
            </a:pPr>
            <a:r>
              <a:rPr lang="en-US" sz="1000" dirty="0">
                <a:solidFill>
                  <a:schemeClr val="bg1"/>
                </a:solidFill>
                <a:cs typeface="+mn-ea"/>
                <a:sym typeface="+mn-lt"/>
              </a:rPr>
              <a:t>Bandwidth 500  GB</a:t>
            </a:r>
          </a:p>
          <a:p>
            <a:pPr algn="ctr">
              <a:lnSpc>
                <a:spcPct val="200000"/>
              </a:lnSpc>
            </a:pPr>
            <a:r>
              <a:rPr lang="en-US" sz="1000" dirty="0">
                <a:solidFill>
                  <a:schemeClr val="bg1"/>
                </a:solidFill>
                <a:cs typeface="+mn-ea"/>
                <a:sym typeface="+mn-lt"/>
              </a:rPr>
              <a:t>Unlimited emails</a:t>
            </a:r>
          </a:p>
          <a:p>
            <a:pPr algn="ctr">
              <a:lnSpc>
                <a:spcPct val="200000"/>
              </a:lnSpc>
            </a:pPr>
            <a:r>
              <a:rPr lang="en-US" sz="1000" dirty="0">
                <a:solidFill>
                  <a:schemeClr val="bg1"/>
                </a:solidFill>
                <a:cs typeface="+mn-ea"/>
                <a:sym typeface="+mn-lt"/>
              </a:rPr>
              <a:t>Unlimited Subdomains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610493" y="2682895"/>
            <a:ext cx="141823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610493" y="2956640"/>
            <a:ext cx="141823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10493" y="3219822"/>
            <a:ext cx="141823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607848" y="1267273"/>
            <a:ext cx="134884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accent1"/>
                </a:solidFill>
                <a:cs typeface="+mn-ea"/>
                <a:sym typeface="+mn-lt"/>
              </a:rPr>
              <a:t>50</a:t>
            </a:r>
            <a:endParaRPr 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475656" y="925710"/>
            <a:ext cx="1702954" cy="318759"/>
          </a:xfrm>
          <a:prstGeom prst="flowChartProcess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5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75659" y="905914"/>
            <a:ext cx="1702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tx2"/>
                </a:solidFill>
                <a:cs typeface="+mn-ea"/>
                <a:sym typeface="+mn-lt"/>
              </a:rPr>
              <a:t>TEXT HERE</a:t>
            </a:r>
            <a:endParaRPr 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" name="Flowchart: Process 35"/>
          <p:cNvSpPr/>
          <p:nvPr/>
        </p:nvSpPr>
        <p:spPr>
          <a:xfrm>
            <a:off x="6289467" y="2296161"/>
            <a:ext cx="1702954" cy="1355709"/>
          </a:xfrm>
          <a:prstGeom prst="flowChartProcess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57108" y="2360411"/>
            <a:ext cx="1418230" cy="1184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000" dirty="0">
                <a:solidFill>
                  <a:schemeClr val="bg1"/>
                </a:solidFill>
                <a:cs typeface="+mn-ea"/>
                <a:sym typeface="+mn-lt"/>
              </a:rPr>
              <a:t>Disk Space 150 GB</a:t>
            </a:r>
          </a:p>
          <a:p>
            <a:pPr algn="ctr">
              <a:lnSpc>
                <a:spcPct val="200000"/>
              </a:lnSpc>
            </a:pPr>
            <a:r>
              <a:rPr lang="en-US" sz="1000" dirty="0">
                <a:solidFill>
                  <a:schemeClr val="bg1"/>
                </a:solidFill>
                <a:cs typeface="+mn-ea"/>
                <a:sym typeface="+mn-lt"/>
              </a:rPr>
              <a:t>Bandwidth 500  GB</a:t>
            </a:r>
          </a:p>
          <a:p>
            <a:pPr algn="ctr">
              <a:lnSpc>
                <a:spcPct val="200000"/>
              </a:lnSpc>
            </a:pPr>
            <a:r>
              <a:rPr lang="en-US" sz="1000" dirty="0">
                <a:solidFill>
                  <a:schemeClr val="bg1"/>
                </a:solidFill>
                <a:cs typeface="+mn-ea"/>
                <a:sym typeface="+mn-lt"/>
              </a:rPr>
              <a:t>Unlimited emails</a:t>
            </a:r>
          </a:p>
          <a:p>
            <a:pPr algn="ctr">
              <a:lnSpc>
                <a:spcPct val="200000"/>
              </a:lnSpc>
            </a:pPr>
            <a:r>
              <a:rPr lang="en-US" sz="1000" dirty="0">
                <a:solidFill>
                  <a:schemeClr val="bg1"/>
                </a:solidFill>
                <a:cs typeface="+mn-ea"/>
                <a:sym typeface="+mn-lt"/>
              </a:rPr>
              <a:t>Unlimited Subdomains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6444208" y="2728614"/>
            <a:ext cx="141823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444208" y="3002360"/>
            <a:ext cx="141823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444208" y="3265542"/>
            <a:ext cx="141823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6218396" y="1267273"/>
            <a:ext cx="18300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accent1"/>
                </a:solidFill>
                <a:cs typeface="+mn-ea"/>
                <a:sym typeface="+mn-lt"/>
              </a:rPr>
              <a:t>150</a:t>
            </a:r>
            <a:endParaRPr 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3" name="Flowchart: Process 42"/>
          <p:cNvSpPr/>
          <p:nvPr/>
        </p:nvSpPr>
        <p:spPr>
          <a:xfrm>
            <a:off x="6289467" y="925709"/>
            <a:ext cx="1702954" cy="318759"/>
          </a:xfrm>
          <a:prstGeom prst="flowChartProcess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5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309346" y="925709"/>
            <a:ext cx="16912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tx2"/>
                </a:solidFill>
                <a:cs typeface="+mn-ea"/>
                <a:sym typeface="+mn-lt"/>
              </a:rPr>
              <a:t>TEXT HERE</a:t>
            </a:r>
            <a:endParaRPr 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8" name="Rectangle 1"/>
          <p:cNvSpPr/>
          <p:nvPr/>
        </p:nvSpPr>
        <p:spPr>
          <a:xfrm>
            <a:off x="1" y="4011910"/>
            <a:ext cx="9144000" cy="1131590"/>
          </a:xfrm>
          <a:prstGeom prst="rect">
            <a:avLst/>
          </a:prstGeom>
          <a:solidFill>
            <a:srgbClr val="A9D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545584" y="4212507"/>
            <a:ext cx="3329323" cy="6358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elementum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1" name="等腰三角形 50"/>
          <p:cNvSpPr/>
          <p:nvPr/>
        </p:nvSpPr>
        <p:spPr>
          <a:xfrm>
            <a:off x="3628526" y="2047156"/>
            <a:ext cx="2088232" cy="3096344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b="1">
              <a:solidFill>
                <a:srgbClr val="525068"/>
              </a:solidFill>
              <a:cs typeface="+mn-ea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5468754" y="4212507"/>
            <a:ext cx="3329323" cy="6358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elementum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505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1772" y="1131590"/>
            <a:ext cx="6194604" cy="28803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val 799"/>
          <p:cNvSpPr>
            <a:spLocks noChangeArrowheads="1"/>
          </p:cNvSpPr>
          <p:nvPr/>
        </p:nvSpPr>
        <p:spPr bwMode="auto">
          <a:xfrm>
            <a:off x="-18653" y="1604760"/>
            <a:ext cx="2938440" cy="193086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248869" y="2799959"/>
            <a:ext cx="3744416" cy="571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elit. Curabitur elementum posuere pretium. </a:t>
            </a:r>
            <a:endParaRPr lang="en-US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771800" y="1803400"/>
            <a:ext cx="4608512" cy="857250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ABOUT US</a:t>
            </a:r>
            <a:endParaRPr lang="en-US" sz="4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itle 13"/>
          <p:cNvSpPr txBox="1">
            <a:spLocks/>
          </p:cNvSpPr>
          <p:nvPr/>
        </p:nvSpPr>
        <p:spPr>
          <a:xfrm>
            <a:off x="387733" y="1561629"/>
            <a:ext cx="2532054" cy="2017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15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n-US" sz="215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453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16833" y="1404480"/>
            <a:ext cx="3746551" cy="2354796"/>
            <a:chOff x="2702439" y="1404480"/>
            <a:chExt cx="3746551" cy="2354796"/>
          </a:xfrm>
        </p:grpSpPr>
        <p:sp>
          <p:nvSpPr>
            <p:cNvPr id="29" name="Freeform 53"/>
            <p:cNvSpPr>
              <a:spLocks noChangeAspect="1"/>
            </p:cNvSpPr>
            <p:nvPr/>
          </p:nvSpPr>
          <p:spPr bwMode="gray">
            <a:xfrm>
              <a:off x="5972451" y="3511238"/>
              <a:ext cx="38123" cy="45003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Freeform 54"/>
            <p:cNvSpPr>
              <a:spLocks noChangeAspect="1"/>
            </p:cNvSpPr>
            <p:nvPr/>
          </p:nvSpPr>
          <p:spPr bwMode="gray">
            <a:xfrm>
              <a:off x="5641732" y="3125051"/>
              <a:ext cx="423167" cy="363162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Freeform 55"/>
            <p:cNvSpPr>
              <a:spLocks noChangeAspect="1"/>
            </p:cNvSpPr>
            <p:nvPr/>
          </p:nvSpPr>
          <p:spPr bwMode="gray">
            <a:xfrm>
              <a:off x="6199283" y="3510191"/>
              <a:ext cx="81012" cy="96285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Freeform 56"/>
            <p:cNvSpPr>
              <a:spLocks noChangeAspect="1"/>
            </p:cNvSpPr>
            <p:nvPr/>
          </p:nvSpPr>
          <p:spPr bwMode="gray">
            <a:xfrm>
              <a:off x="6264093" y="3421232"/>
              <a:ext cx="60044" cy="103611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Freeform 57"/>
            <p:cNvSpPr>
              <a:spLocks noChangeAspect="1"/>
            </p:cNvSpPr>
            <p:nvPr/>
          </p:nvSpPr>
          <p:spPr bwMode="gray">
            <a:xfrm>
              <a:off x="6172597" y="3238081"/>
              <a:ext cx="30499" cy="27211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Freeform 58"/>
            <p:cNvSpPr>
              <a:spLocks noChangeAspect="1"/>
            </p:cNvSpPr>
            <p:nvPr/>
          </p:nvSpPr>
          <p:spPr bwMode="gray">
            <a:xfrm>
              <a:off x="5183302" y="2453149"/>
              <a:ext cx="115323" cy="60701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Freeform 59"/>
            <p:cNvSpPr>
              <a:spLocks noChangeAspect="1"/>
            </p:cNvSpPr>
            <p:nvPr/>
          </p:nvSpPr>
          <p:spPr bwMode="gray">
            <a:xfrm>
              <a:off x="5164240" y="2486640"/>
              <a:ext cx="79106" cy="64888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9" name="Freeform 60"/>
            <p:cNvSpPr>
              <a:spLocks noChangeAspect="1"/>
            </p:cNvSpPr>
            <p:nvPr/>
          </p:nvSpPr>
          <p:spPr bwMode="gray">
            <a:xfrm>
              <a:off x="5201410" y="2500245"/>
              <a:ext cx="2860" cy="4186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Freeform 61"/>
            <p:cNvSpPr>
              <a:spLocks noChangeAspect="1"/>
            </p:cNvSpPr>
            <p:nvPr/>
          </p:nvSpPr>
          <p:spPr bwMode="gray">
            <a:xfrm>
              <a:off x="5208082" y="2502339"/>
              <a:ext cx="2860" cy="2093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62"/>
            <p:cNvSpPr>
              <a:spLocks noChangeAspect="1"/>
            </p:cNvSpPr>
            <p:nvPr/>
          </p:nvSpPr>
          <p:spPr bwMode="gray">
            <a:xfrm>
              <a:off x="5196645" y="2504432"/>
              <a:ext cx="1906" cy="2093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63"/>
            <p:cNvSpPr>
              <a:spLocks noChangeAspect="1"/>
            </p:cNvSpPr>
            <p:nvPr/>
          </p:nvSpPr>
          <p:spPr bwMode="gray">
            <a:xfrm>
              <a:off x="5091806" y="2525363"/>
              <a:ext cx="150586" cy="125589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Freeform 64"/>
            <p:cNvSpPr>
              <a:spLocks noChangeAspect="1"/>
            </p:cNvSpPr>
            <p:nvPr/>
          </p:nvSpPr>
          <p:spPr bwMode="gray">
            <a:xfrm>
              <a:off x="5455882" y="2937714"/>
              <a:ext cx="113417" cy="131869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Freeform 65"/>
            <p:cNvSpPr>
              <a:spLocks noChangeAspect="1"/>
            </p:cNvSpPr>
            <p:nvPr/>
          </p:nvSpPr>
          <p:spPr bwMode="gray">
            <a:xfrm>
              <a:off x="5560721" y="3069583"/>
              <a:ext cx="96261" cy="33490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6" name="Freeform 66"/>
            <p:cNvSpPr>
              <a:spLocks noChangeAspect="1"/>
            </p:cNvSpPr>
            <p:nvPr/>
          </p:nvSpPr>
          <p:spPr bwMode="gray">
            <a:xfrm>
              <a:off x="5598844" y="2952366"/>
              <a:ext cx="103886" cy="97332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7" name="Freeform 67"/>
            <p:cNvSpPr>
              <a:spLocks noChangeAspect="1"/>
            </p:cNvSpPr>
            <p:nvPr/>
          </p:nvSpPr>
          <p:spPr bwMode="gray">
            <a:xfrm>
              <a:off x="6011527" y="3049697"/>
              <a:ext cx="41935" cy="25118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Freeform 68"/>
            <p:cNvSpPr>
              <a:spLocks noChangeAspect="1"/>
            </p:cNvSpPr>
            <p:nvPr/>
          </p:nvSpPr>
          <p:spPr bwMode="gray">
            <a:xfrm>
              <a:off x="5934328" y="3031906"/>
              <a:ext cx="103886" cy="93146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49" name="Group 69"/>
            <p:cNvGrpSpPr>
              <a:grpSpLocks noChangeAspect="1"/>
            </p:cNvGrpSpPr>
            <p:nvPr/>
          </p:nvGrpSpPr>
          <p:grpSpPr bwMode="gray">
            <a:xfrm>
              <a:off x="5685574" y="2785960"/>
              <a:ext cx="97214" cy="152800"/>
              <a:chOff x="3802" y="2280"/>
              <a:chExt cx="102" cy="146"/>
            </a:xfrm>
            <a:solidFill>
              <a:schemeClr val="accent4"/>
            </a:solidFill>
          </p:grpSpPr>
          <p:sp>
            <p:nvSpPr>
              <p:cNvPr id="390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1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2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3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4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5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6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7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8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9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400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50" name="Freeform 81"/>
            <p:cNvSpPr>
              <a:spLocks noChangeAspect="1"/>
            </p:cNvSpPr>
            <p:nvPr/>
          </p:nvSpPr>
          <p:spPr bwMode="gray">
            <a:xfrm>
              <a:off x="5651263" y="2943994"/>
              <a:ext cx="14296" cy="12559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1" name="Freeform 82"/>
            <p:cNvSpPr>
              <a:spLocks noChangeAspect="1"/>
            </p:cNvSpPr>
            <p:nvPr/>
          </p:nvSpPr>
          <p:spPr bwMode="gray">
            <a:xfrm>
              <a:off x="5673184" y="3039232"/>
              <a:ext cx="2860" cy="9420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Freeform 83"/>
            <p:cNvSpPr>
              <a:spLocks noChangeAspect="1"/>
            </p:cNvSpPr>
            <p:nvPr/>
          </p:nvSpPr>
          <p:spPr bwMode="gray">
            <a:xfrm>
              <a:off x="5763726" y="3097840"/>
              <a:ext cx="25733" cy="12559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4" name="Freeform 84"/>
            <p:cNvSpPr>
              <a:spLocks noChangeAspect="1"/>
            </p:cNvSpPr>
            <p:nvPr/>
          </p:nvSpPr>
          <p:spPr bwMode="gray">
            <a:xfrm>
              <a:off x="5751337" y="3106213"/>
              <a:ext cx="16203" cy="14652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5" name="Freeform 85"/>
            <p:cNvSpPr>
              <a:spLocks noChangeAspect="1"/>
            </p:cNvSpPr>
            <p:nvPr/>
          </p:nvSpPr>
          <p:spPr bwMode="gray">
            <a:xfrm>
              <a:off x="5797084" y="3033999"/>
              <a:ext cx="30499" cy="12559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6" name="Freeform 86"/>
            <p:cNvSpPr>
              <a:spLocks noChangeAspect="1"/>
            </p:cNvSpPr>
            <p:nvPr/>
          </p:nvSpPr>
          <p:spPr bwMode="gray">
            <a:xfrm>
              <a:off x="5702729" y="2982717"/>
              <a:ext cx="65763" cy="84773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Freeform 87"/>
            <p:cNvSpPr>
              <a:spLocks noChangeAspect="1"/>
            </p:cNvSpPr>
            <p:nvPr/>
          </p:nvSpPr>
          <p:spPr bwMode="gray">
            <a:xfrm>
              <a:off x="5791366" y="2976437"/>
              <a:ext cx="15249" cy="35584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Freeform 88"/>
            <p:cNvSpPr>
              <a:spLocks noChangeAspect="1"/>
            </p:cNvSpPr>
            <p:nvPr/>
          </p:nvSpPr>
          <p:spPr bwMode="gray">
            <a:xfrm>
              <a:off x="5828536" y="3006788"/>
              <a:ext cx="108651" cy="100471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0" name="Freeform 89"/>
            <p:cNvSpPr>
              <a:spLocks noChangeAspect="1"/>
            </p:cNvSpPr>
            <p:nvPr/>
          </p:nvSpPr>
          <p:spPr bwMode="gray">
            <a:xfrm>
              <a:off x="6037260" y="3031906"/>
              <a:ext cx="24780" cy="2511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1" name="Freeform 90"/>
            <p:cNvSpPr>
              <a:spLocks noChangeAspect="1"/>
            </p:cNvSpPr>
            <p:nvPr/>
          </p:nvSpPr>
          <p:spPr bwMode="gray">
            <a:xfrm>
              <a:off x="5527363" y="2730492"/>
              <a:ext cx="75293" cy="173732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2" name="Freeform 91"/>
            <p:cNvSpPr>
              <a:spLocks noChangeAspect="1"/>
            </p:cNvSpPr>
            <p:nvPr/>
          </p:nvSpPr>
          <p:spPr bwMode="gray">
            <a:xfrm>
              <a:off x="5605515" y="2923062"/>
              <a:ext cx="101026" cy="69074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3" name="Freeform 92"/>
            <p:cNvSpPr>
              <a:spLocks noChangeAspect="1"/>
            </p:cNvSpPr>
            <p:nvPr/>
          </p:nvSpPr>
          <p:spPr bwMode="gray">
            <a:xfrm>
              <a:off x="5507349" y="2925155"/>
              <a:ext cx="42889" cy="61748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5" name="Freeform 93"/>
            <p:cNvSpPr>
              <a:spLocks noChangeAspect="1"/>
            </p:cNvSpPr>
            <p:nvPr/>
          </p:nvSpPr>
          <p:spPr bwMode="gray">
            <a:xfrm>
              <a:off x="5480662" y="2760842"/>
              <a:ext cx="81965" cy="176872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7" name="Freeform 94"/>
            <p:cNvSpPr>
              <a:spLocks noChangeAspect="1"/>
            </p:cNvSpPr>
            <p:nvPr/>
          </p:nvSpPr>
          <p:spPr bwMode="gray">
            <a:xfrm>
              <a:off x="5424430" y="2665604"/>
              <a:ext cx="92449" cy="219781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2" name="Freeform 95"/>
            <p:cNvSpPr>
              <a:spLocks noChangeAspect="1"/>
            </p:cNvSpPr>
            <p:nvPr/>
          </p:nvSpPr>
          <p:spPr bwMode="gray">
            <a:xfrm>
              <a:off x="5529269" y="2833057"/>
              <a:ext cx="55279" cy="49189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3" name="Freeform 96"/>
            <p:cNvSpPr>
              <a:spLocks noChangeAspect="1"/>
            </p:cNvSpPr>
            <p:nvPr/>
          </p:nvSpPr>
          <p:spPr bwMode="gray">
            <a:xfrm>
              <a:off x="5507349" y="2738865"/>
              <a:ext cx="75293" cy="102564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74" name="Group 97"/>
            <p:cNvGrpSpPr>
              <a:grpSpLocks noChangeAspect="1"/>
            </p:cNvGrpSpPr>
            <p:nvPr/>
          </p:nvGrpSpPr>
          <p:grpSpPr bwMode="gray">
            <a:xfrm>
              <a:off x="5095619" y="2547341"/>
              <a:ext cx="382185" cy="387233"/>
              <a:chOff x="3183" y="2052"/>
              <a:chExt cx="401" cy="370"/>
            </a:xfrm>
            <a:solidFill>
              <a:schemeClr val="accent4"/>
            </a:solidFill>
          </p:grpSpPr>
          <p:sp>
            <p:nvSpPr>
              <p:cNvPr id="383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4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5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6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7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8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9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75" name="Freeform 105"/>
            <p:cNvSpPr>
              <a:spLocks noChangeAspect="1"/>
            </p:cNvSpPr>
            <p:nvPr/>
          </p:nvSpPr>
          <p:spPr bwMode="gray">
            <a:xfrm>
              <a:off x="5715120" y="2704327"/>
              <a:ext cx="18109" cy="41863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76" name="Group 106"/>
            <p:cNvGrpSpPr>
              <a:grpSpLocks noChangeAspect="1"/>
            </p:cNvGrpSpPr>
            <p:nvPr/>
          </p:nvGrpSpPr>
          <p:grpSpPr bwMode="gray">
            <a:xfrm>
              <a:off x="5815193" y="2418612"/>
              <a:ext cx="169648" cy="211408"/>
              <a:chOff x="3938" y="1929"/>
              <a:chExt cx="178" cy="202"/>
            </a:xfrm>
            <a:solidFill>
              <a:schemeClr val="accent4"/>
            </a:solidFill>
          </p:grpSpPr>
          <p:sp>
            <p:nvSpPr>
              <p:cNvPr id="379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0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1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2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77" name="Freeform 111"/>
            <p:cNvSpPr>
              <a:spLocks noChangeAspect="1"/>
            </p:cNvSpPr>
            <p:nvPr/>
          </p:nvSpPr>
          <p:spPr bwMode="gray">
            <a:xfrm>
              <a:off x="5778023" y="2525363"/>
              <a:ext cx="36217" cy="59655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8" name="Freeform 112"/>
            <p:cNvSpPr>
              <a:spLocks noChangeAspect="1"/>
            </p:cNvSpPr>
            <p:nvPr/>
          </p:nvSpPr>
          <p:spPr bwMode="gray">
            <a:xfrm>
              <a:off x="5377730" y="2301396"/>
              <a:ext cx="330719" cy="177918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4" name="Freeform 113"/>
            <p:cNvSpPr>
              <a:spLocks noChangeAspect="1"/>
            </p:cNvSpPr>
            <p:nvPr/>
          </p:nvSpPr>
          <p:spPr bwMode="gray">
            <a:xfrm>
              <a:off x="5595032" y="2767122"/>
              <a:ext cx="24780" cy="24072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5" name="Freeform 114"/>
            <p:cNvSpPr>
              <a:spLocks noChangeAspect="1"/>
            </p:cNvSpPr>
            <p:nvPr/>
          </p:nvSpPr>
          <p:spPr bwMode="gray">
            <a:xfrm>
              <a:off x="5229050" y="2277324"/>
              <a:ext cx="640469" cy="488751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rgbClr val="A9D400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6" name="Freeform 115"/>
            <p:cNvSpPr>
              <a:spLocks noChangeAspect="1"/>
            </p:cNvSpPr>
            <p:nvPr/>
          </p:nvSpPr>
          <p:spPr bwMode="gray">
            <a:xfrm>
              <a:off x="5759914" y="2458382"/>
              <a:ext cx="65763" cy="79540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87" name="Group 116"/>
            <p:cNvGrpSpPr>
              <a:grpSpLocks noChangeAspect="1"/>
            </p:cNvGrpSpPr>
            <p:nvPr/>
          </p:nvGrpSpPr>
          <p:grpSpPr bwMode="gray">
            <a:xfrm>
              <a:off x="4663874" y="1404481"/>
              <a:ext cx="1785116" cy="1080066"/>
              <a:chOff x="2730" y="960"/>
              <a:chExt cx="1873" cy="1032"/>
            </a:xfrm>
            <a:solidFill>
              <a:schemeClr val="accent4"/>
            </a:solidFill>
          </p:grpSpPr>
          <p:grpSp>
            <p:nvGrpSpPr>
              <p:cNvPr id="362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66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2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3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4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5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6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7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8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3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64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65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8" name="Group 135"/>
            <p:cNvGrpSpPr>
              <a:grpSpLocks noChangeAspect="1"/>
            </p:cNvGrpSpPr>
            <p:nvPr/>
          </p:nvGrpSpPr>
          <p:grpSpPr bwMode="gray">
            <a:xfrm>
              <a:off x="4732495" y="2470941"/>
              <a:ext cx="388856" cy="386187"/>
              <a:chOff x="2802" y="1979"/>
              <a:chExt cx="408" cy="369"/>
            </a:xfrm>
            <a:solidFill>
              <a:schemeClr val="accent4"/>
            </a:solidFill>
          </p:grpSpPr>
          <p:sp>
            <p:nvSpPr>
              <p:cNvPr id="333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334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59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5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336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57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37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55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8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339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53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0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341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51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2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43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44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345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49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6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47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48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89" name="Freeform 165"/>
            <p:cNvSpPr>
              <a:spLocks noChangeAspect="1"/>
            </p:cNvSpPr>
            <p:nvPr/>
          </p:nvSpPr>
          <p:spPr bwMode="gray">
            <a:xfrm>
              <a:off x="4913580" y="2482453"/>
              <a:ext cx="32405" cy="36630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0" name="Freeform 166"/>
            <p:cNvSpPr>
              <a:spLocks noChangeAspect="1"/>
            </p:cNvSpPr>
            <p:nvPr/>
          </p:nvSpPr>
          <p:spPr bwMode="gray">
            <a:xfrm>
              <a:off x="4945985" y="2237554"/>
              <a:ext cx="425073" cy="249085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1" name="Freeform 167"/>
            <p:cNvSpPr>
              <a:spLocks noChangeAspect="1"/>
            </p:cNvSpPr>
            <p:nvPr/>
          </p:nvSpPr>
          <p:spPr bwMode="gray">
            <a:xfrm>
              <a:off x="4876411" y="2447917"/>
              <a:ext cx="70528" cy="37677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2" name="Freeform 168"/>
            <p:cNvSpPr>
              <a:spLocks noChangeAspect="1"/>
            </p:cNvSpPr>
            <p:nvPr/>
          </p:nvSpPr>
          <p:spPr bwMode="gray">
            <a:xfrm>
              <a:off x="5045105" y="2415472"/>
              <a:ext cx="179179" cy="127682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3" name="Freeform 169"/>
            <p:cNvSpPr>
              <a:spLocks noChangeAspect="1"/>
            </p:cNvSpPr>
            <p:nvPr/>
          </p:nvSpPr>
          <p:spPr bwMode="gray">
            <a:xfrm>
              <a:off x="5007935" y="2459429"/>
              <a:ext cx="148680" cy="11303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94" name="Group 170"/>
            <p:cNvGrpSpPr>
              <a:grpSpLocks noChangeAspect="1"/>
            </p:cNvGrpSpPr>
            <p:nvPr/>
          </p:nvGrpSpPr>
          <p:grpSpPr bwMode="gray">
            <a:xfrm>
              <a:off x="4927877" y="2474081"/>
              <a:ext cx="58138" cy="51283"/>
              <a:chOff x="3007" y="1982"/>
              <a:chExt cx="61" cy="49"/>
            </a:xfrm>
            <a:solidFill>
              <a:schemeClr val="accent4"/>
            </a:solidFill>
          </p:grpSpPr>
          <p:sp>
            <p:nvSpPr>
              <p:cNvPr id="331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2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95" name="Freeform 173"/>
            <p:cNvSpPr>
              <a:spLocks noChangeAspect="1"/>
            </p:cNvSpPr>
            <p:nvPr/>
          </p:nvSpPr>
          <p:spPr bwMode="gray">
            <a:xfrm>
              <a:off x="4203538" y="1972771"/>
              <a:ext cx="114369" cy="85819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96" name="Group 222"/>
            <p:cNvGrpSpPr>
              <a:grpSpLocks noChangeAspect="1"/>
            </p:cNvGrpSpPr>
            <p:nvPr/>
          </p:nvGrpSpPr>
          <p:grpSpPr bwMode="gray">
            <a:xfrm>
              <a:off x="4571426" y="1404480"/>
              <a:ext cx="172507" cy="195710"/>
              <a:chOff x="3202" y="1036"/>
              <a:chExt cx="181" cy="187"/>
            </a:xfrm>
            <a:solidFill>
              <a:schemeClr val="accent4"/>
            </a:solidFill>
          </p:grpSpPr>
          <p:sp>
            <p:nvSpPr>
              <p:cNvPr id="325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6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7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8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9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0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97" name="Freeform 229"/>
            <p:cNvSpPr>
              <a:spLocks noChangeAspect="1"/>
            </p:cNvSpPr>
            <p:nvPr/>
          </p:nvSpPr>
          <p:spPr bwMode="gray">
            <a:xfrm>
              <a:off x="3999579" y="2141270"/>
              <a:ext cx="3812" cy="4186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8" name="Freeform 230"/>
            <p:cNvSpPr>
              <a:spLocks noChangeAspect="1"/>
            </p:cNvSpPr>
            <p:nvPr/>
          </p:nvSpPr>
          <p:spPr bwMode="gray">
            <a:xfrm>
              <a:off x="4202584" y="1761363"/>
              <a:ext cx="27640" cy="29304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9" name="Freeform 231"/>
            <p:cNvSpPr>
              <a:spLocks noChangeAspect="1"/>
            </p:cNvSpPr>
            <p:nvPr/>
          </p:nvSpPr>
          <p:spPr bwMode="gray">
            <a:xfrm>
              <a:off x="4166367" y="1829390"/>
              <a:ext cx="27640" cy="20932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0" name="Freeform 232"/>
            <p:cNvSpPr>
              <a:spLocks noChangeAspect="1"/>
            </p:cNvSpPr>
            <p:nvPr/>
          </p:nvSpPr>
          <p:spPr bwMode="gray">
            <a:xfrm>
              <a:off x="4000532" y="2138130"/>
              <a:ext cx="8578" cy="3140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1" name="Freeform 233"/>
            <p:cNvSpPr>
              <a:spLocks noChangeAspect="1"/>
            </p:cNvSpPr>
            <p:nvPr/>
          </p:nvSpPr>
          <p:spPr bwMode="gray">
            <a:xfrm>
              <a:off x="3697453" y="1404480"/>
              <a:ext cx="578519" cy="734696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2" name="Freeform 234"/>
            <p:cNvSpPr>
              <a:spLocks noChangeAspect="1"/>
            </p:cNvSpPr>
            <p:nvPr/>
          </p:nvSpPr>
          <p:spPr bwMode="gray">
            <a:xfrm>
              <a:off x="3886162" y="1854508"/>
              <a:ext cx="31452" cy="345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3" name="Freeform 235"/>
            <p:cNvSpPr>
              <a:spLocks noChangeAspect="1"/>
            </p:cNvSpPr>
            <p:nvPr/>
          </p:nvSpPr>
          <p:spPr bwMode="gray">
            <a:xfrm>
              <a:off x="3739388" y="1557280"/>
              <a:ext cx="31452" cy="12559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04" name="Group 236"/>
            <p:cNvGrpSpPr>
              <a:grpSpLocks noChangeAspect="1"/>
            </p:cNvGrpSpPr>
            <p:nvPr/>
          </p:nvGrpSpPr>
          <p:grpSpPr bwMode="gray">
            <a:xfrm>
              <a:off x="3609770" y="2859221"/>
              <a:ext cx="485117" cy="900055"/>
              <a:chOff x="1624" y="2350"/>
              <a:chExt cx="509" cy="860"/>
            </a:xfrm>
            <a:solidFill>
              <a:schemeClr val="accent4"/>
            </a:solidFill>
          </p:grpSpPr>
          <p:sp>
            <p:nvSpPr>
              <p:cNvPr id="300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1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2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3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4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5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6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7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8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9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0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1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2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3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4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5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6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7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8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9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0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1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2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3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4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05" name="Freeform 262"/>
            <p:cNvSpPr>
              <a:spLocks noChangeAspect="1"/>
            </p:cNvSpPr>
            <p:nvPr/>
          </p:nvSpPr>
          <p:spPr bwMode="gray">
            <a:xfrm>
              <a:off x="3544008" y="2828870"/>
              <a:ext cx="44795" cy="49189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6" name="Freeform 263"/>
            <p:cNvSpPr>
              <a:spLocks noChangeAspect="1"/>
            </p:cNvSpPr>
            <p:nvPr/>
          </p:nvSpPr>
          <p:spPr bwMode="gray">
            <a:xfrm>
              <a:off x="3591661" y="2891665"/>
              <a:ext cx="60997" cy="28258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7" name="Freeform 264"/>
            <p:cNvSpPr>
              <a:spLocks noChangeAspect="1"/>
            </p:cNvSpPr>
            <p:nvPr/>
          </p:nvSpPr>
          <p:spPr bwMode="gray">
            <a:xfrm>
              <a:off x="3495400" y="2795380"/>
              <a:ext cx="40983" cy="49189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8" name="Freeform 265"/>
            <p:cNvSpPr>
              <a:spLocks noChangeAspect="1"/>
            </p:cNvSpPr>
            <p:nvPr/>
          </p:nvSpPr>
          <p:spPr bwMode="gray">
            <a:xfrm>
              <a:off x="3526852" y="2788053"/>
              <a:ext cx="11437" cy="30351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9" name="Freeform 266"/>
            <p:cNvSpPr>
              <a:spLocks noChangeAspect="1"/>
            </p:cNvSpPr>
            <p:nvPr/>
          </p:nvSpPr>
          <p:spPr bwMode="gray">
            <a:xfrm>
              <a:off x="3518274" y="2836196"/>
              <a:ext cx="23827" cy="14652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0" name="Freeform 267"/>
            <p:cNvSpPr>
              <a:spLocks noChangeAspect="1"/>
            </p:cNvSpPr>
            <p:nvPr/>
          </p:nvSpPr>
          <p:spPr bwMode="gray">
            <a:xfrm>
              <a:off x="3562116" y="2873873"/>
              <a:ext cx="34311" cy="33490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1" name="Freeform 268"/>
            <p:cNvSpPr>
              <a:spLocks noChangeAspect="1"/>
            </p:cNvSpPr>
            <p:nvPr/>
          </p:nvSpPr>
          <p:spPr bwMode="gray">
            <a:xfrm>
              <a:off x="3524946" y="2817358"/>
              <a:ext cx="63857" cy="35584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2" name="Freeform 269"/>
            <p:cNvSpPr>
              <a:spLocks noChangeAspect="1"/>
            </p:cNvSpPr>
            <p:nvPr/>
          </p:nvSpPr>
          <p:spPr bwMode="gray">
            <a:xfrm>
              <a:off x="3236163" y="2608042"/>
              <a:ext cx="315469" cy="226060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13" name="Group 270"/>
            <p:cNvGrpSpPr>
              <a:grpSpLocks noChangeAspect="1"/>
            </p:cNvGrpSpPr>
            <p:nvPr/>
          </p:nvGrpSpPr>
          <p:grpSpPr bwMode="gray">
            <a:xfrm>
              <a:off x="2702439" y="1818924"/>
              <a:ext cx="1059823" cy="887496"/>
              <a:chOff x="672" y="1356"/>
              <a:chExt cx="1112" cy="848"/>
            </a:xfrm>
            <a:solidFill>
              <a:schemeClr val="accent4"/>
            </a:solidFill>
          </p:grpSpPr>
          <p:grpSp>
            <p:nvGrpSpPr>
              <p:cNvPr id="288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95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9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90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4" name="Group 283"/>
            <p:cNvGrpSpPr>
              <a:grpSpLocks noChangeAspect="1"/>
            </p:cNvGrpSpPr>
            <p:nvPr/>
          </p:nvGrpSpPr>
          <p:grpSpPr bwMode="gray">
            <a:xfrm>
              <a:off x="2985504" y="1404480"/>
              <a:ext cx="923533" cy="1069601"/>
              <a:chOff x="969" y="960"/>
              <a:chExt cx="969" cy="1022"/>
            </a:xfrm>
            <a:solidFill>
              <a:schemeClr val="accent4"/>
            </a:solidFill>
          </p:grpSpPr>
          <p:sp>
            <p:nvSpPr>
              <p:cNvPr id="259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0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1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2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3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4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5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6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7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8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9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0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1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2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3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4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5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6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7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8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9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solidFill>
                <a:srgbClr val="A9D400"/>
              </a:solidFill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0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1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2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3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4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5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6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7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15" name="Freeform 313"/>
            <p:cNvSpPr>
              <a:spLocks noChangeAspect="1"/>
            </p:cNvSpPr>
            <p:nvPr/>
          </p:nvSpPr>
          <p:spPr bwMode="gray">
            <a:xfrm rot="21085610">
              <a:off x="3643128" y="2668744"/>
              <a:ext cx="7625" cy="4186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6" name="Freeform 314"/>
            <p:cNvSpPr>
              <a:spLocks noChangeAspect="1"/>
            </p:cNvSpPr>
            <p:nvPr/>
          </p:nvSpPr>
          <p:spPr bwMode="gray">
            <a:xfrm rot="21085610">
              <a:off x="3655517" y="2669791"/>
              <a:ext cx="953" cy="10466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7" name="Freeform 315"/>
            <p:cNvSpPr>
              <a:spLocks noChangeAspect="1"/>
            </p:cNvSpPr>
            <p:nvPr/>
          </p:nvSpPr>
          <p:spPr bwMode="gray">
            <a:xfrm rot="21085610">
              <a:off x="3655517" y="2693862"/>
              <a:ext cx="1906" cy="1047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8" name="Freeform 316"/>
            <p:cNvSpPr>
              <a:spLocks noChangeAspect="1"/>
            </p:cNvSpPr>
            <p:nvPr/>
          </p:nvSpPr>
          <p:spPr bwMode="gray">
            <a:xfrm rot="21085610">
              <a:off x="3650752" y="2692815"/>
              <a:ext cx="3812" cy="12559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9" name="Freeform 317"/>
            <p:cNvSpPr>
              <a:spLocks noChangeAspect="1"/>
            </p:cNvSpPr>
            <p:nvPr/>
          </p:nvSpPr>
          <p:spPr bwMode="gray">
            <a:xfrm rot="21085610">
              <a:off x="3655517" y="2707467"/>
              <a:ext cx="953" cy="627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0" name="Freeform 318"/>
            <p:cNvSpPr>
              <a:spLocks noChangeAspect="1"/>
            </p:cNvSpPr>
            <p:nvPr/>
          </p:nvSpPr>
          <p:spPr bwMode="gray">
            <a:xfrm rot="21085610">
              <a:off x="3664095" y="2689675"/>
              <a:ext cx="953" cy="8373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1" name="Freeform 319"/>
            <p:cNvSpPr>
              <a:spLocks noChangeAspect="1"/>
            </p:cNvSpPr>
            <p:nvPr/>
          </p:nvSpPr>
          <p:spPr bwMode="gray">
            <a:xfrm rot="21085610">
              <a:off x="3668861" y="2697002"/>
              <a:ext cx="2860" cy="9420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2" name="Freeform 320"/>
            <p:cNvSpPr>
              <a:spLocks noChangeAspect="1"/>
            </p:cNvSpPr>
            <p:nvPr/>
          </p:nvSpPr>
          <p:spPr bwMode="gray">
            <a:xfrm rot="21085610">
              <a:off x="3677439" y="2704327"/>
              <a:ext cx="1906" cy="2093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3" name="Freeform 321"/>
            <p:cNvSpPr>
              <a:spLocks noChangeAspect="1"/>
            </p:cNvSpPr>
            <p:nvPr/>
          </p:nvSpPr>
          <p:spPr bwMode="gray">
            <a:xfrm rot="21085610">
              <a:off x="3673626" y="2713747"/>
              <a:ext cx="2860" cy="104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4" name="Freeform 322"/>
            <p:cNvSpPr>
              <a:spLocks noChangeAspect="1"/>
            </p:cNvSpPr>
            <p:nvPr/>
          </p:nvSpPr>
          <p:spPr bwMode="gray">
            <a:xfrm rot="21085610">
              <a:off x="3682204" y="2723166"/>
              <a:ext cx="2860" cy="9420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5" name="Freeform 323"/>
            <p:cNvSpPr>
              <a:spLocks noChangeAspect="1"/>
            </p:cNvSpPr>
            <p:nvPr/>
          </p:nvSpPr>
          <p:spPr bwMode="gray">
            <a:xfrm rot="21085610">
              <a:off x="3689828" y="2729445"/>
              <a:ext cx="2860" cy="1047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6" name="Freeform 324"/>
            <p:cNvSpPr>
              <a:spLocks noChangeAspect="1"/>
            </p:cNvSpPr>
            <p:nvPr/>
          </p:nvSpPr>
          <p:spPr bwMode="gray">
            <a:xfrm rot="21085610">
              <a:off x="3696500" y="2733632"/>
              <a:ext cx="5718" cy="4186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7" name="Freeform 325"/>
            <p:cNvSpPr>
              <a:spLocks noChangeAspect="1"/>
            </p:cNvSpPr>
            <p:nvPr/>
          </p:nvSpPr>
          <p:spPr bwMode="gray">
            <a:xfrm rot="21085610">
              <a:off x="3688875" y="2745144"/>
              <a:ext cx="3812" cy="6279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8" name="Freeform 326"/>
            <p:cNvSpPr>
              <a:spLocks noChangeAspect="1"/>
            </p:cNvSpPr>
            <p:nvPr/>
          </p:nvSpPr>
          <p:spPr bwMode="gray">
            <a:xfrm rot="21085610">
              <a:off x="3654565" y="2706421"/>
              <a:ext cx="1906" cy="3140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9" name="Freeform 327"/>
            <p:cNvSpPr>
              <a:spLocks noChangeAspect="1"/>
            </p:cNvSpPr>
            <p:nvPr/>
          </p:nvSpPr>
          <p:spPr bwMode="gray">
            <a:xfrm rot="21085610">
              <a:off x="3635503" y="2695955"/>
              <a:ext cx="953" cy="4186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0" name="Freeform 328"/>
            <p:cNvSpPr>
              <a:spLocks noChangeAspect="1"/>
            </p:cNvSpPr>
            <p:nvPr/>
          </p:nvSpPr>
          <p:spPr bwMode="gray">
            <a:xfrm rot="21085610">
              <a:off x="3633597" y="2701188"/>
              <a:ext cx="1906" cy="209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1" name="Freeform 329"/>
            <p:cNvSpPr>
              <a:spLocks noChangeAspect="1"/>
            </p:cNvSpPr>
            <p:nvPr/>
          </p:nvSpPr>
          <p:spPr bwMode="gray">
            <a:xfrm rot="21085610">
              <a:off x="3627878" y="2703281"/>
              <a:ext cx="3812" cy="4186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2" name="Freeform 330"/>
            <p:cNvSpPr>
              <a:spLocks noChangeAspect="1"/>
            </p:cNvSpPr>
            <p:nvPr/>
          </p:nvSpPr>
          <p:spPr bwMode="gray">
            <a:xfrm rot="20552049">
              <a:off x="3653611" y="2793287"/>
              <a:ext cx="14296" cy="11513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3" name="Freeform 331"/>
            <p:cNvSpPr>
              <a:spLocks noChangeAspect="1"/>
            </p:cNvSpPr>
            <p:nvPr/>
          </p:nvSpPr>
          <p:spPr bwMode="gray">
            <a:xfrm rot="20552049">
              <a:off x="3692688" y="2755610"/>
              <a:ext cx="22874" cy="34537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4" name="Freeform 332"/>
            <p:cNvSpPr>
              <a:spLocks noChangeAspect="1"/>
            </p:cNvSpPr>
            <p:nvPr/>
          </p:nvSpPr>
          <p:spPr bwMode="gray">
            <a:xfrm rot="20552049">
              <a:off x="3761309" y="2776541"/>
              <a:ext cx="953" cy="104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5" name="Freeform 333"/>
            <p:cNvSpPr>
              <a:spLocks noChangeAspect="1"/>
            </p:cNvSpPr>
            <p:nvPr/>
          </p:nvSpPr>
          <p:spPr bwMode="gray">
            <a:xfrm rot="20552049">
              <a:off x="3774653" y="2804799"/>
              <a:ext cx="1906" cy="732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6" name="Freeform 334"/>
            <p:cNvSpPr>
              <a:spLocks noChangeAspect="1"/>
            </p:cNvSpPr>
            <p:nvPr/>
          </p:nvSpPr>
          <p:spPr bwMode="gray">
            <a:xfrm rot="20552049">
              <a:off x="3788948" y="2856081"/>
              <a:ext cx="1906" cy="3140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7" name="Freeform 335"/>
            <p:cNvSpPr>
              <a:spLocks noChangeAspect="1"/>
            </p:cNvSpPr>
            <p:nvPr/>
          </p:nvSpPr>
          <p:spPr bwMode="gray">
            <a:xfrm rot="20552049">
              <a:off x="3785136" y="2865500"/>
              <a:ext cx="5718" cy="10466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8" name="Freeform 336"/>
            <p:cNvSpPr>
              <a:spLocks noChangeAspect="1"/>
            </p:cNvSpPr>
            <p:nvPr/>
          </p:nvSpPr>
          <p:spPr bwMode="gray">
            <a:xfrm rot="20552049">
              <a:off x="3681251" y="2759796"/>
              <a:ext cx="953" cy="2093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39" name="Group 337"/>
            <p:cNvGrpSpPr>
              <a:grpSpLocks noChangeAspect="1"/>
            </p:cNvGrpSpPr>
            <p:nvPr/>
          </p:nvGrpSpPr>
          <p:grpSpPr bwMode="gray">
            <a:xfrm>
              <a:off x="3676485" y="2761889"/>
              <a:ext cx="17155" cy="29304"/>
              <a:chOff x="1694" y="2257"/>
              <a:chExt cx="18" cy="28"/>
            </a:xfrm>
            <a:solidFill>
              <a:schemeClr val="accent4"/>
            </a:solidFill>
          </p:grpSpPr>
          <p:sp>
            <p:nvSpPr>
              <p:cNvPr id="257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8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40" name="Freeform 340"/>
            <p:cNvSpPr>
              <a:spLocks noChangeAspect="1"/>
            </p:cNvSpPr>
            <p:nvPr/>
          </p:nvSpPr>
          <p:spPr bwMode="gray">
            <a:xfrm rot="20552049">
              <a:off x="3723186" y="2768169"/>
              <a:ext cx="9531" cy="8373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1" name="Freeform 341"/>
            <p:cNvSpPr>
              <a:spLocks noChangeAspect="1"/>
            </p:cNvSpPr>
            <p:nvPr/>
          </p:nvSpPr>
          <p:spPr bwMode="gray">
            <a:xfrm rot="20552049">
              <a:off x="3781324" y="2828870"/>
              <a:ext cx="0" cy="314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2" name="Freeform 342"/>
            <p:cNvSpPr>
              <a:spLocks noChangeAspect="1"/>
            </p:cNvSpPr>
            <p:nvPr/>
          </p:nvSpPr>
          <p:spPr bwMode="gray">
            <a:xfrm rot="20552049">
              <a:off x="3765122" y="2784914"/>
              <a:ext cx="2860" cy="7326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3" name="Freeform 343"/>
            <p:cNvSpPr>
              <a:spLocks noChangeAspect="1"/>
            </p:cNvSpPr>
            <p:nvPr/>
          </p:nvSpPr>
          <p:spPr bwMode="gray">
            <a:xfrm rot="20552049">
              <a:off x="3737482" y="2766076"/>
              <a:ext cx="0" cy="1047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4" name="Freeform 344"/>
            <p:cNvSpPr>
              <a:spLocks noChangeAspect="1"/>
            </p:cNvSpPr>
            <p:nvPr/>
          </p:nvSpPr>
          <p:spPr bwMode="gray">
            <a:xfrm rot="20552049">
              <a:off x="3739388" y="2774448"/>
              <a:ext cx="953" cy="2093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5" name="Freeform 345"/>
            <p:cNvSpPr>
              <a:spLocks noChangeAspect="1"/>
            </p:cNvSpPr>
            <p:nvPr/>
          </p:nvSpPr>
          <p:spPr bwMode="gray">
            <a:xfrm rot="20552049">
              <a:off x="3769887" y="2796426"/>
              <a:ext cx="1906" cy="523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6" name="Freeform 346"/>
            <p:cNvSpPr>
              <a:spLocks noChangeAspect="1"/>
            </p:cNvSpPr>
            <p:nvPr/>
          </p:nvSpPr>
          <p:spPr bwMode="gray">
            <a:xfrm rot="20552049">
              <a:off x="3781324" y="2845615"/>
              <a:ext cx="953" cy="314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7" name="Freeform 347"/>
            <p:cNvSpPr>
              <a:spLocks noChangeAspect="1"/>
            </p:cNvSpPr>
            <p:nvPr/>
          </p:nvSpPr>
          <p:spPr bwMode="gray">
            <a:xfrm rot="20552049">
              <a:off x="3598333" y="2730492"/>
              <a:ext cx="70528" cy="51283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8" name="Freeform 348"/>
            <p:cNvSpPr>
              <a:spLocks noChangeAspect="1"/>
            </p:cNvSpPr>
            <p:nvPr/>
          </p:nvSpPr>
          <p:spPr bwMode="gray">
            <a:xfrm rot="20552049">
              <a:off x="3609770" y="2757703"/>
              <a:ext cx="2860" cy="6279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9" name="Freeform 349"/>
            <p:cNvSpPr>
              <a:spLocks noChangeAspect="1"/>
            </p:cNvSpPr>
            <p:nvPr/>
          </p:nvSpPr>
          <p:spPr bwMode="gray">
            <a:xfrm rot="20552049">
              <a:off x="3635503" y="2736772"/>
              <a:ext cx="6672" cy="9420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0" name="Freeform 350"/>
            <p:cNvSpPr>
              <a:spLocks noChangeAspect="1"/>
            </p:cNvSpPr>
            <p:nvPr/>
          </p:nvSpPr>
          <p:spPr bwMode="gray">
            <a:xfrm rot="20552049">
              <a:off x="3754638" y="2774448"/>
              <a:ext cx="0" cy="3140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1" name="Freeform 351"/>
            <p:cNvSpPr>
              <a:spLocks noChangeAspect="1"/>
            </p:cNvSpPr>
            <p:nvPr/>
          </p:nvSpPr>
          <p:spPr bwMode="gray">
            <a:xfrm rot="20552049">
              <a:off x="3779418" y="2818405"/>
              <a:ext cx="953" cy="418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52" name="Group 362"/>
            <p:cNvGrpSpPr/>
            <p:nvPr/>
          </p:nvGrpSpPr>
          <p:grpSpPr bwMode="gray">
            <a:xfrm>
              <a:off x="4352218" y="1828344"/>
              <a:ext cx="528006" cy="731557"/>
              <a:chOff x="4580731" y="1911697"/>
              <a:chExt cx="879476" cy="1109663"/>
            </a:xfrm>
            <a:solidFill>
              <a:schemeClr val="accent4"/>
            </a:solidFill>
          </p:grpSpPr>
          <p:sp>
            <p:nvSpPr>
              <p:cNvPr id="208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9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0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11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54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12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3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4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5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6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7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8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19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52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20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50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21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2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3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4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25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48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26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7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8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9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0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1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2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3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4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5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6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7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8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9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0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1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2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3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4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45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46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53" name="Group 368"/>
            <p:cNvGrpSpPr/>
            <p:nvPr/>
          </p:nvGrpSpPr>
          <p:grpSpPr bwMode="gray">
            <a:xfrm>
              <a:off x="4276925" y="2542108"/>
              <a:ext cx="718621" cy="883310"/>
              <a:chOff x="4455318" y="2994372"/>
              <a:chExt cx="1196974" cy="1339850"/>
            </a:xfrm>
            <a:solidFill>
              <a:schemeClr val="accent4"/>
            </a:solidFill>
          </p:grpSpPr>
          <p:sp>
            <p:nvSpPr>
              <p:cNvPr id="154" name="Freeform 153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55" name="Freeform 154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56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57" name="Freeform 156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157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158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159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160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161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162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163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164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165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166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167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168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169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171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172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173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 174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76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206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accent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7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accent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77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203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204" name="Freeform 6"/>
                  <p:cNvSpPr>
                    <a:spLocks/>
                  </p:cNvSpPr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accent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5" name="Freeform 9"/>
                  <p:cNvSpPr>
                    <a:spLocks/>
                  </p:cNvSpPr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accent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sp>
        <p:nvSpPr>
          <p:cNvPr id="418" name="Title 13"/>
          <p:cNvSpPr txBox="1">
            <a:spLocks/>
          </p:cNvSpPr>
          <p:nvPr/>
        </p:nvSpPr>
        <p:spPr>
          <a:xfrm>
            <a:off x="2360193" y="460646"/>
            <a:ext cx="464011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 fontAlgn="base"/>
            <a:r>
              <a:rPr lang="en-US" sz="3600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MAP WORLD</a:t>
            </a:r>
            <a:endParaRPr lang="en-US" sz="3600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2" name="Oval 411"/>
          <p:cNvSpPr/>
          <p:nvPr/>
        </p:nvSpPr>
        <p:spPr>
          <a:xfrm>
            <a:off x="7153887" y="2244251"/>
            <a:ext cx="1382717" cy="2701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3" name="Content Placeholder 2"/>
          <p:cNvSpPr txBox="1">
            <a:spLocks/>
          </p:cNvSpPr>
          <p:nvPr/>
        </p:nvSpPr>
        <p:spPr>
          <a:xfrm>
            <a:off x="7078682" y="2222933"/>
            <a:ext cx="1533127" cy="350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3" name="L 形 2"/>
          <p:cNvSpPr/>
          <p:nvPr/>
        </p:nvSpPr>
        <p:spPr>
          <a:xfrm>
            <a:off x="2203775" y="3912864"/>
            <a:ext cx="312836" cy="312836"/>
          </a:xfrm>
          <a:prstGeom prst="corner">
            <a:avLst>
              <a:gd name="adj1" fmla="val 23138"/>
              <a:gd name="adj2" fmla="val 23952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4" name="L 形 403"/>
          <p:cNvSpPr/>
          <p:nvPr/>
        </p:nvSpPr>
        <p:spPr>
          <a:xfrm flipH="1" flipV="1">
            <a:off x="6621830" y="934044"/>
            <a:ext cx="312836" cy="312836"/>
          </a:xfrm>
          <a:prstGeom prst="corner">
            <a:avLst>
              <a:gd name="adj1" fmla="val 23138"/>
              <a:gd name="adj2" fmla="val 23952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L 形 404"/>
          <p:cNvSpPr/>
          <p:nvPr/>
        </p:nvSpPr>
        <p:spPr>
          <a:xfrm flipH="1">
            <a:off x="6621830" y="3955787"/>
            <a:ext cx="312836" cy="312836"/>
          </a:xfrm>
          <a:prstGeom prst="corner">
            <a:avLst>
              <a:gd name="adj1" fmla="val 23138"/>
              <a:gd name="adj2" fmla="val 23952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L 形 405"/>
          <p:cNvSpPr/>
          <p:nvPr/>
        </p:nvSpPr>
        <p:spPr>
          <a:xfrm flipV="1">
            <a:off x="2203775" y="934044"/>
            <a:ext cx="312836" cy="312836"/>
          </a:xfrm>
          <a:prstGeom prst="corner">
            <a:avLst>
              <a:gd name="adj1" fmla="val 23138"/>
              <a:gd name="adj2" fmla="val 23952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Content Placeholder 2"/>
          <p:cNvSpPr txBox="1">
            <a:spLocks/>
          </p:cNvSpPr>
          <p:nvPr/>
        </p:nvSpPr>
        <p:spPr>
          <a:xfrm>
            <a:off x="2983006" y="4151811"/>
            <a:ext cx="3272489" cy="4332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consectetur adipiscing elit. Curabitur </a:t>
            </a:r>
            <a:r>
              <a:rPr lang="en-US" sz="1000" dirty="0" err="1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elementum</a:t>
            </a: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en-US" sz="1000" dirty="0">
              <a:solidFill>
                <a:schemeClr val="tx2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1" name="Title 13"/>
          <p:cNvSpPr txBox="1">
            <a:spLocks/>
          </p:cNvSpPr>
          <p:nvPr/>
        </p:nvSpPr>
        <p:spPr>
          <a:xfrm>
            <a:off x="611561" y="95709"/>
            <a:ext cx="1368152" cy="5097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b="1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3" name="Flowchart: Off-page Connector 29"/>
          <p:cNvSpPr/>
          <p:nvPr/>
        </p:nvSpPr>
        <p:spPr>
          <a:xfrm>
            <a:off x="0" y="-11280"/>
            <a:ext cx="611560" cy="56680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408" name="Freeform 384"/>
          <p:cNvSpPr>
            <a:spLocks noEditPoints="1"/>
          </p:cNvSpPr>
          <p:nvPr/>
        </p:nvSpPr>
        <p:spPr bwMode="auto">
          <a:xfrm>
            <a:off x="144894" y="111236"/>
            <a:ext cx="321771" cy="321771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409" name="Content Placeholder 2"/>
          <p:cNvSpPr txBox="1">
            <a:spLocks/>
          </p:cNvSpPr>
          <p:nvPr/>
        </p:nvSpPr>
        <p:spPr>
          <a:xfrm>
            <a:off x="7078682" y="2582421"/>
            <a:ext cx="1597774" cy="4586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</a:t>
            </a:r>
            <a:endParaRPr lang="en-US" sz="1200" dirty="0">
              <a:solidFill>
                <a:schemeClr val="tx2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0" name="Oval 411"/>
          <p:cNvSpPr/>
          <p:nvPr/>
        </p:nvSpPr>
        <p:spPr>
          <a:xfrm>
            <a:off x="720430" y="2244251"/>
            <a:ext cx="1382717" cy="2701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1" name="Content Placeholder 2"/>
          <p:cNvSpPr txBox="1">
            <a:spLocks/>
          </p:cNvSpPr>
          <p:nvPr/>
        </p:nvSpPr>
        <p:spPr>
          <a:xfrm>
            <a:off x="645225" y="2222933"/>
            <a:ext cx="1533127" cy="350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414" name="Content Placeholder 2"/>
          <p:cNvSpPr txBox="1">
            <a:spLocks/>
          </p:cNvSpPr>
          <p:nvPr/>
        </p:nvSpPr>
        <p:spPr>
          <a:xfrm>
            <a:off x="645225" y="2582421"/>
            <a:ext cx="1597774" cy="4586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2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</a:t>
            </a:r>
            <a:endParaRPr lang="en-US" sz="1200" dirty="0">
              <a:solidFill>
                <a:schemeClr val="tx2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062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矩形 120"/>
          <p:cNvSpPr/>
          <p:nvPr/>
        </p:nvSpPr>
        <p:spPr>
          <a:xfrm>
            <a:off x="6946139" y="2003954"/>
            <a:ext cx="1468956" cy="1241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3568" y="1059582"/>
            <a:ext cx="1468956" cy="1241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466665" y="3473195"/>
            <a:ext cx="80657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2"/>
          <p:cNvSpPr txBox="1">
            <a:spLocks/>
          </p:cNvSpPr>
          <p:nvPr/>
        </p:nvSpPr>
        <p:spPr>
          <a:xfrm>
            <a:off x="768866" y="1246449"/>
            <a:ext cx="1383658" cy="5421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3600" b="1" dirty="0" smtClean="0">
                <a:solidFill>
                  <a:schemeClr val="bg2"/>
                </a:solidFill>
                <a:cs typeface="+mn-ea"/>
                <a:sym typeface="+mn-lt"/>
              </a:rPr>
              <a:t>100</a:t>
            </a:r>
            <a:r>
              <a:rPr lang="en-US" altLang="zh-CN" sz="2000" dirty="0" smtClean="0">
                <a:solidFill>
                  <a:schemeClr val="tx2"/>
                </a:solidFill>
                <a:cs typeface="+mn-ea"/>
                <a:sym typeface="+mn-lt"/>
              </a:rPr>
              <a:t>%</a:t>
            </a:r>
            <a:endParaRPr lang="en-US" altLang="zh-CN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824862" y="1730061"/>
            <a:ext cx="1271666" cy="4297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Female Users</a:t>
            </a:r>
            <a:endParaRPr lang="en-US" sz="12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6948264" y="2212228"/>
            <a:ext cx="1512168" cy="458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3600" b="1" dirty="0" smtClean="0">
                <a:solidFill>
                  <a:schemeClr val="bg2"/>
                </a:solidFill>
                <a:cs typeface="+mn-ea"/>
                <a:sym typeface="+mn-lt"/>
              </a:rPr>
              <a:t>70</a:t>
            </a:r>
            <a:r>
              <a:rPr lang="en-US" sz="2000" dirty="0" smtClean="0">
                <a:solidFill>
                  <a:schemeClr val="tx2"/>
                </a:solidFill>
                <a:cs typeface="+mn-ea"/>
                <a:sym typeface="+mn-lt"/>
              </a:rPr>
              <a:t>%</a:t>
            </a:r>
            <a:endParaRPr 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6956129" y="2712840"/>
            <a:ext cx="1496439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Male Users</a:t>
            </a:r>
            <a:endParaRPr lang="en-US" sz="12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6305786" y="3932584"/>
            <a:ext cx="1002394" cy="589491"/>
            <a:chOff x="7330727" y="3566600"/>
            <a:chExt cx="1422548" cy="836576"/>
          </a:xfrm>
        </p:grpSpPr>
        <p:sp>
          <p:nvSpPr>
            <p:cNvPr id="48" name="Freeform 282"/>
            <p:cNvSpPr>
              <a:spLocks noChangeAspect="1"/>
            </p:cNvSpPr>
            <p:nvPr/>
          </p:nvSpPr>
          <p:spPr bwMode="gray">
            <a:xfrm>
              <a:off x="7330727" y="3566600"/>
              <a:ext cx="1422548" cy="836576"/>
            </a:xfrm>
            <a:custGeom>
              <a:avLst/>
              <a:gdLst/>
              <a:ahLst/>
              <a:cxnLst>
                <a:cxn ang="0">
                  <a:pos x="3079" y="181"/>
                </a:cxn>
                <a:cxn ang="0">
                  <a:pos x="2964" y="328"/>
                </a:cxn>
                <a:cxn ang="0">
                  <a:pos x="2682" y="394"/>
                </a:cxn>
                <a:cxn ang="0">
                  <a:pos x="2593" y="483"/>
                </a:cxn>
                <a:cxn ang="0">
                  <a:pos x="2432" y="575"/>
                </a:cxn>
                <a:cxn ang="0">
                  <a:pos x="2290" y="541"/>
                </a:cxn>
                <a:cxn ang="0">
                  <a:pos x="2235" y="456"/>
                </a:cxn>
                <a:cxn ang="0">
                  <a:pos x="2211" y="306"/>
                </a:cxn>
                <a:cxn ang="0">
                  <a:pos x="2135" y="345"/>
                </a:cxn>
                <a:cxn ang="0">
                  <a:pos x="2081" y="588"/>
                </a:cxn>
                <a:cxn ang="0">
                  <a:pos x="2036" y="404"/>
                </a:cxn>
                <a:cxn ang="0">
                  <a:pos x="2077" y="294"/>
                </a:cxn>
                <a:cxn ang="0">
                  <a:pos x="2231" y="279"/>
                </a:cxn>
                <a:cxn ang="0">
                  <a:pos x="2111" y="222"/>
                </a:cxn>
                <a:cxn ang="0">
                  <a:pos x="2021" y="160"/>
                </a:cxn>
                <a:cxn ang="0">
                  <a:pos x="1811" y="226"/>
                </a:cxn>
                <a:cxn ang="0">
                  <a:pos x="1785" y="86"/>
                </a:cxn>
                <a:cxn ang="0">
                  <a:pos x="1640" y="33"/>
                </a:cxn>
                <a:cxn ang="0">
                  <a:pos x="888" y="36"/>
                </a:cxn>
                <a:cxn ang="0">
                  <a:pos x="133" y="58"/>
                </a:cxn>
                <a:cxn ang="0">
                  <a:pos x="101" y="150"/>
                </a:cxn>
                <a:cxn ang="0">
                  <a:pos x="4" y="86"/>
                </a:cxn>
                <a:cxn ang="0">
                  <a:pos x="46" y="225"/>
                </a:cxn>
                <a:cxn ang="0">
                  <a:pos x="47" y="295"/>
                </a:cxn>
                <a:cxn ang="0">
                  <a:pos x="27" y="576"/>
                </a:cxn>
                <a:cxn ang="0">
                  <a:pos x="98" y="850"/>
                </a:cxn>
                <a:cxn ang="0">
                  <a:pos x="130" y="886"/>
                </a:cxn>
                <a:cxn ang="0">
                  <a:pos x="223" y="1056"/>
                </a:cxn>
                <a:cxn ang="0">
                  <a:pos x="336" y="1131"/>
                </a:cxn>
                <a:cxn ang="0">
                  <a:pos x="989" y="1276"/>
                </a:cxn>
                <a:cxn ang="0">
                  <a:pos x="1294" y="1430"/>
                </a:cxn>
                <a:cxn ang="0">
                  <a:pos x="1501" y="1624"/>
                </a:cxn>
                <a:cxn ang="0">
                  <a:pos x="1515" y="1515"/>
                </a:cxn>
                <a:cxn ang="0">
                  <a:pos x="1564" y="1480"/>
                </a:cxn>
                <a:cxn ang="0">
                  <a:pos x="1629" y="1410"/>
                </a:cxn>
                <a:cxn ang="0">
                  <a:pos x="1784" y="1405"/>
                </a:cxn>
                <a:cxn ang="0">
                  <a:pos x="1912" y="1435"/>
                </a:cxn>
                <a:cxn ang="0">
                  <a:pos x="1905" y="1382"/>
                </a:cxn>
                <a:cxn ang="0">
                  <a:pos x="2012" y="1367"/>
                </a:cxn>
                <a:cxn ang="0">
                  <a:pos x="2117" y="1377"/>
                </a:cxn>
                <a:cxn ang="0">
                  <a:pos x="2264" y="1424"/>
                </a:cxn>
                <a:cxn ang="0">
                  <a:pos x="2323" y="1587"/>
                </a:cxn>
                <a:cxn ang="0">
                  <a:pos x="2409" y="1690"/>
                </a:cxn>
                <a:cxn ang="0">
                  <a:pos x="2365" y="1348"/>
                </a:cxn>
                <a:cxn ang="0">
                  <a:pos x="2446" y="1228"/>
                </a:cxn>
                <a:cxn ang="0">
                  <a:pos x="2579" y="1118"/>
                </a:cxn>
                <a:cxn ang="0">
                  <a:pos x="2645" y="1037"/>
                </a:cxn>
                <a:cxn ang="0">
                  <a:pos x="2634" y="986"/>
                </a:cxn>
                <a:cxn ang="0">
                  <a:pos x="2655" y="940"/>
                </a:cxn>
                <a:cxn ang="0">
                  <a:pos x="2654" y="871"/>
                </a:cxn>
                <a:cxn ang="0">
                  <a:pos x="2651" y="857"/>
                </a:cxn>
                <a:cxn ang="0">
                  <a:pos x="2661" y="778"/>
                </a:cxn>
                <a:cxn ang="0">
                  <a:pos x="2683" y="867"/>
                </a:cxn>
                <a:cxn ang="0">
                  <a:pos x="2708" y="796"/>
                </a:cxn>
                <a:cxn ang="0">
                  <a:pos x="2774" y="727"/>
                </a:cxn>
                <a:cxn ang="0">
                  <a:pos x="2843" y="631"/>
                </a:cxn>
                <a:cxn ang="0">
                  <a:pos x="3004" y="602"/>
                </a:cxn>
                <a:cxn ang="0">
                  <a:pos x="2957" y="538"/>
                </a:cxn>
                <a:cxn ang="0">
                  <a:pos x="3032" y="440"/>
                </a:cxn>
                <a:cxn ang="0">
                  <a:pos x="3107" y="399"/>
                </a:cxn>
              </a:cxnLst>
              <a:rect l="0" t="0" r="r" b="b"/>
              <a:pathLst>
                <a:path w="3166" h="1693">
                  <a:moveTo>
                    <a:pt x="3165" y="365"/>
                  </a:moveTo>
                  <a:lnTo>
                    <a:pt x="3158" y="364"/>
                  </a:lnTo>
                  <a:lnTo>
                    <a:pt x="3160" y="361"/>
                  </a:lnTo>
                  <a:lnTo>
                    <a:pt x="3162" y="355"/>
                  </a:lnTo>
                  <a:lnTo>
                    <a:pt x="3162" y="344"/>
                  </a:lnTo>
                  <a:lnTo>
                    <a:pt x="3161" y="339"/>
                  </a:lnTo>
                  <a:lnTo>
                    <a:pt x="3160" y="343"/>
                  </a:lnTo>
                  <a:lnTo>
                    <a:pt x="3155" y="343"/>
                  </a:lnTo>
                  <a:lnTo>
                    <a:pt x="3146" y="342"/>
                  </a:lnTo>
                  <a:lnTo>
                    <a:pt x="3138" y="335"/>
                  </a:lnTo>
                  <a:lnTo>
                    <a:pt x="3135" y="330"/>
                  </a:lnTo>
                  <a:lnTo>
                    <a:pt x="3134" y="326"/>
                  </a:lnTo>
                  <a:lnTo>
                    <a:pt x="3134" y="310"/>
                  </a:lnTo>
                  <a:lnTo>
                    <a:pt x="3119" y="302"/>
                  </a:lnTo>
                  <a:lnTo>
                    <a:pt x="3119" y="246"/>
                  </a:lnTo>
                  <a:lnTo>
                    <a:pt x="3119" y="195"/>
                  </a:lnTo>
                  <a:lnTo>
                    <a:pt x="3093" y="170"/>
                  </a:lnTo>
                  <a:lnTo>
                    <a:pt x="3086" y="170"/>
                  </a:lnTo>
                  <a:lnTo>
                    <a:pt x="3079" y="181"/>
                  </a:lnTo>
                  <a:lnTo>
                    <a:pt x="3061" y="184"/>
                  </a:lnTo>
                  <a:lnTo>
                    <a:pt x="3049" y="179"/>
                  </a:lnTo>
                  <a:lnTo>
                    <a:pt x="3047" y="176"/>
                  </a:lnTo>
                  <a:lnTo>
                    <a:pt x="3044" y="170"/>
                  </a:lnTo>
                  <a:lnTo>
                    <a:pt x="3037" y="163"/>
                  </a:lnTo>
                  <a:lnTo>
                    <a:pt x="3031" y="162"/>
                  </a:lnTo>
                  <a:lnTo>
                    <a:pt x="3025" y="166"/>
                  </a:lnTo>
                  <a:lnTo>
                    <a:pt x="2998" y="211"/>
                  </a:lnTo>
                  <a:lnTo>
                    <a:pt x="2994" y="235"/>
                  </a:lnTo>
                  <a:lnTo>
                    <a:pt x="2988" y="247"/>
                  </a:lnTo>
                  <a:lnTo>
                    <a:pt x="2987" y="253"/>
                  </a:lnTo>
                  <a:lnTo>
                    <a:pt x="2982" y="262"/>
                  </a:lnTo>
                  <a:lnTo>
                    <a:pt x="2979" y="269"/>
                  </a:lnTo>
                  <a:lnTo>
                    <a:pt x="2975" y="305"/>
                  </a:lnTo>
                  <a:lnTo>
                    <a:pt x="2974" y="307"/>
                  </a:lnTo>
                  <a:lnTo>
                    <a:pt x="2967" y="312"/>
                  </a:lnTo>
                  <a:lnTo>
                    <a:pt x="2964" y="317"/>
                  </a:lnTo>
                  <a:lnTo>
                    <a:pt x="2963" y="322"/>
                  </a:lnTo>
                  <a:lnTo>
                    <a:pt x="2964" y="328"/>
                  </a:lnTo>
                  <a:lnTo>
                    <a:pt x="2964" y="330"/>
                  </a:lnTo>
                  <a:lnTo>
                    <a:pt x="2957" y="327"/>
                  </a:lnTo>
                  <a:lnTo>
                    <a:pt x="2956" y="328"/>
                  </a:lnTo>
                  <a:lnTo>
                    <a:pt x="2956" y="334"/>
                  </a:lnTo>
                  <a:lnTo>
                    <a:pt x="2945" y="330"/>
                  </a:lnTo>
                  <a:lnTo>
                    <a:pt x="2936" y="333"/>
                  </a:lnTo>
                  <a:lnTo>
                    <a:pt x="2934" y="335"/>
                  </a:lnTo>
                  <a:lnTo>
                    <a:pt x="2921" y="337"/>
                  </a:lnTo>
                  <a:lnTo>
                    <a:pt x="2918" y="340"/>
                  </a:lnTo>
                  <a:lnTo>
                    <a:pt x="2912" y="356"/>
                  </a:lnTo>
                  <a:lnTo>
                    <a:pt x="2910" y="356"/>
                  </a:lnTo>
                  <a:lnTo>
                    <a:pt x="2812" y="356"/>
                  </a:lnTo>
                  <a:lnTo>
                    <a:pt x="2737" y="356"/>
                  </a:lnTo>
                  <a:lnTo>
                    <a:pt x="2722" y="356"/>
                  </a:lnTo>
                  <a:lnTo>
                    <a:pt x="2706" y="371"/>
                  </a:lnTo>
                  <a:lnTo>
                    <a:pt x="2687" y="382"/>
                  </a:lnTo>
                  <a:lnTo>
                    <a:pt x="2684" y="387"/>
                  </a:lnTo>
                  <a:lnTo>
                    <a:pt x="2683" y="388"/>
                  </a:lnTo>
                  <a:lnTo>
                    <a:pt x="2682" y="394"/>
                  </a:lnTo>
                  <a:lnTo>
                    <a:pt x="2676" y="404"/>
                  </a:lnTo>
                  <a:lnTo>
                    <a:pt x="2655" y="418"/>
                  </a:lnTo>
                  <a:lnTo>
                    <a:pt x="2651" y="423"/>
                  </a:lnTo>
                  <a:lnTo>
                    <a:pt x="2652" y="428"/>
                  </a:lnTo>
                  <a:lnTo>
                    <a:pt x="2660" y="428"/>
                  </a:lnTo>
                  <a:lnTo>
                    <a:pt x="2663" y="431"/>
                  </a:lnTo>
                  <a:lnTo>
                    <a:pt x="2662" y="436"/>
                  </a:lnTo>
                  <a:lnTo>
                    <a:pt x="2659" y="439"/>
                  </a:lnTo>
                  <a:lnTo>
                    <a:pt x="2655" y="437"/>
                  </a:lnTo>
                  <a:lnTo>
                    <a:pt x="2654" y="440"/>
                  </a:lnTo>
                  <a:lnTo>
                    <a:pt x="2655" y="442"/>
                  </a:lnTo>
                  <a:lnTo>
                    <a:pt x="2660" y="448"/>
                  </a:lnTo>
                  <a:lnTo>
                    <a:pt x="2661" y="458"/>
                  </a:lnTo>
                  <a:lnTo>
                    <a:pt x="2660" y="466"/>
                  </a:lnTo>
                  <a:lnTo>
                    <a:pt x="2643" y="468"/>
                  </a:lnTo>
                  <a:lnTo>
                    <a:pt x="2627" y="480"/>
                  </a:lnTo>
                  <a:lnTo>
                    <a:pt x="2617" y="484"/>
                  </a:lnTo>
                  <a:lnTo>
                    <a:pt x="2597" y="484"/>
                  </a:lnTo>
                  <a:lnTo>
                    <a:pt x="2593" y="483"/>
                  </a:lnTo>
                  <a:lnTo>
                    <a:pt x="2582" y="486"/>
                  </a:lnTo>
                  <a:lnTo>
                    <a:pt x="2575" y="480"/>
                  </a:lnTo>
                  <a:lnTo>
                    <a:pt x="2560" y="477"/>
                  </a:lnTo>
                  <a:lnTo>
                    <a:pt x="2553" y="477"/>
                  </a:lnTo>
                  <a:lnTo>
                    <a:pt x="2532" y="479"/>
                  </a:lnTo>
                  <a:lnTo>
                    <a:pt x="2511" y="484"/>
                  </a:lnTo>
                  <a:lnTo>
                    <a:pt x="2501" y="489"/>
                  </a:lnTo>
                  <a:lnTo>
                    <a:pt x="2504" y="499"/>
                  </a:lnTo>
                  <a:lnTo>
                    <a:pt x="2509" y="506"/>
                  </a:lnTo>
                  <a:lnTo>
                    <a:pt x="2511" y="518"/>
                  </a:lnTo>
                  <a:lnTo>
                    <a:pt x="2499" y="531"/>
                  </a:lnTo>
                  <a:lnTo>
                    <a:pt x="2495" y="536"/>
                  </a:lnTo>
                  <a:lnTo>
                    <a:pt x="2491" y="538"/>
                  </a:lnTo>
                  <a:lnTo>
                    <a:pt x="2488" y="539"/>
                  </a:lnTo>
                  <a:lnTo>
                    <a:pt x="2478" y="549"/>
                  </a:lnTo>
                  <a:lnTo>
                    <a:pt x="2461" y="560"/>
                  </a:lnTo>
                  <a:lnTo>
                    <a:pt x="2452" y="566"/>
                  </a:lnTo>
                  <a:lnTo>
                    <a:pt x="2441" y="568"/>
                  </a:lnTo>
                  <a:lnTo>
                    <a:pt x="2432" y="575"/>
                  </a:lnTo>
                  <a:lnTo>
                    <a:pt x="2419" y="582"/>
                  </a:lnTo>
                  <a:lnTo>
                    <a:pt x="2404" y="585"/>
                  </a:lnTo>
                  <a:lnTo>
                    <a:pt x="2386" y="593"/>
                  </a:lnTo>
                  <a:lnTo>
                    <a:pt x="2350" y="614"/>
                  </a:lnTo>
                  <a:lnTo>
                    <a:pt x="2334" y="614"/>
                  </a:lnTo>
                  <a:lnTo>
                    <a:pt x="2316" y="620"/>
                  </a:lnTo>
                  <a:lnTo>
                    <a:pt x="2296" y="618"/>
                  </a:lnTo>
                  <a:lnTo>
                    <a:pt x="2294" y="614"/>
                  </a:lnTo>
                  <a:lnTo>
                    <a:pt x="2286" y="614"/>
                  </a:lnTo>
                  <a:lnTo>
                    <a:pt x="2281" y="613"/>
                  </a:lnTo>
                  <a:lnTo>
                    <a:pt x="2274" y="607"/>
                  </a:lnTo>
                  <a:lnTo>
                    <a:pt x="2259" y="602"/>
                  </a:lnTo>
                  <a:lnTo>
                    <a:pt x="2264" y="595"/>
                  </a:lnTo>
                  <a:lnTo>
                    <a:pt x="2278" y="581"/>
                  </a:lnTo>
                  <a:lnTo>
                    <a:pt x="2278" y="570"/>
                  </a:lnTo>
                  <a:lnTo>
                    <a:pt x="2283" y="558"/>
                  </a:lnTo>
                  <a:lnTo>
                    <a:pt x="2289" y="553"/>
                  </a:lnTo>
                  <a:lnTo>
                    <a:pt x="2289" y="545"/>
                  </a:lnTo>
                  <a:lnTo>
                    <a:pt x="2290" y="541"/>
                  </a:lnTo>
                  <a:lnTo>
                    <a:pt x="2296" y="534"/>
                  </a:lnTo>
                  <a:lnTo>
                    <a:pt x="2308" y="534"/>
                  </a:lnTo>
                  <a:lnTo>
                    <a:pt x="2308" y="534"/>
                  </a:lnTo>
                  <a:lnTo>
                    <a:pt x="2316" y="507"/>
                  </a:lnTo>
                  <a:lnTo>
                    <a:pt x="2316" y="500"/>
                  </a:lnTo>
                  <a:lnTo>
                    <a:pt x="2315" y="502"/>
                  </a:lnTo>
                  <a:lnTo>
                    <a:pt x="2312" y="496"/>
                  </a:lnTo>
                  <a:lnTo>
                    <a:pt x="2308" y="489"/>
                  </a:lnTo>
                  <a:lnTo>
                    <a:pt x="2306" y="467"/>
                  </a:lnTo>
                  <a:lnTo>
                    <a:pt x="2305" y="456"/>
                  </a:lnTo>
                  <a:lnTo>
                    <a:pt x="2301" y="445"/>
                  </a:lnTo>
                  <a:lnTo>
                    <a:pt x="2289" y="425"/>
                  </a:lnTo>
                  <a:lnTo>
                    <a:pt x="2280" y="426"/>
                  </a:lnTo>
                  <a:lnTo>
                    <a:pt x="2263" y="434"/>
                  </a:lnTo>
                  <a:lnTo>
                    <a:pt x="2262" y="435"/>
                  </a:lnTo>
                  <a:lnTo>
                    <a:pt x="2256" y="451"/>
                  </a:lnTo>
                  <a:lnTo>
                    <a:pt x="2248" y="456"/>
                  </a:lnTo>
                  <a:lnTo>
                    <a:pt x="2242" y="458"/>
                  </a:lnTo>
                  <a:lnTo>
                    <a:pt x="2235" y="456"/>
                  </a:lnTo>
                  <a:lnTo>
                    <a:pt x="2232" y="451"/>
                  </a:lnTo>
                  <a:lnTo>
                    <a:pt x="2235" y="442"/>
                  </a:lnTo>
                  <a:lnTo>
                    <a:pt x="2240" y="432"/>
                  </a:lnTo>
                  <a:lnTo>
                    <a:pt x="2254" y="421"/>
                  </a:lnTo>
                  <a:lnTo>
                    <a:pt x="2258" y="412"/>
                  </a:lnTo>
                  <a:lnTo>
                    <a:pt x="2264" y="404"/>
                  </a:lnTo>
                  <a:lnTo>
                    <a:pt x="2267" y="398"/>
                  </a:lnTo>
                  <a:lnTo>
                    <a:pt x="2267" y="388"/>
                  </a:lnTo>
                  <a:lnTo>
                    <a:pt x="2263" y="367"/>
                  </a:lnTo>
                  <a:lnTo>
                    <a:pt x="2259" y="360"/>
                  </a:lnTo>
                  <a:lnTo>
                    <a:pt x="2259" y="353"/>
                  </a:lnTo>
                  <a:lnTo>
                    <a:pt x="2262" y="349"/>
                  </a:lnTo>
                  <a:lnTo>
                    <a:pt x="2263" y="348"/>
                  </a:lnTo>
                  <a:lnTo>
                    <a:pt x="2257" y="334"/>
                  </a:lnTo>
                  <a:lnTo>
                    <a:pt x="2251" y="328"/>
                  </a:lnTo>
                  <a:lnTo>
                    <a:pt x="2235" y="323"/>
                  </a:lnTo>
                  <a:lnTo>
                    <a:pt x="2229" y="318"/>
                  </a:lnTo>
                  <a:lnTo>
                    <a:pt x="2225" y="316"/>
                  </a:lnTo>
                  <a:lnTo>
                    <a:pt x="2211" y="306"/>
                  </a:lnTo>
                  <a:lnTo>
                    <a:pt x="2206" y="303"/>
                  </a:lnTo>
                  <a:lnTo>
                    <a:pt x="2199" y="305"/>
                  </a:lnTo>
                  <a:lnTo>
                    <a:pt x="2198" y="302"/>
                  </a:lnTo>
                  <a:lnTo>
                    <a:pt x="2186" y="299"/>
                  </a:lnTo>
                  <a:lnTo>
                    <a:pt x="2175" y="300"/>
                  </a:lnTo>
                  <a:lnTo>
                    <a:pt x="2170" y="307"/>
                  </a:lnTo>
                  <a:lnTo>
                    <a:pt x="2170" y="312"/>
                  </a:lnTo>
                  <a:lnTo>
                    <a:pt x="2171" y="318"/>
                  </a:lnTo>
                  <a:lnTo>
                    <a:pt x="2176" y="324"/>
                  </a:lnTo>
                  <a:lnTo>
                    <a:pt x="2173" y="327"/>
                  </a:lnTo>
                  <a:lnTo>
                    <a:pt x="2160" y="333"/>
                  </a:lnTo>
                  <a:lnTo>
                    <a:pt x="2151" y="334"/>
                  </a:lnTo>
                  <a:lnTo>
                    <a:pt x="2150" y="349"/>
                  </a:lnTo>
                  <a:lnTo>
                    <a:pt x="2149" y="360"/>
                  </a:lnTo>
                  <a:lnTo>
                    <a:pt x="2144" y="361"/>
                  </a:lnTo>
                  <a:lnTo>
                    <a:pt x="2140" y="367"/>
                  </a:lnTo>
                  <a:lnTo>
                    <a:pt x="2139" y="364"/>
                  </a:lnTo>
                  <a:lnTo>
                    <a:pt x="2138" y="351"/>
                  </a:lnTo>
                  <a:lnTo>
                    <a:pt x="2135" y="345"/>
                  </a:lnTo>
                  <a:lnTo>
                    <a:pt x="2130" y="349"/>
                  </a:lnTo>
                  <a:lnTo>
                    <a:pt x="2125" y="355"/>
                  </a:lnTo>
                  <a:lnTo>
                    <a:pt x="2112" y="362"/>
                  </a:lnTo>
                  <a:lnTo>
                    <a:pt x="2109" y="372"/>
                  </a:lnTo>
                  <a:lnTo>
                    <a:pt x="2104" y="378"/>
                  </a:lnTo>
                  <a:lnTo>
                    <a:pt x="2104" y="389"/>
                  </a:lnTo>
                  <a:lnTo>
                    <a:pt x="2103" y="396"/>
                  </a:lnTo>
                  <a:lnTo>
                    <a:pt x="2102" y="408"/>
                  </a:lnTo>
                  <a:lnTo>
                    <a:pt x="2103" y="412"/>
                  </a:lnTo>
                  <a:lnTo>
                    <a:pt x="2097" y="416"/>
                  </a:lnTo>
                  <a:lnTo>
                    <a:pt x="2095" y="435"/>
                  </a:lnTo>
                  <a:lnTo>
                    <a:pt x="2090" y="457"/>
                  </a:lnTo>
                  <a:lnTo>
                    <a:pt x="2097" y="480"/>
                  </a:lnTo>
                  <a:lnTo>
                    <a:pt x="2103" y="490"/>
                  </a:lnTo>
                  <a:lnTo>
                    <a:pt x="2106" y="499"/>
                  </a:lnTo>
                  <a:lnTo>
                    <a:pt x="2104" y="533"/>
                  </a:lnTo>
                  <a:lnTo>
                    <a:pt x="2095" y="559"/>
                  </a:lnTo>
                  <a:lnTo>
                    <a:pt x="2084" y="580"/>
                  </a:lnTo>
                  <a:lnTo>
                    <a:pt x="2081" y="588"/>
                  </a:lnTo>
                  <a:lnTo>
                    <a:pt x="2068" y="597"/>
                  </a:lnTo>
                  <a:lnTo>
                    <a:pt x="2054" y="606"/>
                  </a:lnTo>
                  <a:lnTo>
                    <a:pt x="2046" y="606"/>
                  </a:lnTo>
                  <a:lnTo>
                    <a:pt x="2039" y="602"/>
                  </a:lnTo>
                  <a:lnTo>
                    <a:pt x="2034" y="601"/>
                  </a:lnTo>
                  <a:lnTo>
                    <a:pt x="2032" y="595"/>
                  </a:lnTo>
                  <a:lnTo>
                    <a:pt x="2028" y="582"/>
                  </a:lnTo>
                  <a:lnTo>
                    <a:pt x="2020" y="560"/>
                  </a:lnTo>
                  <a:lnTo>
                    <a:pt x="2020" y="545"/>
                  </a:lnTo>
                  <a:lnTo>
                    <a:pt x="2020" y="533"/>
                  </a:lnTo>
                  <a:lnTo>
                    <a:pt x="2020" y="525"/>
                  </a:lnTo>
                  <a:lnTo>
                    <a:pt x="2016" y="506"/>
                  </a:lnTo>
                  <a:lnTo>
                    <a:pt x="2015" y="490"/>
                  </a:lnTo>
                  <a:lnTo>
                    <a:pt x="2018" y="477"/>
                  </a:lnTo>
                  <a:lnTo>
                    <a:pt x="2027" y="456"/>
                  </a:lnTo>
                  <a:lnTo>
                    <a:pt x="2027" y="442"/>
                  </a:lnTo>
                  <a:lnTo>
                    <a:pt x="2030" y="432"/>
                  </a:lnTo>
                  <a:lnTo>
                    <a:pt x="2036" y="413"/>
                  </a:lnTo>
                  <a:lnTo>
                    <a:pt x="2036" y="404"/>
                  </a:lnTo>
                  <a:lnTo>
                    <a:pt x="2038" y="391"/>
                  </a:lnTo>
                  <a:lnTo>
                    <a:pt x="2043" y="378"/>
                  </a:lnTo>
                  <a:lnTo>
                    <a:pt x="2053" y="362"/>
                  </a:lnTo>
                  <a:lnTo>
                    <a:pt x="2060" y="344"/>
                  </a:lnTo>
                  <a:lnTo>
                    <a:pt x="2058" y="334"/>
                  </a:lnTo>
                  <a:lnTo>
                    <a:pt x="2044" y="350"/>
                  </a:lnTo>
                  <a:lnTo>
                    <a:pt x="2043" y="359"/>
                  </a:lnTo>
                  <a:lnTo>
                    <a:pt x="2041" y="367"/>
                  </a:lnTo>
                  <a:lnTo>
                    <a:pt x="2034" y="369"/>
                  </a:lnTo>
                  <a:lnTo>
                    <a:pt x="2011" y="389"/>
                  </a:lnTo>
                  <a:lnTo>
                    <a:pt x="2011" y="385"/>
                  </a:lnTo>
                  <a:lnTo>
                    <a:pt x="2018" y="369"/>
                  </a:lnTo>
                  <a:lnTo>
                    <a:pt x="2021" y="364"/>
                  </a:lnTo>
                  <a:lnTo>
                    <a:pt x="2027" y="359"/>
                  </a:lnTo>
                  <a:lnTo>
                    <a:pt x="2034" y="346"/>
                  </a:lnTo>
                  <a:lnTo>
                    <a:pt x="2057" y="308"/>
                  </a:lnTo>
                  <a:lnTo>
                    <a:pt x="2066" y="296"/>
                  </a:lnTo>
                  <a:lnTo>
                    <a:pt x="2070" y="297"/>
                  </a:lnTo>
                  <a:lnTo>
                    <a:pt x="2077" y="294"/>
                  </a:lnTo>
                  <a:lnTo>
                    <a:pt x="2085" y="287"/>
                  </a:lnTo>
                  <a:lnTo>
                    <a:pt x="2084" y="307"/>
                  </a:lnTo>
                  <a:lnTo>
                    <a:pt x="2090" y="306"/>
                  </a:lnTo>
                  <a:lnTo>
                    <a:pt x="2107" y="287"/>
                  </a:lnTo>
                  <a:lnTo>
                    <a:pt x="2120" y="284"/>
                  </a:lnTo>
                  <a:lnTo>
                    <a:pt x="2136" y="281"/>
                  </a:lnTo>
                  <a:lnTo>
                    <a:pt x="2144" y="273"/>
                  </a:lnTo>
                  <a:lnTo>
                    <a:pt x="2155" y="270"/>
                  </a:lnTo>
                  <a:lnTo>
                    <a:pt x="2167" y="274"/>
                  </a:lnTo>
                  <a:lnTo>
                    <a:pt x="2178" y="279"/>
                  </a:lnTo>
                  <a:lnTo>
                    <a:pt x="2181" y="281"/>
                  </a:lnTo>
                  <a:lnTo>
                    <a:pt x="2184" y="286"/>
                  </a:lnTo>
                  <a:lnTo>
                    <a:pt x="2193" y="286"/>
                  </a:lnTo>
                  <a:lnTo>
                    <a:pt x="2194" y="279"/>
                  </a:lnTo>
                  <a:lnTo>
                    <a:pt x="2197" y="275"/>
                  </a:lnTo>
                  <a:lnTo>
                    <a:pt x="2202" y="278"/>
                  </a:lnTo>
                  <a:lnTo>
                    <a:pt x="2205" y="284"/>
                  </a:lnTo>
                  <a:lnTo>
                    <a:pt x="2224" y="279"/>
                  </a:lnTo>
                  <a:lnTo>
                    <a:pt x="2231" y="279"/>
                  </a:lnTo>
                  <a:lnTo>
                    <a:pt x="2231" y="278"/>
                  </a:lnTo>
                  <a:lnTo>
                    <a:pt x="2230" y="275"/>
                  </a:lnTo>
                  <a:lnTo>
                    <a:pt x="2225" y="272"/>
                  </a:lnTo>
                  <a:lnTo>
                    <a:pt x="2221" y="267"/>
                  </a:lnTo>
                  <a:lnTo>
                    <a:pt x="2215" y="263"/>
                  </a:lnTo>
                  <a:lnTo>
                    <a:pt x="2215" y="252"/>
                  </a:lnTo>
                  <a:lnTo>
                    <a:pt x="2213" y="246"/>
                  </a:lnTo>
                  <a:lnTo>
                    <a:pt x="2211" y="242"/>
                  </a:lnTo>
                  <a:lnTo>
                    <a:pt x="2209" y="238"/>
                  </a:lnTo>
                  <a:lnTo>
                    <a:pt x="2202" y="238"/>
                  </a:lnTo>
                  <a:lnTo>
                    <a:pt x="2187" y="240"/>
                  </a:lnTo>
                  <a:lnTo>
                    <a:pt x="2179" y="238"/>
                  </a:lnTo>
                  <a:lnTo>
                    <a:pt x="2171" y="233"/>
                  </a:lnTo>
                  <a:lnTo>
                    <a:pt x="2171" y="222"/>
                  </a:lnTo>
                  <a:lnTo>
                    <a:pt x="2168" y="216"/>
                  </a:lnTo>
                  <a:lnTo>
                    <a:pt x="2160" y="216"/>
                  </a:lnTo>
                  <a:lnTo>
                    <a:pt x="2150" y="221"/>
                  </a:lnTo>
                  <a:lnTo>
                    <a:pt x="2141" y="224"/>
                  </a:lnTo>
                  <a:lnTo>
                    <a:pt x="2111" y="222"/>
                  </a:lnTo>
                  <a:lnTo>
                    <a:pt x="2101" y="229"/>
                  </a:lnTo>
                  <a:lnTo>
                    <a:pt x="2092" y="232"/>
                  </a:lnTo>
                  <a:lnTo>
                    <a:pt x="2085" y="240"/>
                  </a:lnTo>
                  <a:lnTo>
                    <a:pt x="2080" y="242"/>
                  </a:lnTo>
                  <a:lnTo>
                    <a:pt x="2055" y="237"/>
                  </a:lnTo>
                  <a:lnTo>
                    <a:pt x="2047" y="238"/>
                  </a:lnTo>
                  <a:lnTo>
                    <a:pt x="2036" y="227"/>
                  </a:lnTo>
                  <a:lnTo>
                    <a:pt x="2030" y="217"/>
                  </a:lnTo>
                  <a:lnTo>
                    <a:pt x="2011" y="208"/>
                  </a:lnTo>
                  <a:lnTo>
                    <a:pt x="1995" y="210"/>
                  </a:lnTo>
                  <a:lnTo>
                    <a:pt x="1990" y="209"/>
                  </a:lnTo>
                  <a:lnTo>
                    <a:pt x="1983" y="216"/>
                  </a:lnTo>
                  <a:lnTo>
                    <a:pt x="1982" y="213"/>
                  </a:lnTo>
                  <a:lnTo>
                    <a:pt x="1983" y="200"/>
                  </a:lnTo>
                  <a:lnTo>
                    <a:pt x="1988" y="194"/>
                  </a:lnTo>
                  <a:lnTo>
                    <a:pt x="1995" y="190"/>
                  </a:lnTo>
                  <a:lnTo>
                    <a:pt x="2011" y="171"/>
                  </a:lnTo>
                  <a:lnTo>
                    <a:pt x="2020" y="165"/>
                  </a:lnTo>
                  <a:lnTo>
                    <a:pt x="2021" y="160"/>
                  </a:lnTo>
                  <a:lnTo>
                    <a:pt x="2018" y="159"/>
                  </a:lnTo>
                  <a:lnTo>
                    <a:pt x="2007" y="160"/>
                  </a:lnTo>
                  <a:lnTo>
                    <a:pt x="1996" y="163"/>
                  </a:lnTo>
                  <a:lnTo>
                    <a:pt x="1985" y="170"/>
                  </a:lnTo>
                  <a:lnTo>
                    <a:pt x="1969" y="179"/>
                  </a:lnTo>
                  <a:lnTo>
                    <a:pt x="1958" y="193"/>
                  </a:lnTo>
                  <a:lnTo>
                    <a:pt x="1947" y="199"/>
                  </a:lnTo>
                  <a:lnTo>
                    <a:pt x="1936" y="208"/>
                  </a:lnTo>
                  <a:lnTo>
                    <a:pt x="1921" y="211"/>
                  </a:lnTo>
                  <a:lnTo>
                    <a:pt x="1909" y="215"/>
                  </a:lnTo>
                  <a:lnTo>
                    <a:pt x="1890" y="229"/>
                  </a:lnTo>
                  <a:lnTo>
                    <a:pt x="1877" y="230"/>
                  </a:lnTo>
                  <a:lnTo>
                    <a:pt x="1856" y="227"/>
                  </a:lnTo>
                  <a:lnTo>
                    <a:pt x="1853" y="232"/>
                  </a:lnTo>
                  <a:lnTo>
                    <a:pt x="1851" y="230"/>
                  </a:lnTo>
                  <a:lnTo>
                    <a:pt x="1854" y="219"/>
                  </a:lnTo>
                  <a:lnTo>
                    <a:pt x="1854" y="209"/>
                  </a:lnTo>
                  <a:lnTo>
                    <a:pt x="1848" y="203"/>
                  </a:lnTo>
                  <a:lnTo>
                    <a:pt x="1811" y="226"/>
                  </a:lnTo>
                  <a:lnTo>
                    <a:pt x="1799" y="229"/>
                  </a:lnTo>
                  <a:lnTo>
                    <a:pt x="1790" y="227"/>
                  </a:lnTo>
                  <a:lnTo>
                    <a:pt x="1785" y="221"/>
                  </a:lnTo>
                  <a:lnTo>
                    <a:pt x="1792" y="213"/>
                  </a:lnTo>
                  <a:lnTo>
                    <a:pt x="1831" y="179"/>
                  </a:lnTo>
                  <a:lnTo>
                    <a:pt x="1872" y="145"/>
                  </a:lnTo>
                  <a:lnTo>
                    <a:pt x="1892" y="138"/>
                  </a:lnTo>
                  <a:lnTo>
                    <a:pt x="1915" y="118"/>
                  </a:lnTo>
                  <a:lnTo>
                    <a:pt x="1910" y="118"/>
                  </a:lnTo>
                  <a:lnTo>
                    <a:pt x="1896" y="111"/>
                  </a:lnTo>
                  <a:lnTo>
                    <a:pt x="1870" y="111"/>
                  </a:lnTo>
                  <a:lnTo>
                    <a:pt x="1853" y="103"/>
                  </a:lnTo>
                  <a:lnTo>
                    <a:pt x="1844" y="104"/>
                  </a:lnTo>
                  <a:lnTo>
                    <a:pt x="1831" y="111"/>
                  </a:lnTo>
                  <a:lnTo>
                    <a:pt x="1824" y="112"/>
                  </a:lnTo>
                  <a:lnTo>
                    <a:pt x="1812" y="106"/>
                  </a:lnTo>
                  <a:lnTo>
                    <a:pt x="1805" y="96"/>
                  </a:lnTo>
                  <a:lnTo>
                    <a:pt x="1792" y="92"/>
                  </a:lnTo>
                  <a:lnTo>
                    <a:pt x="1785" y="86"/>
                  </a:lnTo>
                  <a:lnTo>
                    <a:pt x="1776" y="84"/>
                  </a:lnTo>
                  <a:lnTo>
                    <a:pt x="1772" y="81"/>
                  </a:lnTo>
                  <a:lnTo>
                    <a:pt x="1765" y="74"/>
                  </a:lnTo>
                  <a:lnTo>
                    <a:pt x="1757" y="68"/>
                  </a:lnTo>
                  <a:lnTo>
                    <a:pt x="1747" y="64"/>
                  </a:lnTo>
                  <a:lnTo>
                    <a:pt x="1721" y="63"/>
                  </a:lnTo>
                  <a:lnTo>
                    <a:pt x="1713" y="68"/>
                  </a:lnTo>
                  <a:lnTo>
                    <a:pt x="1702" y="68"/>
                  </a:lnTo>
                  <a:lnTo>
                    <a:pt x="1695" y="66"/>
                  </a:lnTo>
                  <a:lnTo>
                    <a:pt x="1695" y="64"/>
                  </a:lnTo>
                  <a:lnTo>
                    <a:pt x="1693" y="63"/>
                  </a:lnTo>
                  <a:lnTo>
                    <a:pt x="1679" y="59"/>
                  </a:lnTo>
                  <a:lnTo>
                    <a:pt x="1675" y="55"/>
                  </a:lnTo>
                  <a:lnTo>
                    <a:pt x="1665" y="58"/>
                  </a:lnTo>
                  <a:lnTo>
                    <a:pt x="1661" y="58"/>
                  </a:lnTo>
                  <a:lnTo>
                    <a:pt x="1660" y="55"/>
                  </a:lnTo>
                  <a:lnTo>
                    <a:pt x="1651" y="57"/>
                  </a:lnTo>
                  <a:lnTo>
                    <a:pt x="1643" y="34"/>
                  </a:lnTo>
                  <a:lnTo>
                    <a:pt x="1640" y="33"/>
                  </a:lnTo>
                  <a:lnTo>
                    <a:pt x="1629" y="1"/>
                  </a:lnTo>
                  <a:lnTo>
                    <a:pt x="1622" y="0"/>
                  </a:lnTo>
                  <a:lnTo>
                    <a:pt x="1617" y="0"/>
                  </a:lnTo>
                  <a:lnTo>
                    <a:pt x="1617" y="36"/>
                  </a:lnTo>
                  <a:lnTo>
                    <a:pt x="1558" y="36"/>
                  </a:lnTo>
                  <a:lnTo>
                    <a:pt x="1503" y="36"/>
                  </a:lnTo>
                  <a:lnTo>
                    <a:pt x="1503" y="36"/>
                  </a:lnTo>
                  <a:lnTo>
                    <a:pt x="1491" y="36"/>
                  </a:lnTo>
                  <a:lnTo>
                    <a:pt x="1445" y="36"/>
                  </a:lnTo>
                  <a:lnTo>
                    <a:pt x="1397" y="36"/>
                  </a:lnTo>
                  <a:lnTo>
                    <a:pt x="1344" y="36"/>
                  </a:lnTo>
                  <a:lnTo>
                    <a:pt x="1294" y="36"/>
                  </a:lnTo>
                  <a:lnTo>
                    <a:pt x="1277" y="36"/>
                  </a:lnTo>
                  <a:lnTo>
                    <a:pt x="1130" y="36"/>
                  </a:lnTo>
                  <a:lnTo>
                    <a:pt x="1086" y="36"/>
                  </a:lnTo>
                  <a:lnTo>
                    <a:pt x="1032" y="36"/>
                  </a:lnTo>
                  <a:lnTo>
                    <a:pt x="983" y="36"/>
                  </a:lnTo>
                  <a:lnTo>
                    <a:pt x="936" y="36"/>
                  </a:lnTo>
                  <a:lnTo>
                    <a:pt x="888" y="36"/>
                  </a:lnTo>
                  <a:lnTo>
                    <a:pt x="834" y="36"/>
                  </a:lnTo>
                  <a:lnTo>
                    <a:pt x="802" y="36"/>
                  </a:lnTo>
                  <a:lnTo>
                    <a:pt x="753" y="34"/>
                  </a:lnTo>
                  <a:lnTo>
                    <a:pt x="699" y="34"/>
                  </a:lnTo>
                  <a:lnTo>
                    <a:pt x="649" y="34"/>
                  </a:lnTo>
                  <a:lnTo>
                    <a:pt x="580" y="34"/>
                  </a:lnTo>
                  <a:lnTo>
                    <a:pt x="471" y="34"/>
                  </a:lnTo>
                  <a:lnTo>
                    <a:pt x="418" y="34"/>
                  </a:lnTo>
                  <a:lnTo>
                    <a:pt x="365" y="34"/>
                  </a:lnTo>
                  <a:lnTo>
                    <a:pt x="320" y="34"/>
                  </a:lnTo>
                  <a:lnTo>
                    <a:pt x="270" y="34"/>
                  </a:lnTo>
                  <a:lnTo>
                    <a:pt x="218" y="34"/>
                  </a:lnTo>
                  <a:lnTo>
                    <a:pt x="167" y="34"/>
                  </a:lnTo>
                  <a:lnTo>
                    <a:pt x="105" y="34"/>
                  </a:lnTo>
                  <a:lnTo>
                    <a:pt x="108" y="43"/>
                  </a:lnTo>
                  <a:lnTo>
                    <a:pt x="113" y="50"/>
                  </a:lnTo>
                  <a:lnTo>
                    <a:pt x="121" y="50"/>
                  </a:lnTo>
                  <a:lnTo>
                    <a:pt x="129" y="53"/>
                  </a:lnTo>
                  <a:lnTo>
                    <a:pt x="133" y="58"/>
                  </a:lnTo>
                  <a:lnTo>
                    <a:pt x="132" y="59"/>
                  </a:lnTo>
                  <a:lnTo>
                    <a:pt x="128" y="57"/>
                  </a:lnTo>
                  <a:lnTo>
                    <a:pt x="124" y="58"/>
                  </a:lnTo>
                  <a:lnTo>
                    <a:pt x="124" y="66"/>
                  </a:lnTo>
                  <a:lnTo>
                    <a:pt x="119" y="74"/>
                  </a:lnTo>
                  <a:lnTo>
                    <a:pt x="116" y="75"/>
                  </a:lnTo>
                  <a:lnTo>
                    <a:pt x="116" y="76"/>
                  </a:lnTo>
                  <a:lnTo>
                    <a:pt x="122" y="81"/>
                  </a:lnTo>
                  <a:lnTo>
                    <a:pt x="127" y="84"/>
                  </a:lnTo>
                  <a:lnTo>
                    <a:pt x="128" y="87"/>
                  </a:lnTo>
                  <a:lnTo>
                    <a:pt x="133" y="103"/>
                  </a:lnTo>
                  <a:lnTo>
                    <a:pt x="133" y="119"/>
                  </a:lnTo>
                  <a:lnTo>
                    <a:pt x="132" y="133"/>
                  </a:lnTo>
                  <a:lnTo>
                    <a:pt x="130" y="133"/>
                  </a:lnTo>
                  <a:lnTo>
                    <a:pt x="127" y="125"/>
                  </a:lnTo>
                  <a:lnTo>
                    <a:pt x="124" y="125"/>
                  </a:lnTo>
                  <a:lnTo>
                    <a:pt x="118" y="127"/>
                  </a:lnTo>
                  <a:lnTo>
                    <a:pt x="111" y="143"/>
                  </a:lnTo>
                  <a:lnTo>
                    <a:pt x="101" y="150"/>
                  </a:lnTo>
                  <a:lnTo>
                    <a:pt x="98" y="155"/>
                  </a:lnTo>
                  <a:lnTo>
                    <a:pt x="101" y="156"/>
                  </a:lnTo>
                  <a:lnTo>
                    <a:pt x="101" y="162"/>
                  </a:lnTo>
                  <a:lnTo>
                    <a:pt x="92" y="162"/>
                  </a:lnTo>
                  <a:lnTo>
                    <a:pt x="92" y="151"/>
                  </a:lnTo>
                  <a:lnTo>
                    <a:pt x="101" y="130"/>
                  </a:lnTo>
                  <a:lnTo>
                    <a:pt x="103" y="127"/>
                  </a:lnTo>
                  <a:lnTo>
                    <a:pt x="109" y="124"/>
                  </a:lnTo>
                  <a:lnTo>
                    <a:pt x="111" y="122"/>
                  </a:lnTo>
                  <a:lnTo>
                    <a:pt x="112" y="112"/>
                  </a:lnTo>
                  <a:lnTo>
                    <a:pt x="109" y="104"/>
                  </a:lnTo>
                  <a:lnTo>
                    <a:pt x="98" y="106"/>
                  </a:lnTo>
                  <a:lnTo>
                    <a:pt x="84" y="100"/>
                  </a:lnTo>
                  <a:lnTo>
                    <a:pt x="70" y="101"/>
                  </a:lnTo>
                  <a:lnTo>
                    <a:pt x="58" y="98"/>
                  </a:lnTo>
                  <a:lnTo>
                    <a:pt x="48" y="98"/>
                  </a:lnTo>
                  <a:lnTo>
                    <a:pt x="19" y="87"/>
                  </a:lnTo>
                  <a:lnTo>
                    <a:pt x="9" y="81"/>
                  </a:lnTo>
                  <a:lnTo>
                    <a:pt x="4" y="86"/>
                  </a:lnTo>
                  <a:lnTo>
                    <a:pt x="1" y="96"/>
                  </a:lnTo>
                  <a:lnTo>
                    <a:pt x="0" y="106"/>
                  </a:lnTo>
                  <a:lnTo>
                    <a:pt x="3" y="113"/>
                  </a:lnTo>
                  <a:lnTo>
                    <a:pt x="6" y="122"/>
                  </a:lnTo>
                  <a:lnTo>
                    <a:pt x="15" y="131"/>
                  </a:lnTo>
                  <a:lnTo>
                    <a:pt x="21" y="147"/>
                  </a:lnTo>
                  <a:lnTo>
                    <a:pt x="28" y="181"/>
                  </a:lnTo>
                  <a:lnTo>
                    <a:pt x="32" y="193"/>
                  </a:lnTo>
                  <a:lnTo>
                    <a:pt x="33" y="194"/>
                  </a:lnTo>
                  <a:lnTo>
                    <a:pt x="38" y="188"/>
                  </a:lnTo>
                  <a:lnTo>
                    <a:pt x="42" y="193"/>
                  </a:lnTo>
                  <a:lnTo>
                    <a:pt x="41" y="199"/>
                  </a:lnTo>
                  <a:lnTo>
                    <a:pt x="37" y="205"/>
                  </a:lnTo>
                  <a:lnTo>
                    <a:pt x="37" y="211"/>
                  </a:lnTo>
                  <a:lnTo>
                    <a:pt x="38" y="215"/>
                  </a:lnTo>
                  <a:lnTo>
                    <a:pt x="42" y="216"/>
                  </a:lnTo>
                  <a:lnTo>
                    <a:pt x="46" y="215"/>
                  </a:lnTo>
                  <a:lnTo>
                    <a:pt x="47" y="217"/>
                  </a:lnTo>
                  <a:lnTo>
                    <a:pt x="46" y="225"/>
                  </a:lnTo>
                  <a:lnTo>
                    <a:pt x="47" y="236"/>
                  </a:lnTo>
                  <a:lnTo>
                    <a:pt x="46" y="240"/>
                  </a:lnTo>
                  <a:lnTo>
                    <a:pt x="43" y="238"/>
                  </a:lnTo>
                  <a:lnTo>
                    <a:pt x="42" y="229"/>
                  </a:lnTo>
                  <a:lnTo>
                    <a:pt x="38" y="225"/>
                  </a:lnTo>
                  <a:lnTo>
                    <a:pt x="37" y="238"/>
                  </a:lnTo>
                  <a:lnTo>
                    <a:pt x="39" y="246"/>
                  </a:lnTo>
                  <a:lnTo>
                    <a:pt x="47" y="252"/>
                  </a:lnTo>
                  <a:lnTo>
                    <a:pt x="68" y="251"/>
                  </a:lnTo>
                  <a:lnTo>
                    <a:pt x="74" y="257"/>
                  </a:lnTo>
                  <a:lnTo>
                    <a:pt x="81" y="260"/>
                  </a:lnTo>
                  <a:lnTo>
                    <a:pt x="80" y="264"/>
                  </a:lnTo>
                  <a:lnTo>
                    <a:pt x="68" y="259"/>
                  </a:lnTo>
                  <a:lnTo>
                    <a:pt x="48" y="262"/>
                  </a:lnTo>
                  <a:lnTo>
                    <a:pt x="46" y="264"/>
                  </a:lnTo>
                  <a:lnTo>
                    <a:pt x="44" y="269"/>
                  </a:lnTo>
                  <a:lnTo>
                    <a:pt x="43" y="285"/>
                  </a:lnTo>
                  <a:lnTo>
                    <a:pt x="43" y="291"/>
                  </a:lnTo>
                  <a:lnTo>
                    <a:pt x="47" y="295"/>
                  </a:lnTo>
                  <a:lnTo>
                    <a:pt x="44" y="301"/>
                  </a:lnTo>
                  <a:lnTo>
                    <a:pt x="46" y="312"/>
                  </a:lnTo>
                  <a:lnTo>
                    <a:pt x="42" y="321"/>
                  </a:lnTo>
                  <a:lnTo>
                    <a:pt x="41" y="353"/>
                  </a:lnTo>
                  <a:lnTo>
                    <a:pt x="37" y="366"/>
                  </a:lnTo>
                  <a:lnTo>
                    <a:pt x="38" y="409"/>
                  </a:lnTo>
                  <a:lnTo>
                    <a:pt x="36" y="419"/>
                  </a:lnTo>
                  <a:lnTo>
                    <a:pt x="36" y="431"/>
                  </a:lnTo>
                  <a:lnTo>
                    <a:pt x="30" y="457"/>
                  </a:lnTo>
                  <a:lnTo>
                    <a:pt x="28" y="464"/>
                  </a:lnTo>
                  <a:lnTo>
                    <a:pt x="30" y="466"/>
                  </a:lnTo>
                  <a:lnTo>
                    <a:pt x="31" y="466"/>
                  </a:lnTo>
                  <a:lnTo>
                    <a:pt x="32" y="474"/>
                  </a:lnTo>
                  <a:lnTo>
                    <a:pt x="26" y="478"/>
                  </a:lnTo>
                  <a:lnTo>
                    <a:pt x="20" y="488"/>
                  </a:lnTo>
                  <a:lnTo>
                    <a:pt x="15" y="515"/>
                  </a:lnTo>
                  <a:lnTo>
                    <a:pt x="17" y="529"/>
                  </a:lnTo>
                  <a:lnTo>
                    <a:pt x="20" y="555"/>
                  </a:lnTo>
                  <a:lnTo>
                    <a:pt x="27" y="576"/>
                  </a:lnTo>
                  <a:lnTo>
                    <a:pt x="28" y="580"/>
                  </a:lnTo>
                  <a:lnTo>
                    <a:pt x="31" y="590"/>
                  </a:lnTo>
                  <a:lnTo>
                    <a:pt x="39" y="624"/>
                  </a:lnTo>
                  <a:lnTo>
                    <a:pt x="36" y="646"/>
                  </a:lnTo>
                  <a:lnTo>
                    <a:pt x="36" y="667"/>
                  </a:lnTo>
                  <a:lnTo>
                    <a:pt x="30" y="678"/>
                  </a:lnTo>
                  <a:lnTo>
                    <a:pt x="22" y="688"/>
                  </a:lnTo>
                  <a:lnTo>
                    <a:pt x="22" y="697"/>
                  </a:lnTo>
                  <a:lnTo>
                    <a:pt x="24" y="701"/>
                  </a:lnTo>
                  <a:lnTo>
                    <a:pt x="30" y="706"/>
                  </a:lnTo>
                  <a:lnTo>
                    <a:pt x="54" y="747"/>
                  </a:lnTo>
                  <a:lnTo>
                    <a:pt x="55" y="752"/>
                  </a:lnTo>
                  <a:lnTo>
                    <a:pt x="54" y="758"/>
                  </a:lnTo>
                  <a:lnTo>
                    <a:pt x="54" y="769"/>
                  </a:lnTo>
                  <a:lnTo>
                    <a:pt x="63" y="806"/>
                  </a:lnTo>
                  <a:lnTo>
                    <a:pt x="69" y="813"/>
                  </a:lnTo>
                  <a:lnTo>
                    <a:pt x="78" y="824"/>
                  </a:lnTo>
                  <a:lnTo>
                    <a:pt x="95" y="841"/>
                  </a:lnTo>
                  <a:lnTo>
                    <a:pt x="98" y="850"/>
                  </a:lnTo>
                  <a:lnTo>
                    <a:pt x="98" y="857"/>
                  </a:lnTo>
                  <a:lnTo>
                    <a:pt x="100" y="862"/>
                  </a:lnTo>
                  <a:lnTo>
                    <a:pt x="108" y="868"/>
                  </a:lnTo>
                  <a:lnTo>
                    <a:pt x="114" y="868"/>
                  </a:lnTo>
                  <a:lnTo>
                    <a:pt x="116" y="872"/>
                  </a:lnTo>
                  <a:lnTo>
                    <a:pt x="119" y="872"/>
                  </a:lnTo>
                  <a:lnTo>
                    <a:pt x="122" y="870"/>
                  </a:lnTo>
                  <a:lnTo>
                    <a:pt x="123" y="868"/>
                  </a:lnTo>
                  <a:lnTo>
                    <a:pt x="124" y="854"/>
                  </a:lnTo>
                  <a:lnTo>
                    <a:pt x="138" y="854"/>
                  </a:lnTo>
                  <a:lnTo>
                    <a:pt x="150" y="859"/>
                  </a:lnTo>
                  <a:lnTo>
                    <a:pt x="144" y="864"/>
                  </a:lnTo>
                  <a:lnTo>
                    <a:pt x="138" y="865"/>
                  </a:lnTo>
                  <a:lnTo>
                    <a:pt x="133" y="870"/>
                  </a:lnTo>
                  <a:lnTo>
                    <a:pt x="134" y="876"/>
                  </a:lnTo>
                  <a:lnTo>
                    <a:pt x="144" y="894"/>
                  </a:lnTo>
                  <a:lnTo>
                    <a:pt x="145" y="899"/>
                  </a:lnTo>
                  <a:lnTo>
                    <a:pt x="137" y="893"/>
                  </a:lnTo>
                  <a:lnTo>
                    <a:pt x="130" y="886"/>
                  </a:lnTo>
                  <a:lnTo>
                    <a:pt x="129" y="881"/>
                  </a:lnTo>
                  <a:lnTo>
                    <a:pt x="124" y="880"/>
                  </a:lnTo>
                  <a:lnTo>
                    <a:pt x="123" y="887"/>
                  </a:lnTo>
                  <a:lnTo>
                    <a:pt x="124" y="894"/>
                  </a:lnTo>
                  <a:lnTo>
                    <a:pt x="129" y="905"/>
                  </a:lnTo>
                  <a:lnTo>
                    <a:pt x="133" y="925"/>
                  </a:lnTo>
                  <a:lnTo>
                    <a:pt x="143" y="934"/>
                  </a:lnTo>
                  <a:lnTo>
                    <a:pt x="155" y="936"/>
                  </a:lnTo>
                  <a:lnTo>
                    <a:pt x="161" y="946"/>
                  </a:lnTo>
                  <a:lnTo>
                    <a:pt x="161" y="958"/>
                  </a:lnTo>
                  <a:lnTo>
                    <a:pt x="155" y="963"/>
                  </a:lnTo>
                  <a:lnTo>
                    <a:pt x="155" y="977"/>
                  </a:lnTo>
                  <a:lnTo>
                    <a:pt x="157" y="980"/>
                  </a:lnTo>
                  <a:lnTo>
                    <a:pt x="180" y="1004"/>
                  </a:lnTo>
                  <a:lnTo>
                    <a:pt x="192" y="1023"/>
                  </a:lnTo>
                  <a:lnTo>
                    <a:pt x="207" y="1038"/>
                  </a:lnTo>
                  <a:lnTo>
                    <a:pt x="213" y="1042"/>
                  </a:lnTo>
                  <a:lnTo>
                    <a:pt x="214" y="1053"/>
                  </a:lnTo>
                  <a:lnTo>
                    <a:pt x="223" y="1056"/>
                  </a:lnTo>
                  <a:lnTo>
                    <a:pt x="227" y="1064"/>
                  </a:lnTo>
                  <a:lnTo>
                    <a:pt x="227" y="1066"/>
                  </a:lnTo>
                  <a:lnTo>
                    <a:pt x="226" y="1072"/>
                  </a:lnTo>
                  <a:lnTo>
                    <a:pt x="226" y="1081"/>
                  </a:lnTo>
                  <a:lnTo>
                    <a:pt x="229" y="1096"/>
                  </a:lnTo>
                  <a:lnTo>
                    <a:pt x="231" y="1099"/>
                  </a:lnTo>
                  <a:lnTo>
                    <a:pt x="238" y="1102"/>
                  </a:lnTo>
                  <a:lnTo>
                    <a:pt x="257" y="1104"/>
                  </a:lnTo>
                  <a:lnTo>
                    <a:pt x="268" y="1110"/>
                  </a:lnTo>
                  <a:lnTo>
                    <a:pt x="273" y="1108"/>
                  </a:lnTo>
                  <a:lnTo>
                    <a:pt x="280" y="1109"/>
                  </a:lnTo>
                  <a:lnTo>
                    <a:pt x="289" y="1114"/>
                  </a:lnTo>
                  <a:lnTo>
                    <a:pt x="299" y="1118"/>
                  </a:lnTo>
                  <a:lnTo>
                    <a:pt x="302" y="1124"/>
                  </a:lnTo>
                  <a:lnTo>
                    <a:pt x="318" y="1130"/>
                  </a:lnTo>
                  <a:lnTo>
                    <a:pt x="324" y="1134"/>
                  </a:lnTo>
                  <a:lnTo>
                    <a:pt x="328" y="1137"/>
                  </a:lnTo>
                  <a:lnTo>
                    <a:pt x="331" y="1131"/>
                  </a:lnTo>
                  <a:lnTo>
                    <a:pt x="336" y="1131"/>
                  </a:lnTo>
                  <a:lnTo>
                    <a:pt x="339" y="1134"/>
                  </a:lnTo>
                  <a:lnTo>
                    <a:pt x="348" y="1141"/>
                  </a:lnTo>
                  <a:lnTo>
                    <a:pt x="349" y="1151"/>
                  </a:lnTo>
                  <a:lnTo>
                    <a:pt x="350" y="1153"/>
                  </a:lnTo>
                  <a:lnTo>
                    <a:pt x="364" y="1155"/>
                  </a:lnTo>
                  <a:lnTo>
                    <a:pt x="376" y="1161"/>
                  </a:lnTo>
                  <a:lnTo>
                    <a:pt x="383" y="1167"/>
                  </a:lnTo>
                  <a:lnTo>
                    <a:pt x="397" y="1183"/>
                  </a:lnTo>
                  <a:lnTo>
                    <a:pt x="406" y="1192"/>
                  </a:lnTo>
                  <a:lnTo>
                    <a:pt x="412" y="1201"/>
                  </a:lnTo>
                  <a:lnTo>
                    <a:pt x="415" y="1227"/>
                  </a:lnTo>
                  <a:lnTo>
                    <a:pt x="417" y="1233"/>
                  </a:lnTo>
                  <a:lnTo>
                    <a:pt x="541" y="1223"/>
                  </a:lnTo>
                  <a:lnTo>
                    <a:pt x="542" y="1230"/>
                  </a:lnTo>
                  <a:lnTo>
                    <a:pt x="751" y="1307"/>
                  </a:lnTo>
                  <a:lnTo>
                    <a:pt x="854" y="1307"/>
                  </a:lnTo>
                  <a:lnTo>
                    <a:pt x="898" y="1307"/>
                  </a:lnTo>
                  <a:lnTo>
                    <a:pt x="899" y="1277"/>
                  </a:lnTo>
                  <a:lnTo>
                    <a:pt x="989" y="1276"/>
                  </a:lnTo>
                  <a:lnTo>
                    <a:pt x="999" y="1282"/>
                  </a:lnTo>
                  <a:lnTo>
                    <a:pt x="1004" y="1285"/>
                  </a:lnTo>
                  <a:lnTo>
                    <a:pt x="1011" y="1297"/>
                  </a:lnTo>
                  <a:lnTo>
                    <a:pt x="1023" y="1303"/>
                  </a:lnTo>
                  <a:lnTo>
                    <a:pt x="1032" y="1316"/>
                  </a:lnTo>
                  <a:lnTo>
                    <a:pt x="1052" y="1333"/>
                  </a:lnTo>
                  <a:lnTo>
                    <a:pt x="1081" y="1352"/>
                  </a:lnTo>
                  <a:lnTo>
                    <a:pt x="1095" y="1403"/>
                  </a:lnTo>
                  <a:lnTo>
                    <a:pt x="1109" y="1421"/>
                  </a:lnTo>
                  <a:lnTo>
                    <a:pt x="1128" y="1437"/>
                  </a:lnTo>
                  <a:lnTo>
                    <a:pt x="1152" y="1453"/>
                  </a:lnTo>
                  <a:lnTo>
                    <a:pt x="1176" y="1458"/>
                  </a:lnTo>
                  <a:lnTo>
                    <a:pt x="1199" y="1411"/>
                  </a:lnTo>
                  <a:lnTo>
                    <a:pt x="1202" y="1408"/>
                  </a:lnTo>
                  <a:lnTo>
                    <a:pt x="1213" y="1403"/>
                  </a:lnTo>
                  <a:lnTo>
                    <a:pt x="1224" y="1406"/>
                  </a:lnTo>
                  <a:lnTo>
                    <a:pt x="1269" y="1404"/>
                  </a:lnTo>
                  <a:lnTo>
                    <a:pt x="1277" y="1414"/>
                  </a:lnTo>
                  <a:lnTo>
                    <a:pt x="1294" y="1430"/>
                  </a:lnTo>
                  <a:lnTo>
                    <a:pt x="1300" y="1440"/>
                  </a:lnTo>
                  <a:lnTo>
                    <a:pt x="1311" y="1448"/>
                  </a:lnTo>
                  <a:lnTo>
                    <a:pt x="1331" y="1494"/>
                  </a:lnTo>
                  <a:lnTo>
                    <a:pt x="1347" y="1511"/>
                  </a:lnTo>
                  <a:lnTo>
                    <a:pt x="1355" y="1531"/>
                  </a:lnTo>
                  <a:lnTo>
                    <a:pt x="1372" y="1542"/>
                  </a:lnTo>
                  <a:lnTo>
                    <a:pt x="1387" y="1589"/>
                  </a:lnTo>
                  <a:lnTo>
                    <a:pt x="1404" y="1615"/>
                  </a:lnTo>
                  <a:lnTo>
                    <a:pt x="1421" y="1626"/>
                  </a:lnTo>
                  <a:lnTo>
                    <a:pt x="1435" y="1628"/>
                  </a:lnTo>
                  <a:lnTo>
                    <a:pt x="1450" y="1636"/>
                  </a:lnTo>
                  <a:lnTo>
                    <a:pt x="1477" y="1639"/>
                  </a:lnTo>
                  <a:lnTo>
                    <a:pt x="1495" y="1647"/>
                  </a:lnTo>
                  <a:lnTo>
                    <a:pt x="1512" y="1648"/>
                  </a:lnTo>
                  <a:lnTo>
                    <a:pt x="1514" y="1647"/>
                  </a:lnTo>
                  <a:lnTo>
                    <a:pt x="1509" y="1644"/>
                  </a:lnTo>
                  <a:lnTo>
                    <a:pt x="1505" y="1632"/>
                  </a:lnTo>
                  <a:lnTo>
                    <a:pt x="1503" y="1625"/>
                  </a:lnTo>
                  <a:lnTo>
                    <a:pt x="1501" y="1624"/>
                  </a:lnTo>
                  <a:lnTo>
                    <a:pt x="1495" y="1598"/>
                  </a:lnTo>
                  <a:lnTo>
                    <a:pt x="1494" y="1588"/>
                  </a:lnTo>
                  <a:lnTo>
                    <a:pt x="1499" y="1585"/>
                  </a:lnTo>
                  <a:lnTo>
                    <a:pt x="1499" y="1572"/>
                  </a:lnTo>
                  <a:lnTo>
                    <a:pt x="1498" y="1571"/>
                  </a:lnTo>
                  <a:lnTo>
                    <a:pt x="1491" y="1570"/>
                  </a:lnTo>
                  <a:lnTo>
                    <a:pt x="1489" y="1567"/>
                  </a:lnTo>
                  <a:lnTo>
                    <a:pt x="1490" y="1564"/>
                  </a:lnTo>
                  <a:lnTo>
                    <a:pt x="1498" y="1564"/>
                  </a:lnTo>
                  <a:lnTo>
                    <a:pt x="1500" y="1566"/>
                  </a:lnTo>
                  <a:lnTo>
                    <a:pt x="1505" y="1564"/>
                  </a:lnTo>
                  <a:lnTo>
                    <a:pt x="1506" y="1556"/>
                  </a:lnTo>
                  <a:lnTo>
                    <a:pt x="1506" y="1543"/>
                  </a:lnTo>
                  <a:lnTo>
                    <a:pt x="1501" y="1533"/>
                  </a:lnTo>
                  <a:lnTo>
                    <a:pt x="1516" y="1531"/>
                  </a:lnTo>
                  <a:lnTo>
                    <a:pt x="1521" y="1521"/>
                  </a:lnTo>
                  <a:lnTo>
                    <a:pt x="1520" y="1518"/>
                  </a:lnTo>
                  <a:lnTo>
                    <a:pt x="1515" y="1519"/>
                  </a:lnTo>
                  <a:lnTo>
                    <a:pt x="1515" y="1515"/>
                  </a:lnTo>
                  <a:lnTo>
                    <a:pt x="1525" y="1508"/>
                  </a:lnTo>
                  <a:lnTo>
                    <a:pt x="1528" y="1510"/>
                  </a:lnTo>
                  <a:lnTo>
                    <a:pt x="1533" y="1502"/>
                  </a:lnTo>
                  <a:lnTo>
                    <a:pt x="1534" y="1500"/>
                  </a:lnTo>
                  <a:lnTo>
                    <a:pt x="1537" y="1496"/>
                  </a:lnTo>
                  <a:lnTo>
                    <a:pt x="1547" y="1496"/>
                  </a:lnTo>
                  <a:lnTo>
                    <a:pt x="1550" y="1494"/>
                  </a:lnTo>
                  <a:lnTo>
                    <a:pt x="1552" y="1489"/>
                  </a:lnTo>
                  <a:lnTo>
                    <a:pt x="1546" y="1485"/>
                  </a:lnTo>
                  <a:lnTo>
                    <a:pt x="1546" y="1480"/>
                  </a:lnTo>
                  <a:lnTo>
                    <a:pt x="1547" y="1476"/>
                  </a:lnTo>
                  <a:lnTo>
                    <a:pt x="1552" y="1479"/>
                  </a:lnTo>
                  <a:lnTo>
                    <a:pt x="1555" y="1481"/>
                  </a:lnTo>
                  <a:lnTo>
                    <a:pt x="1557" y="1481"/>
                  </a:lnTo>
                  <a:lnTo>
                    <a:pt x="1557" y="1476"/>
                  </a:lnTo>
                  <a:lnTo>
                    <a:pt x="1558" y="1475"/>
                  </a:lnTo>
                  <a:lnTo>
                    <a:pt x="1559" y="1476"/>
                  </a:lnTo>
                  <a:lnTo>
                    <a:pt x="1563" y="1480"/>
                  </a:lnTo>
                  <a:lnTo>
                    <a:pt x="1564" y="1480"/>
                  </a:lnTo>
                  <a:lnTo>
                    <a:pt x="1566" y="1479"/>
                  </a:lnTo>
                  <a:lnTo>
                    <a:pt x="1569" y="1475"/>
                  </a:lnTo>
                  <a:lnTo>
                    <a:pt x="1570" y="1474"/>
                  </a:lnTo>
                  <a:lnTo>
                    <a:pt x="1571" y="1483"/>
                  </a:lnTo>
                  <a:lnTo>
                    <a:pt x="1587" y="1476"/>
                  </a:lnTo>
                  <a:lnTo>
                    <a:pt x="1590" y="1478"/>
                  </a:lnTo>
                  <a:lnTo>
                    <a:pt x="1590" y="1479"/>
                  </a:lnTo>
                  <a:lnTo>
                    <a:pt x="1585" y="1481"/>
                  </a:lnTo>
                  <a:lnTo>
                    <a:pt x="1575" y="1485"/>
                  </a:lnTo>
                  <a:lnTo>
                    <a:pt x="1566" y="1489"/>
                  </a:lnTo>
                  <a:lnTo>
                    <a:pt x="1565" y="1492"/>
                  </a:lnTo>
                  <a:lnTo>
                    <a:pt x="1568" y="1492"/>
                  </a:lnTo>
                  <a:lnTo>
                    <a:pt x="1584" y="1486"/>
                  </a:lnTo>
                  <a:lnTo>
                    <a:pt x="1598" y="1479"/>
                  </a:lnTo>
                  <a:lnTo>
                    <a:pt x="1606" y="1473"/>
                  </a:lnTo>
                  <a:lnTo>
                    <a:pt x="1619" y="1463"/>
                  </a:lnTo>
                  <a:lnTo>
                    <a:pt x="1622" y="1459"/>
                  </a:lnTo>
                  <a:lnTo>
                    <a:pt x="1628" y="1443"/>
                  </a:lnTo>
                  <a:lnTo>
                    <a:pt x="1629" y="1410"/>
                  </a:lnTo>
                  <a:lnTo>
                    <a:pt x="1632" y="1408"/>
                  </a:lnTo>
                  <a:lnTo>
                    <a:pt x="1635" y="1406"/>
                  </a:lnTo>
                  <a:lnTo>
                    <a:pt x="1638" y="1406"/>
                  </a:lnTo>
                  <a:lnTo>
                    <a:pt x="1638" y="1419"/>
                  </a:lnTo>
                  <a:lnTo>
                    <a:pt x="1645" y="1419"/>
                  </a:lnTo>
                  <a:lnTo>
                    <a:pt x="1643" y="1422"/>
                  </a:lnTo>
                  <a:lnTo>
                    <a:pt x="1636" y="1425"/>
                  </a:lnTo>
                  <a:lnTo>
                    <a:pt x="1639" y="1426"/>
                  </a:lnTo>
                  <a:lnTo>
                    <a:pt x="1659" y="1419"/>
                  </a:lnTo>
                  <a:lnTo>
                    <a:pt x="1671" y="1411"/>
                  </a:lnTo>
                  <a:lnTo>
                    <a:pt x="1688" y="1411"/>
                  </a:lnTo>
                  <a:lnTo>
                    <a:pt x="1719" y="1406"/>
                  </a:lnTo>
                  <a:lnTo>
                    <a:pt x="1740" y="1413"/>
                  </a:lnTo>
                  <a:lnTo>
                    <a:pt x="1751" y="1418"/>
                  </a:lnTo>
                  <a:lnTo>
                    <a:pt x="1763" y="1420"/>
                  </a:lnTo>
                  <a:lnTo>
                    <a:pt x="1775" y="1420"/>
                  </a:lnTo>
                  <a:lnTo>
                    <a:pt x="1781" y="1414"/>
                  </a:lnTo>
                  <a:lnTo>
                    <a:pt x="1781" y="1409"/>
                  </a:lnTo>
                  <a:lnTo>
                    <a:pt x="1784" y="1405"/>
                  </a:lnTo>
                  <a:lnTo>
                    <a:pt x="1794" y="1405"/>
                  </a:lnTo>
                  <a:lnTo>
                    <a:pt x="1810" y="1414"/>
                  </a:lnTo>
                  <a:lnTo>
                    <a:pt x="1816" y="1421"/>
                  </a:lnTo>
                  <a:lnTo>
                    <a:pt x="1822" y="1422"/>
                  </a:lnTo>
                  <a:lnTo>
                    <a:pt x="1833" y="1440"/>
                  </a:lnTo>
                  <a:lnTo>
                    <a:pt x="1845" y="1440"/>
                  </a:lnTo>
                  <a:lnTo>
                    <a:pt x="1848" y="1442"/>
                  </a:lnTo>
                  <a:lnTo>
                    <a:pt x="1856" y="1445"/>
                  </a:lnTo>
                  <a:lnTo>
                    <a:pt x="1864" y="1441"/>
                  </a:lnTo>
                  <a:lnTo>
                    <a:pt x="1870" y="1445"/>
                  </a:lnTo>
                  <a:lnTo>
                    <a:pt x="1875" y="1442"/>
                  </a:lnTo>
                  <a:lnTo>
                    <a:pt x="1880" y="1442"/>
                  </a:lnTo>
                  <a:lnTo>
                    <a:pt x="1890" y="1445"/>
                  </a:lnTo>
                  <a:lnTo>
                    <a:pt x="1897" y="1436"/>
                  </a:lnTo>
                  <a:lnTo>
                    <a:pt x="1898" y="1433"/>
                  </a:lnTo>
                  <a:lnTo>
                    <a:pt x="1897" y="1429"/>
                  </a:lnTo>
                  <a:lnTo>
                    <a:pt x="1899" y="1427"/>
                  </a:lnTo>
                  <a:lnTo>
                    <a:pt x="1904" y="1427"/>
                  </a:lnTo>
                  <a:lnTo>
                    <a:pt x="1912" y="1435"/>
                  </a:lnTo>
                  <a:lnTo>
                    <a:pt x="1923" y="1440"/>
                  </a:lnTo>
                  <a:lnTo>
                    <a:pt x="1934" y="1453"/>
                  </a:lnTo>
                  <a:lnTo>
                    <a:pt x="1937" y="1452"/>
                  </a:lnTo>
                  <a:lnTo>
                    <a:pt x="1945" y="1449"/>
                  </a:lnTo>
                  <a:lnTo>
                    <a:pt x="1946" y="1445"/>
                  </a:lnTo>
                  <a:lnTo>
                    <a:pt x="1941" y="1438"/>
                  </a:lnTo>
                  <a:lnTo>
                    <a:pt x="1925" y="1430"/>
                  </a:lnTo>
                  <a:lnTo>
                    <a:pt x="1918" y="1420"/>
                  </a:lnTo>
                  <a:lnTo>
                    <a:pt x="1918" y="1418"/>
                  </a:lnTo>
                  <a:lnTo>
                    <a:pt x="1923" y="1410"/>
                  </a:lnTo>
                  <a:lnTo>
                    <a:pt x="1934" y="1402"/>
                  </a:lnTo>
                  <a:lnTo>
                    <a:pt x="1936" y="1387"/>
                  </a:lnTo>
                  <a:lnTo>
                    <a:pt x="1934" y="1386"/>
                  </a:lnTo>
                  <a:lnTo>
                    <a:pt x="1933" y="1384"/>
                  </a:lnTo>
                  <a:lnTo>
                    <a:pt x="1920" y="1389"/>
                  </a:lnTo>
                  <a:lnTo>
                    <a:pt x="1914" y="1395"/>
                  </a:lnTo>
                  <a:lnTo>
                    <a:pt x="1910" y="1394"/>
                  </a:lnTo>
                  <a:lnTo>
                    <a:pt x="1908" y="1383"/>
                  </a:lnTo>
                  <a:lnTo>
                    <a:pt x="1905" y="1382"/>
                  </a:lnTo>
                  <a:lnTo>
                    <a:pt x="1902" y="1383"/>
                  </a:lnTo>
                  <a:lnTo>
                    <a:pt x="1893" y="1388"/>
                  </a:lnTo>
                  <a:lnTo>
                    <a:pt x="1883" y="1389"/>
                  </a:lnTo>
                  <a:lnTo>
                    <a:pt x="1876" y="1382"/>
                  </a:lnTo>
                  <a:lnTo>
                    <a:pt x="1878" y="1371"/>
                  </a:lnTo>
                  <a:lnTo>
                    <a:pt x="1891" y="1367"/>
                  </a:lnTo>
                  <a:lnTo>
                    <a:pt x="1905" y="1375"/>
                  </a:lnTo>
                  <a:lnTo>
                    <a:pt x="1921" y="1377"/>
                  </a:lnTo>
                  <a:lnTo>
                    <a:pt x="1934" y="1371"/>
                  </a:lnTo>
                  <a:lnTo>
                    <a:pt x="1942" y="1373"/>
                  </a:lnTo>
                  <a:lnTo>
                    <a:pt x="1953" y="1366"/>
                  </a:lnTo>
                  <a:lnTo>
                    <a:pt x="1987" y="1368"/>
                  </a:lnTo>
                  <a:lnTo>
                    <a:pt x="1995" y="1370"/>
                  </a:lnTo>
                  <a:lnTo>
                    <a:pt x="1999" y="1367"/>
                  </a:lnTo>
                  <a:lnTo>
                    <a:pt x="2007" y="1334"/>
                  </a:lnTo>
                  <a:lnTo>
                    <a:pt x="2010" y="1341"/>
                  </a:lnTo>
                  <a:lnTo>
                    <a:pt x="2010" y="1350"/>
                  </a:lnTo>
                  <a:lnTo>
                    <a:pt x="2012" y="1363"/>
                  </a:lnTo>
                  <a:lnTo>
                    <a:pt x="2012" y="1367"/>
                  </a:lnTo>
                  <a:lnTo>
                    <a:pt x="2010" y="1373"/>
                  </a:lnTo>
                  <a:lnTo>
                    <a:pt x="2011" y="1377"/>
                  </a:lnTo>
                  <a:lnTo>
                    <a:pt x="2020" y="1376"/>
                  </a:lnTo>
                  <a:lnTo>
                    <a:pt x="2041" y="1370"/>
                  </a:lnTo>
                  <a:lnTo>
                    <a:pt x="2049" y="1361"/>
                  </a:lnTo>
                  <a:lnTo>
                    <a:pt x="2054" y="1361"/>
                  </a:lnTo>
                  <a:lnTo>
                    <a:pt x="2059" y="1356"/>
                  </a:lnTo>
                  <a:lnTo>
                    <a:pt x="2061" y="1356"/>
                  </a:lnTo>
                  <a:lnTo>
                    <a:pt x="2061" y="1359"/>
                  </a:lnTo>
                  <a:lnTo>
                    <a:pt x="2058" y="1366"/>
                  </a:lnTo>
                  <a:lnTo>
                    <a:pt x="2065" y="1366"/>
                  </a:lnTo>
                  <a:lnTo>
                    <a:pt x="2087" y="1361"/>
                  </a:lnTo>
                  <a:lnTo>
                    <a:pt x="2098" y="1361"/>
                  </a:lnTo>
                  <a:lnTo>
                    <a:pt x="2103" y="1362"/>
                  </a:lnTo>
                  <a:lnTo>
                    <a:pt x="2102" y="1366"/>
                  </a:lnTo>
                  <a:lnTo>
                    <a:pt x="2100" y="1367"/>
                  </a:lnTo>
                  <a:lnTo>
                    <a:pt x="2100" y="1370"/>
                  </a:lnTo>
                  <a:lnTo>
                    <a:pt x="2107" y="1373"/>
                  </a:lnTo>
                  <a:lnTo>
                    <a:pt x="2117" y="1377"/>
                  </a:lnTo>
                  <a:lnTo>
                    <a:pt x="2143" y="1392"/>
                  </a:lnTo>
                  <a:lnTo>
                    <a:pt x="2147" y="1397"/>
                  </a:lnTo>
                  <a:lnTo>
                    <a:pt x="2152" y="1406"/>
                  </a:lnTo>
                  <a:lnTo>
                    <a:pt x="2157" y="1410"/>
                  </a:lnTo>
                  <a:lnTo>
                    <a:pt x="2171" y="1406"/>
                  </a:lnTo>
                  <a:lnTo>
                    <a:pt x="2186" y="1404"/>
                  </a:lnTo>
                  <a:lnTo>
                    <a:pt x="2199" y="1397"/>
                  </a:lnTo>
                  <a:lnTo>
                    <a:pt x="2205" y="1397"/>
                  </a:lnTo>
                  <a:lnTo>
                    <a:pt x="2206" y="1397"/>
                  </a:lnTo>
                  <a:lnTo>
                    <a:pt x="2208" y="1390"/>
                  </a:lnTo>
                  <a:lnTo>
                    <a:pt x="2213" y="1387"/>
                  </a:lnTo>
                  <a:lnTo>
                    <a:pt x="2221" y="1387"/>
                  </a:lnTo>
                  <a:lnTo>
                    <a:pt x="2226" y="1387"/>
                  </a:lnTo>
                  <a:lnTo>
                    <a:pt x="2236" y="1390"/>
                  </a:lnTo>
                  <a:lnTo>
                    <a:pt x="2243" y="1398"/>
                  </a:lnTo>
                  <a:lnTo>
                    <a:pt x="2253" y="1409"/>
                  </a:lnTo>
                  <a:lnTo>
                    <a:pt x="2258" y="1411"/>
                  </a:lnTo>
                  <a:lnTo>
                    <a:pt x="2259" y="1421"/>
                  </a:lnTo>
                  <a:lnTo>
                    <a:pt x="2264" y="1424"/>
                  </a:lnTo>
                  <a:lnTo>
                    <a:pt x="2274" y="1437"/>
                  </a:lnTo>
                  <a:lnTo>
                    <a:pt x="2280" y="1441"/>
                  </a:lnTo>
                  <a:lnTo>
                    <a:pt x="2292" y="1446"/>
                  </a:lnTo>
                  <a:lnTo>
                    <a:pt x="2295" y="1449"/>
                  </a:lnTo>
                  <a:lnTo>
                    <a:pt x="2296" y="1457"/>
                  </a:lnTo>
                  <a:lnTo>
                    <a:pt x="2297" y="1476"/>
                  </a:lnTo>
                  <a:lnTo>
                    <a:pt x="2292" y="1511"/>
                  </a:lnTo>
                  <a:lnTo>
                    <a:pt x="2292" y="1517"/>
                  </a:lnTo>
                  <a:lnTo>
                    <a:pt x="2295" y="1527"/>
                  </a:lnTo>
                  <a:lnTo>
                    <a:pt x="2295" y="1528"/>
                  </a:lnTo>
                  <a:lnTo>
                    <a:pt x="2300" y="1528"/>
                  </a:lnTo>
                  <a:lnTo>
                    <a:pt x="2301" y="1518"/>
                  </a:lnTo>
                  <a:lnTo>
                    <a:pt x="2305" y="1521"/>
                  </a:lnTo>
                  <a:lnTo>
                    <a:pt x="2308" y="1524"/>
                  </a:lnTo>
                  <a:lnTo>
                    <a:pt x="2305" y="1537"/>
                  </a:lnTo>
                  <a:lnTo>
                    <a:pt x="2303" y="1545"/>
                  </a:lnTo>
                  <a:lnTo>
                    <a:pt x="2305" y="1556"/>
                  </a:lnTo>
                  <a:lnTo>
                    <a:pt x="2310" y="1566"/>
                  </a:lnTo>
                  <a:lnTo>
                    <a:pt x="2323" y="1587"/>
                  </a:lnTo>
                  <a:lnTo>
                    <a:pt x="2326" y="1587"/>
                  </a:lnTo>
                  <a:lnTo>
                    <a:pt x="2333" y="1585"/>
                  </a:lnTo>
                  <a:lnTo>
                    <a:pt x="2335" y="1602"/>
                  </a:lnTo>
                  <a:lnTo>
                    <a:pt x="2340" y="1601"/>
                  </a:lnTo>
                  <a:lnTo>
                    <a:pt x="2340" y="1601"/>
                  </a:lnTo>
                  <a:lnTo>
                    <a:pt x="2338" y="1605"/>
                  </a:lnTo>
                  <a:lnTo>
                    <a:pt x="2337" y="1609"/>
                  </a:lnTo>
                  <a:lnTo>
                    <a:pt x="2345" y="1623"/>
                  </a:lnTo>
                  <a:lnTo>
                    <a:pt x="2349" y="1635"/>
                  </a:lnTo>
                  <a:lnTo>
                    <a:pt x="2353" y="1641"/>
                  </a:lnTo>
                  <a:lnTo>
                    <a:pt x="2358" y="1647"/>
                  </a:lnTo>
                  <a:lnTo>
                    <a:pt x="2366" y="1647"/>
                  </a:lnTo>
                  <a:lnTo>
                    <a:pt x="2371" y="1653"/>
                  </a:lnTo>
                  <a:lnTo>
                    <a:pt x="2381" y="1674"/>
                  </a:lnTo>
                  <a:lnTo>
                    <a:pt x="2381" y="1688"/>
                  </a:lnTo>
                  <a:lnTo>
                    <a:pt x="2382" y="1690"/>
                  </a:lnTo>
                  <a:lnTo>
                    <a:pt x="2386" y="1693"/>
                  </a:lnTo>
                  <a:lnTo>
                    <a:pt x="2399" y="1693"/>
                  </a:lnTo>
                  <a:lnTo>
                    <a:pt x="2409" y="1690"/>
                  </a:lnTo>
                  <a:lnTo>
                    <a:pt x="2421" y="1684"/>
                  </a:lnTo>
                  <a:lnTo>
                    <a:pt x="2429" y="1688"/>
                  </a:lnTo>
                  <a:lnTo>
                    <a:pt x="2432" y="1680"/>
                  </a:lnTo>
                  <a:lnTo>
                    <a:pt x="2429" y="1677"/>
                  </a:lnTo>
                  <a:lnTo>
                    <a:pt x="2434" y="1657"/>
                  </a:lnTo>
                  <a:lnTo>
                    <a:pt x="2440" y="1636"/>
                  </a:lnTo>
                  <a:lnTo>
                    <a:pt x="2442" y="1617"/>
                  </a:lnTo>
                  <a:lnTo>
                    <a:pt x="2440" y="1597"/>
                  </a:lnTo>
                  <a:lnTo>
                    <a:pt x="2441" y="1583"/>
                  </a:lnTo>
                  <a:lnTo>
                    <a:pt x="2424" y="1539"/>
                  </a:lnTo>
                  <a:lnTo>
                    <a:pt x="2414" y="1522"/>
                  </a:lnTo>
                  <a:lnTo>
                    <a:pt x="2412" y="1508"/>
                  </a:lnTo>
                  <a:lnTo>
                    <a:pt x="2414" y="1492"/>
                  </a:lnTo>
                  <a:lnTo>
                    <a:pt x="2412" y="1483"/>
                  </a:lnTo>
                  <a:lnTo>
                    <a:pt x="2404" y="1469"/>
                  </a:lnTo>
                  <a:lnTo>
                    <a:pt x="2387" y="1441"/>
                  </a:lnTo>
                  <a:lnTo>
                    <a:pt x="2374" y="1400"/>
                  </a:lnTo>
                  <a:lnTo>
                    <a:pt x="2362" y="1354"/>
                  </a:lnTo>
                  <a:lnTo>
                    <a:pt x="2365" y="1348"/>
                  </a:lnTo>
                  <a:lnTo>
                    <a:pt x="2365" y="1332"/>
                  </a:lnTo>
                  <a:lnTo>
                    <a:pt x="2371" y="1322"/>
                  </a:lnTo>
                  <a:lnTo>
                    <a:pt x="2374" y="1311"/>
                  </a:lnTo>
                  <a:lnTo>
                    <a:pt x="2377" y="1302"/>
                  </a:lnTo>
                  <a:lnTo>
                    <a:pt x="2389" y="1274"/>
                  </a:lnTo>
                  <a:lnTo>
                    <a:pt x="2396" y="1264"/>
                  </a:lnTo>
                  <a:lnTo>
                    <a:pt x="2398" y="1264"/>
                  </a:lnTo>
                  <a:lnTo>
                    <a:pt x="2398" y="1259"/>
                  </a:lnTo>
                  <a:lnTo>
                    <a:pt x="2399" y="1257"/>
                  </a:lnTo>
                  <a:lnTo>
                    <a:pt x="2408" y="1252"/>
                  </a:lnTo>
                  <a:lnTo>
                    <a:pt x="2413" y="1252"/>
                  </a:lnTo>
                  <a:lnTo>
                    <a:pt x="2417" y="1247"/>
                  </a:lnTo>
                  <a:lnTo>
                    <a:pt x="2414" y="1242"/>
                  </a:lnTo>
                  <a:lnTo>
                    <a:pt x="2409" y="1234"/>
                  </a:lnTo>
                  <a:lnTo>
                    <a:pt x="2409" y="1232"/>
                  </a:lnTo>
                  <a:lnTo>
                    <a:pt x="2409" y="1230"/>
                  </a:lnTo>
                  <a:lnTo>
                    <a:pt x="2425" y="1228"/>
                  </a:lnTo>
                  <a:lnTo>
                    <a:pt x="2441" y="1230"/>
                  </a:lnTo>
                  <a:lnTo>
                    <a:pt x="2446" y="1228"/>
                  </a:lnTo>
                  <a:lnTo>
                    <a:pt x="2468" y="1210"/>
                  </a:lnTo>
                  <a:lnTo>
                    <a:pt x="2471" y="1210"/>
                  </a:lnTo>
                  <a:lnTo>
                    <a:pt x="2475" y="1206"/>
                  </a:lnTo>
                  <a:lnTo>
                    <a:pt x="2478" y="1199"/>
                  </a:lnTo>
                  <a:lnTo>
                    <a:pt x="2487" y="1196"/>
                  </a:lnTo>
                  <a:lnTo>
                    <a:pt x="2493" y="1192"/>
                  </a:lnTo>
                  <a:lnTo>
                    <a:pt x="2495" y="1185"/>
                  </a:lnTo>
                  <a:lnTo>
                    <a:pt x="2493" y="1179"/>
                  </a:lnTo>
                  <a:lnTo>
                    <a:pt x="2499" y="1174"/>
                  </a:lnTo>
                  <a:lnTo>
                    <a:pt x="2505" y="1163"/>
                  </a:lnTo>
                  <a:lnTo>
                    <a:pt x="2512" y="1156"/>
                  </a:lnTo>
                  <a:lnTo>
                    <a:pt x="2526" y="1150"/>
                  </a:lnTo>
                  <a:lnTo>
                    <a:pt x="2527" y="1145"/>
                  </a:lnTo>
                  <a:lnTo>
                    <a:pt x="2533" y="1144"/>
                  </a:lnTo>
                  <a:lnTo>
                    <a:pt x="2550" y="1141"/>
                  </a:lnTo>
                  <a:lnTo>
                    <a:pt x="2569" y="1133"/>
                  </a:lnTo>
                  <a:lnTo>
                    <a:pt x="2571" y="1126"/>
                  </a:lnTo>
                  <a:lnTo>
                    <a:pt x="2574" y="1123"/>
                  </a:lnTo>
                  <a:lnTo>
                    <a:pt x="2579" y="1118"/>
                  </a:lnTo>
                  <a:lnTo>
                    <a:pt x="2585" y="1109"/>
                  </a:lnTo>
                  <a:lnTo>
                    <a:pt x="2592" y="1103"/>
                  </a:lnTo>
                  <a:lnTo>
                    <a:pt x="2611" y="1094"/>
                  </a:lnTo>
                  <a:lnTo>
                    <a:pt x="2631" y="1093"/>
                  </a:lnTo>
                  <a:lnTo>
                    <a:pt x="2646" y="1083"/>
                  </a:lnTo>
                  <a:lnTo>
                    <a:pt x="2649" y="1079"/>
                  </a:lnTo>
                  <a:lnTo>
                    <a:pt x="2649" y="1071"/>
                  </a:lnTo>
                  <a:lnTo>
                    <a:pt x="2640" y="1069"/>
                  </a:lnTo>
                  <a:lnTo>
                    <a:pt x="2635" y="1071"/>
                  </a:lnTo>
                  <a:lnTo>
                    <a:pt x="2634" y="1074"/>
                  </a:lnTo>
                  <a:lnTo>
                    <a:pt x="2634" y="1071"/>
                  </a:lnTo>
                  <a:lnTo>
                    <a:pt x="2634" y="1065"/>
                  </a:lnTo>
                  <a:lnTo>
                    <a:pt x="2639" y="1061"/>
                  </a:lnTo>
                  <a:lnTo>
                    <a:pt x="2640" y="1056"/>
                  </a:lnTo>
                  <a:lnTo>
                    <a:pt x="2645" y="1053"/>
                  </a:lnTo>
                  <a:lnTo>
                    <a:pt x="2641" y="1048"/>
                  </a:lnTo>
                  <a:lnTo>
                    <a:pt x="2625" y="1042"/>
                  </a:lnTo>
                  <a:lnTo>
                    <a:pt x="2639" y="1042"/>
                  </a:lnTo>
                  <a:lnTo>
                    <a:pt x="2645" y="1037"/>
                  </a:lnTo>
                  <a:lnTo>
                    <a:pt x="2647" y="1043"/>
                  </a:lnTo>
                  <a:lnTo>
                    <a:pt x="2651" y="1043"/>
                  </a:lnTo>
                  <a:lnTo>
                    <a:pt x="2655" y="1048"/>
                  </a:lnTo>
                  <a:lnTo>
                    <a:pt x="2665" y="1048"/>
                  </a:lnTo>
                  <a:lnTo>
                    <a:pt x="2671" y="1044"/>
                  </a:lnTo>
                  <a:lnTo>
                    <a:pt x="2679" y="1032"/>
                  </a:lnTo>
                  <a:lnTo>
                    <a:pt x="2686" y="1028"/>
                  </a:lnTo>
                  <a:lnTo>
                    <a:pt x="2686" y="1020"/>
                  </a:lnTo>
                  <a:lnTo>
                    <a:pt x="2684" y="1013"/>
                  </a:lnTo>
                  <a:lnTo>
                    <a:pt x="2679" y="1007"/>
                  </a:lnTo>
                  <a:lnTo>
                    <a:pt x="2674" y="1012"/>
                  </a:lnTo>
                  <a:lnTo>
                    <a:pt x="2670" y="1023"/>
                  </a:lnTo>
                  <a:lnTo>
                    <a:pt x="2670" y="1023"/>
                  </a:lnTo>
                  <a:lnTo>
                    <a:pt x="2667" y="1018"/>
                  </a:lnTo>
                  <a:lnTo>
                    <a:pt x="2666" y="1006"/>
                  </a:lnTo>
                  <a:lnTo>
                    <a:pt x="2641" y="1010"/>
                  </a:lnTo>
                  <a:lnTo>
                    <a:pt x="2635" y="1008"/>
                  </a:lnTo>
                  <a:lnTo>
                    <a:pt x="2634" y="1001"/>
                  </a:lnTo>
                  <a:lnTo>
                    <a:pt x="2634" y="986"/>
                  </a:lnTo>
                  <a:lnTo>
                    <a:pt x="2635" y="984"/>
                  </a:lnTo>
                  <a:lnTo>
                    <a:pt x="2639" y="997"/>
                  </a:lnTo>
                  <a:lnTo>
                    <a:pt x="2643" y="1000"/>
                  </a:lnTo>
                  <a:lnTo>
                    <a:pt x="2647" y="1000"/>
                  </a:lnTo>
                  <a:lnTo>
                    <a:pt x="2662" y="991"/>
                  </a:lnTo>
                  <a:lnTo>
                    <a:pt x="2666" y="993"/>
                  </a:lnTo>
                  <a:lnTo>
                    <a:pt x="2666" y="989"/>
                  </a:lnTo>
                  <a:lnTo>
                    <a:pt x="2672" y="991"/>
                  </a:lnTo>
                  <a:lnTo>
                    <a:pt x="2678" y="991"/>
                  </a:lnTo>
                  <a:lnTo>
                    <a:pt x="2682" y="999"/>
                  </a:lnTo>
                  <a:lnTo>
                    <a:pt x="2682" y="997"/>
                  </a:lnTo>
                  <a:lnTo>
                    <a:pt x="2679" y="990"/>
                  </a:lnTo>
                  <a:lnTo>
                    <a:pt x="2677" y="984"/>
                  </a:lnTo>
                  <a:lnTo>
                    <a:pt x="2674" y="975"/>
                  </a:lnTo>
                  <a:lnTo>
                    <a:pt x="2673" y="973"/>
                  </a:lnTo>
                  <a:lnTo>
                    <a:pt x="2676" y="957"/>
                  </a:lnTo>
                  <a:lnTo>
                    <a:pt x="2674" y="943"/>
                  </a:lnTo>
                  <a:lnTo>
                    <a:pt x="2657" y="938"/>
                  </a:lnTo>
                  <a:lnTo>
                    <a:pt x="2655" y="940"/>
                  </a:lnTo>
                  <a:lnTo>
                    <a:pt x="2654" y="942"/>
                  </a:lnTo>
                  <a:lnTo>
                    <a:pt x="2647" y="940"/>
                  </a:lnTo>
                  <a:lnTo>
                    <a:pt x="2643" y="936"/>
                  </a:lnTo>
                  <a:lnTo>
                    <a:pt x="2643" y="931"/>
                  </a:lnTo>
                  <a:lnTo>
                    <a:pt x="2652" y="931"/>
                  </a:lnTo>
                  <a:lnTo>
                    <a:pt x="2657" y="929"/>
                  </a:lnTo>
                  <a:lnTo>
                    <a:pt x="2656" y="925"/>
                  </a:lnTo>
                  <a:lnTo>
                    <a:pt x="2651" y="923"/>
                  </a:lnTo>
                  <a:lnTo>
                    <a:pt x="2649" y="916"/>
                  </a:lnTo>
                  <a:lnTo>
                    <a:pt x="2649" y="913"/>
                  </a:lnTo>
                  <a:lnTo>
                    <a:pt x="2654" y="910"/>
                  </a:lnTo>
                  <a:lnTo>
                    <a:pt x="2657" y="910"/>
                  </a:lnTo>
                  <a:lnTo>
                    <a:pt x="2654" y="903"/>
                  </a:lnTo>
                  <a:lnTo>
                    <a:pt x="2649" y="899"/>
                  </a:lnTo>
                  <a:lnTo>
                    <a:pt x="2647" y="892"/>
                  </a:lnTo>
                  <a:lnTo>
                    <a:pt x="2647" y="891"/>
                  </a:lnTo>
                  <a:lnTo>
                    <a:pt x="2651" y="889"/>
                  </a:lnTo>
                  <a:lnTo>
                    <a:pt x="2654" y="877"/>
                  </a:lnTo>
                  <a:lnTo>
                    <a:pt x="2654" y="871"/>
                  </a:lnTo>
                  <a:lnTo>
                    <a:pt x="2647" y="864"/>
                  </a:lnTo>
                  <a:lnTo>
                    <a:pt x="2635" y="857"/>
                  </a:lnTo>
                  <a:lnTo>
                    <a:pt x="2625" y="855"/>
                  </a:lnTo>
                  <a:lnTo>
                    <a:pt x="2616" y="846"/>
                  </a:lnTo>
                  <a:lnTo>
                    <a:pt x="2598" y="838"/>
                  </a:lnTo>
                  <a:lnTo>
                    <a:pt x="2597" y="835"/>
                  </a:lnTo>
                  <a:lnTo>
                    <a:pt x="2597" y="832"/>
                  </a:lnTo>
                  <a:lnTo>
                    <a:pt x="2600" y="825"/>
                  </a:lnTo>
                  <a:lnTo>
                    <a:pt x="2604" y="824"/>
                  </a:lnTo>
                  <a:lnTo>
                    <a:pt x="2604" y="827"/>
                  </a:lnTo>
                  <a:lnTo>
                    <a:pt x="2601" y="833"/>
                  </a:lnTo>
                  <a:lnTo>
                    <a:pt x="2603" y="835"/>
                  </a:lnTo>
                  <a:lnTo>
                    <a:pt x="2611" y="837"/>
                  </a:lnTo>
                  <a:lnTo>
                    <a:pt x="2622" y="843"/>
                  </a:lnTo>
                  <a:lnTo>
                    <a:pt x="2628" y="843"/>
                  </a:lnTo>
                  <a:lnTo>
                    <a:pt x="2631" y="846"/>
                  </a:lnTo>
                  <a:lnTo>
                    <a:pt x="2639" y="849"/>
                  </a:lnTo>
                  <a:lnTo>
                    <a:pt x="2644" y="854"/>
                  </a:lnTo>
                  <a:lnTo>
                    <a:pt x="2651" y="857"/>
                  </a:lnTo>
                  <a:lnTo>
                    <a:pt x="2646" y="841"/>
                  </a:lnTo>
                  <a:lnTo>
                    <a:pt x="2640" y="835"/>
                  </a:lnTo>
                  <a:lnTo>
                    <a:pt x="2645" y="834"/>
                  </a:lnTo>
                  <a:lnTo>
                    <a:pt x="2645" y="833"/>
                  </a:lnTo>
                  <a:lnTo>
                    <a:pt x="2643" y="828"/>
                  </a:lnTo>
                  <a:lnTo>
                    <a:pt x="2641" y="816"/>
                  </a:lnTo>
                  <a:lnTo>
                    <a:pt x="2644" y="790"/>
                  </a:lnTo>
                  <a:lnTo>
                    <a:pt x="2641" y="781"/>
                  </a:lnTo>
                  <a:lnTo>
                    <a:pt x="2649" y="778"/>
                  </a:lnTo>
                  <a:lnTo>
                    <a:pt x="2662" y="767"/>
                  </a:lnTo>
                  <a:lnTo>
                    <a:pt x="2666" y="760"/>
                  </a:lnTo>
                  <a:lnTo>
                    <a:pt x="2668" y="755"/>
                  </a:lnTo>
                  <a:lnTo>
                    <a:pt x="2671" y="755"/>
                  </a:lnTo>
                  <a:lnTo>
                    <a:pt x="2673" y="758"/>
                  </a:lnTo>
                  <a:lnTo>
                    <a:pt x="2674" y="760"/>
                  </a:lnTo>
                  <a:lnTo>
                    <a:pt x="2672" y="767"/>
                  </a:lnTo>
                  <a:lnTo>
                    <a:pt x="2670" y="770"/>
                  </a:lnTo>
                  <a:lnTo>
                    <a:pt x="2665" y="773"/>
                  </a:lnTo>
                  <a:lnTo>
                    <a:pt x="2661" y="778"/>
                  </a:lnTo>
                  <a:lnTo>
                    <a:pt x="2661" y="782"/>
                  </a:lnTo>
                  <a:lnTo>
                    <a:pt x="2663" y="789"/>
                  </a:lnTo>
                  <a:lnTo>
                    <a:pt x="2662" y="792"/>
                  </a:lnTo>
                  <a:lnTo>
                    <a:pt x="2655" y="801"/>
                  </a:lnTo>
                  <a:lnTo>
                    <a:pt x="2656" y="803"/>
                  </a:lnTo>
                  <a:lnTo>
                    <a:pt x="2662" y="803"/>
                  </a:lnTo>
                  <a:lnTo>
                    <a:pt x="2663" y="806"/>
                  </a:lnTo>
                  <a:lnTo>
                    <a:pt x="2663" y="812"/>
                  </a:lnTo>
                  <a:lnTo>
                    <a:pt x="2663" y="821"/>
                  </a:lnTo>
                  <a:lnTo>
                    <a:pt x="2660" y="823"/>
                  </a:lnTo>
                  <a:lnTo>
                    <a:pt x="2657" y="827"/>
                  </a:lnTo>
                  <a:lnTo>
                    <a:pt x="2656" y="832"/>
                  </a:lnTo>
                  <a:lnTo>
                    <a:pt x="2657" y="838"/>
                  </a:lnTo>
                  <a:lnTo>
                    <a:pt x="2663" y="845"/>
                  </a:lnTo>
                  <a:lnTo>
                    <a:pt x="2672" y="846"/>
                  </a:lnTo>
                  <a:lnTo>
                    <a:pt x="2676" y="848"/>
                  </a:lnTo>
                  <a:lnTo>
                    <a:pt x="2681" y="859"/>
                  </a:lnTo>
                  <a:lnTo>
                    <a:pt x="2682" y="865"/>
                  </a:lnTo>
                  <a:lnTo>
                    <a:pt x="2683" y="867"/>
                  </a:lnTo>
                  <a:lnTo>
                    <a:pt x="2688" y="870"/>
                  </a:lnTo>
                  <a:lnTo>
                    <a:pt x="2687" y="876"/>
                  </a:lnTo>
                  <a:lnTo>
                    <a:pt x="2682" y="877"/>
                  </a:lnTo>
                  <a:lnTo>
                    <a:pt x="2679" y="881"/>
                  </a:lnTo>
                  <a:lnTo>
                    <a:pt x="2671" y="903"/>
                  </a:lnTo>
                  <a:lnTo>
                    <a:pt x="2671" y="911"/>
                  </a:lnTo>
                  <a:lnTo>
                    <a:pt x="2672" y="923"/>
                  </a:lnTo>
                  <a:lnTo>
                    <a:pt x="2674" y="925"/>
                  </a:lnTo>
                  <a:lnTo>
                    <a:pt x="2679" y="924"/>
                  </a:lnTo>
                  <a:lnTo>
                    <a:pt x="2683" y="921"/>
                  </a:lnTo>
                  <a:lnTo>
                    <a:pt x="2686" y="916"/>
                  </a:lnTo>
                  <a:lnTo>
                    <a:pt x="2693" y="892"/>
                  </a:lnTo>
                  <a:lnTo>
                    <a:pt x="2709" y="862"/>
                  </a:lnTo>
                  <a:lnTo>
                    <a:pt x="2709" y="854"/>
                  </a:lnTo>
                  <a:lnTo>
                    <a:pt x="2717" y="843"/>
                  </a:lnTo>
                  <a:lnTo>
                    <a:pt x="2720" y="834"/>
                  </a:lnTo>
                  <a:lnTo>
                    <a:pt x="2722" y="828"/>
                  </a:lnTo>
                  <a:lnTo>
                    <a:pt x="2717" y="811"/>
                  </a:lnTo>
                  <a:lnTo>
                    <a:pt x="2708" y="796"/>
                  </a:lnTo>
                  <a:lnTo>
                    <a:pt x="2694" y="771"/>
                  </a:lnTo>
                  <a:lnTo>
                    <a:pt x="2692" y="763"/>
                  </a:lnTo>
                  <a:lnTo>
                    <a:pt x="2694" y="757"/>
                  </a:lnTo>
                  <a:lnTo>
                    <a:pt x="2700" y="764"/>
                  </a:lnTo>
                  <a:lnTo>
                    <a:pt x="2708" y="773"/>
                  </a:lnTo>
                  <a:lnTo>
                    <a:pt x="2715" y="775"/>
                  </a:lnTo>
                  <a:lnTo>
                    <a:pt x="2721" y="780"/>
                  </a:lnTo>
                  <a:lnTo>
                    <a:pt x="2732" y="781"/>
                  </a:lnTo>
                  <a:lnTo>
                    <a:pt x="2731" y="795"/>
                  </a:lnTo>
                  <a:lnTo>
                    <a:pt x="2732" y="797"/>
                  </a:lnTo>
                  <a:lnTo>
                    <a:pt x="2740" y="790"/>
                  </a:lnTo>
                  <a:lnTo>
                    <a:pt x="2751" y="773"/>
                  </a:lnTo>
                  <a:lnTo>
                    <a:pt x="2758" y="765"/>
                  </a:lnTo>
                  <a:lnTo>
                    <a:pt x="2762" y="759"/>
                  </a:lnTo>
                  <a:lnTo>
                    <a:pt x="2762" y="754"/>
                  </a:lnTo>
                  <a:lnTo>
                    <a:pt x="2767" y="752"/>
                  </a:lnTo>
                  <a:lnTo>
                    <a:pt x="2769" y="749"/>
                  </a:lnTo>
                  <a:lnTo>
                    <a:pt x="2773" y="730"/>
                  </a:lnTo>
                  <a:lnTo>
                    <a:pt x="2774" y="727"/>
                  </a:lnTo>
                  <a:lnTo>
                    <a:pt x="2776" y="728"/>
                  </a:lnTo>
                  <a:lnTo>
                    <a:pt x="2779" y="727"/>
                  </a:lnTo>
                  <a:lnTo>
                    <a:pt x="2783" y="712"/>
                  </a:lnTo>
                  <a:lnTo>
                    <a:pt x="2784" y="708"/>
                  </a:lnTo>
                  <a:lnTo>
                    <a:pt x="2781" y="703"/>
                  </a:lnTo>
                  <a:lnTo>
                    <a:pt x="2776" y="697"/>
                  </a:lnTo>
                  <a:lnTo>
                    <a:pt x="2769" y="693"/>
                  </a:lnTo>
                  <a:lnTo>
                    <a:pt x="2769" y="690"/>
                  </a:lnTo>
                  <a:lnTo>
                    <a:pt x="2769" y="687"/>
                  </a:lnTo>
                  <a:lnTo>
                    <a:pt x="2773" y="678"/>
                  </a:lnTo>
                  <a:lnTo>
                    <a:pt x="2775" y="674"/>
                  </a:lnTo>
                  <a:lnTo>
                    <a:pt x="2785" y="662"/>
                  </a:lnTo>
                  <a:lnTo>
                    <a:pt x="2790" y="662"/>
                  </a:lnTo>
                  <a:lnTo>
                    <a:pt x="2796" y="652"/>
                  </a:lnTo>
                  <a:lnTo>
                    <a:pt x="2807" y="650"/>
                  </a:lnTo>
                  <a:lnTo>
                    <a:pt x="2819" y="644"/>
                  </a:lnTo>
                  <a:lnTo>
                    <a:pt x="2830" y="641"/>
                  </a:lnTo>
                  <a:lnTo>
                    <a:pt x="2835" y="635"/>
                  </a:lnTo>
                  <a:lnTo>
                    <a:pt x="2843" y="631"/>
                  </a:lnTo>
                  <a:lnTo>
                    <a:pt x="2856" y="634"/>
                  </a:lnTo>
                  <a:lnTo>
                    <a:pt x="2869" y="631"/>
                  </a:lnTo>
                  <a:lnTo>
                    <a:pt x="2894" y="630"/>
                  </a:lnTo>
                  <a:lnTo>
                    <a:pt x="2913" y="625"/>
                  </a:lnTo>
                  <a:lnTo>
                    <a:pt x="2918" y="623"/>
                  </a:lnTo>
                  <a:lnTo>
                    <a:pt x="2923" y="619"/>
                  </a:lnTo>
                  <a:lnTo>
                    <a:pt x="2929" y="604"/>
                  </a:lnTo>
                  <a:lnTo>
                    <a:pt x="2931" y="602"/>
                  </a:lnTo>
                  <a:lnTo>
                    <a:pt x="2936" y="604"/>
                  </a:lnTo>
                  <a:lnTo>
                    <a:pt x="2937" y="614"/>
                  </a:lnTo>
                  <a:lnTo>
                    <a:pt x="2941" y="614"/>
                  </a:lnTo>
                  <a:lnTo>
                    <a:pt x="2948" y="613"/>
                  </a:lnTo>
                  <a:lnTo>
                    <a:pt x="2963" y="604"/>
                  </a:lnTo>
                  <a:lnTo>
                    <a:pt x="2967" y="604"/>
                  </a:lnTo>
                  <a:lnTo>
                    <a:pt x="2969" y="612"/>
                  </a:lnTo>
                  <a:lnTo>
                    <a:pt x="2974" y="613"/>
                  </a:lnTo>
                  <a:lnTo>
                    <a:pt x="2987" y="608"/>
                  </a:lnTo>
                  <a:lnTo>
                    <a:pt x="2993" y="609"/>
                  </a:lnTo>
                  <a:lnTo>
                    <a:pt x="3004" y="602"/>
                  </a:lnTo>
                  <a:lnTo>
                    <a:pt x="3006" y="599"/>
                  </a:lnTo>
                  <a:lnTo>
                    <a:pt x="3004" y="586"/>
                  </a:lnTo>
                  <a:lnTo>
                    <a:pt x="3002" y="583"/>
                  </a:lnTo>
                  <a:lnTo>
                    <a:pt x="3000" y="583"/>
                  </a:lnTo>
                  <a:lnTo>
                    <a:pt x="3000" y="596"/>
                  </a:lnTo>
                  <a:lnTo>
                    <a:pt x="2999" y="599"/>
                  </a:lnTo>
                  <a:lnTo>
                    <a:pt x="2991" y="602"/>
                  </a:lnTo>
                  <a:lnTo>
                    <a:pt x="2982" y="599"/>
                  </a:lnTo>
                  <a:lnTo>
                    <a:pt x="2972" y="593"/>
                  </a:lnTo>
                  <a:lnTo>
                    <a:pt x="2967" y="582"/>
                  </a:lnTo>
                  <a:lnTo>
                    <a:pt x="2963" y="580"/>
                  </a:lnTo>
                  <a:lnTo>
                    <a:pt x="2962" y="569"/>
                  </a:lnTo>
                  <a:lnTo>
                    <a:pt x="2957" y="564"/>
                  </a:lnTo>
                  <a:lnTo>
                    <a:pt x="2948" y="559"/>
                  </a:lnTo>
                  <a:lnTo>
                    <a:pt x="2947" y="558"/>
                  </a:lnTo>
                  <a:lnTo>
                    <a:pt x="2947" y="552"/>
                  </a:lnTo>
                  <a:lnTo>
                    <a:pt x="2950" y="548"/>
                  </a:lnTo>
                  <a:lnTo>
                    <a:pt x="2953" y="547"/>
                  </a:lnTo>
                  <a:lnTo>
                    <a:pt x="2957" y="538"/>
                  </a:lnTo>
                  <a:lnTo>
                    <a:pt x="2962" y="536"/>
                  </a:lnTo>
                  <a:lnTo>
                    <a:pt x="2957" y="528"/>
                  </a:lnTo>
                  <a:lnTo>
                    <a:pt x="2951" y="515"/>
                  </a:lnTo>
                  <a:lnTo>
                    <a:pt x="2956" y="500"/>
                  </a:lnTo>
                  <a:lnTo>
                    <a:pt x="2971" y="488"/>
                  </a:lnTo>
                  <a:lnTo>
                    <a:pt x="2982" y="470"/>
                  </a:lnTo>
                  <a:lnTo>
                    <a:pt x="2987" y="466"/>
                  </a:lnTo>
                  <a:lnTo>
                    <a:pt x="2989" y="455"/>
                  </a:lnTo>
                  <a:lnTo>
                    <a:pt x="2996" y="446"/>
                  </a:lnTo>
                  <a:lnTo>
                    <a:pt x="3005" y="442"/>
                  </a:lnTo>
                  <a:lnTo>
                    <a:pt x="3009" y="443"/>
                  </a:lnTo>
                  <a:lnTo>
                    <a:pt x="3011" y="451"/>
                  </a:lnTo>
                  <a:lnTo>
                    <a:pt x="3014" y="451"/>
                  </a:lnTo>
                  <a:lnTo>
                    <a:pt x="3017" y="447"/>
                  </a:lnTo>
                  <a:lnTo>
                    <a:pt x="3020" y="437"/>
                  </a:lnTo>
                  <a:lnTo>
                    <a:pt x="3022" y="437"/>
                  </a:lnTo>
                  <a:lnTo>
                    <a:pt x="3025" y="441"/>
                  </a:lnTo>
                  <a:lnTo>
                    <a:pt x="3027" y="441"/>
                  </a:lnTo>
                  <a:lnTo>
                    <a:pt x="3032" y="440"/>
                  </a:lnTo>
                  <a:lnTo>
                    <a:pt x="3036" y="432"/>
                  </a:lnTo>
                  <a:lnTo>
                    <a:pt x="3039" y="429"/>
                  </a:lnTo>
                  <a:lnTo>
                    <a:pt x="3045" y="431"/>
                  </a:lnTo>
                  <a:lnTo>
                    <a:pt x="3048" y="430"/>
                  </a:lnTo>
                  <a:lnTo>
                    <a:pt x="3053" y="421"/>
                  </a:lnTo>
                  <a:lnTo>
                    <a:pt x="3054" y="414"/>
                  </a:lnTo>
                  <a:lnTo>
                    <a:pt x="3058" y="408"/>
                  </a:lnTo>
                  <a:lnTo>
                    <a:pt x="3059" y="398"/>
                  </a:lnTo>
                  <a:lnTo>
                    <a:pt x="3065" y="393"/>
                  </a:lnTo>
                  <a:lnTo>
                    <a:pt x="3068" y="392"/>
                  </a:lnTo>
                  <a:lnTo>
                    <a:pt x="3070" y="393"/>
                  </a:lnTo>
                  <a:lnTo>
                    <a:pt x="3071" y="400"/>
                  </a:lnTo>
                  <a:lnTo>
                    <a:pt x="3072" y="405"/>
                  </a:lnTo>
                  <a:lnTo>
                    <a:pt x="3077" y="407"/>
                  </a:lnTo>
                  <a:lnTo>
                    <a:pt x="3082" y="404"/>
                  </a:lnTo>
                  <a:lnTo>
                    <a:pt x="3092" y="412"/>
                  </a:lnTo>
                  <a:lnTo>
                    <a:pt x="3097" y="410"/>
                  </a:lnTo>
                  <a:lnTo>
                    <a:pt x="3100" y="405"/>
                  </a:lnTo>
                  <a:lnTo>
                    <a:pt x="3107" y="399"/>
                  </a:lnTo>
                  <a:lnTo>
                    <a:pt x="3112" y="399"/>
                  </a:lnTo>
                  <a:lnTo>
                    <a:pt x="3118" y="396"/>
                  </a:lnTo>
                  <a:lnTo>
                    <a:pt x="3120" y="389"/>
                  </a:lnTo>
                  <a:lnTo>
                    <a:pt x="3133" y="388"/>
                  </a:lnTo>
                  <a:lnTo>
                    <a:pt x="3136" y="387"/>
                  </a:lnTo>
                  <a:lnTo>
                    <a:pt x="3141" y="383"/>
                  </a:lnTo>
                  <a:lnTo>
                    <a:pt x="3147" y="383"/>
                  </a:lnTo>
                  <a:lnTo>
                    <a:pt x="3151" y="380"/>
                  </a:lnTo>
                  <a:lnTo>
                    <a:pt x="3158" y="380"/>
                  </a:lnTo>
                  <a:lnTo>
                    <a:pt x="3165" y="375"/>
                  </a:lnTo>
                  <a:lnTo>
                    <a:pt x="3166" y="370"/>
                  </a:lnTo>
                  <a:lnTo>
                    <a:pt x="3165" y="3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7467991" y="3659156"/>
              <a:ext cx="1114191" cy="4169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1600" b="1" dirty="0" smtClean="0">
                  <a:solidFill>
                    <a:schemeClr val="bg2"/>
                  </a:solidFill>
                  <a:cs typeface="+mn-ea"/>
                  <a:sym typeface="+mn-lt"/>
                </a:rPr>
                <a:t>USA</a:t>
              </a:r>
              <a:endParaRPr lang="en-US" sz="16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88842" y="2279525"/>
            <a:ext cx="4163757" cy="690433"/>
            <a:chOff x="2488842" y="2279525"/>
            <a:chExt cx="4163757" cy="690433"/>
          </a:xfrm>
        </p:grpSpPr>
        <p:grpSp>
          <p:nvGrpSpPr>
            <p:cNvPr id="51" name="Group 3"/>
            <p:cNvGrpSpPr/>
            <p:nvPr/>
          </p:nvGrpSpPr>
          <p:grpSpPr>
            <a:xfrm>
              <a:off x="2488842" y="2279525"/>
              <a:ext cx="285713" cy="690433"/>
              <a:chOff x="7364799" y="3816899"/>
              <a:chExt cx="150666" cy="383216"/>
            </a:xfrm>
            <a:solidFill>
              <a:schemeClr val="accent1"/>
            </a:solidFill>
          </p:grpSpPr>
          <p:sp>
            <p:nvSpPr>
              <p:cNvPr id="80" name="Freeform 12"/>
              <p:cNvSpPr>
                <a:spLocks/>
              </p:cNvSpPr>
              <p:nvPr/>
            </p:nvSpPr>
            <p:spPr bwMode="auto">
              <a:xfrm>
                <a:off x="7364799" y="3882406"/>
                <a:ext cx="150666" cy="317709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81" name="Oval 13"/>
              <p:cNvSpPr>
                <a:spLocks noChangeArrowheads="1"/>
              </p:cNvSpPr>
              <p:nvPr/>
            </p:nvSpPr>
            <p:spPr bwMode="auto">
              <a:xfrm>
                <a:off x="7410654" y="3816899"/>
                <a:ext cx="59775" cy="59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Group 48"/>
            <p:cNvGrpSpPr/>
            <p:nvPr/>
          </p:nvGrpSpPr>
          <p:grpSpPr>
            <a:xfrm>
              <a:off x="2919736" y="2279525"/>
              <a:ext cx="285713" cy="690433"/>
              <a:chOff x="7364799" y="3816899"/>
              <a:chExt cx="150666" cy="383216"/>
            </a:xfrm>
            <a:solidFill>
              <a:schemeClr val="accent1"/>
            </a:solidFill>
          </p:grpSpPr>
          <p:sp>
            <p:nvSpPr>
              <p:cNvPr id="78" name="Freeform 12"/>
              <p:cNvSpPr>
                <a:spLocks/>
              </p:cNvSpPr>
              <p:nvPr/>
            </p:nvSpPr>
            <p:spPr bwMode="auto">
              <a:xfrm>
                <a:off x="7364799" y="3882406"/>
                <a:ext cx="150666" cy="317709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79" name="Oval 13"/>
              <p:cNvSpPr>
                <a:spLocks noChangeArrowheads="1"/>
              </p:cNvSpPr>
              <p:nvPr/>
            </p:nvSpPr>
            <p:spPr bwMode="auto">
              <a:xfrm>
                <a:off x="7410654" y="3816899"/>
                <a:ext cx="59775" cy="59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Group 59"/>
            <p:cNvGrpSpPr/>
            <p:nvPr/>
          </p:nvGrpSpPr>
          <p:grpSpPr>
            <a:xfrm>
              <a:off x="3350630" y="2279525"/>
              <a:ext cx="285713" cy="690433"/>
              <a:chOff x="7364799" y="3816899"/>
              <a:chExt cx="150666" cy="383216"/>
            </a:xfrm>
            <a:solidFill>
              <a:schemeClr val="accent1"/>
            </a:solidFill>
          </p:grpSpPr>
          <p:sp>
            <p:nvSpPr>
              <p:cNvPr id="76" name="Freeform 12"/>
              <p:cNvSpPr>
                <a:spLocks/>
              </p:cNvSpPr>
              <p:nvPr/>
            </p:nvSpPr>
            <p:spPr bwMode="auto">
              <a:xfrm>
                <a:off x="7364799" y="3882406"/>
                <a:ext cx="150666" cy="317709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77" name="Oval 13"/>
              <p:cNvSpPr>
                <a:spLocks noChangeArrowheads="1"/>
              </p:cNvSpPr>
              <p:nvPr/>
            </p:nvSpPr>
            <p:spPr bwMode="auto">
              <a:xfrm>
                <a:off x="7410654" y="3816899"/>
                <a:ext cx="59775" cy="59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64"/>
            <p:cNvGrpSpPr/>
            <p:nvPr/>
          </p:nvGrpSpPr>
          <p:grpSpPr>
            <a:xfrm>
              <a:off x="3781524" y="2279525"/>
              <a:ext cx="285713" cy="690433"/>
              <a:chOff x="7364799" y="3816899"/>
              <a:chExt cx="150666" cy="383216"/>
            </a:xfrm>
            <a:solidFill>
              <a:schemeClr val="accent1"/>
            </a:solidFill>
          </p:grpSpPr>
          <p:sp>
            <p:nvSpPr>
              <p:cNvPr id="74" name="Freeform 12"/>
              <p:cNvSpPr>
                <a:spLocks/>
              </p:cNvSpPr>
              <p:nvPr/>
            </p:nvSpPr>
            <p:spPr bwMode="auto">
              <a:xfrm>
                <a:off x="7364799" y="3882406"/>
                <a:ext cx="150666" cy="317709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75" name="Oval 13"/>
              <p:cNvSpPr>
                <a:spLocks noChangeArrowheads="1"/>
              </p:cNvSpPr>
              <p:nvPr/>
            </p:nvSpPr>
            <p:spPr bwMode="auto">
              <a:xfrm>
                <a:off x="7410654" y="3816899"/>
                <a:ext cx="59775" cy="59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Group 67"/>
            <p:cNvGrpSpPr/>
            <p:nvPr/>
          </p:nvGrpSpPr>
          <p:grpSpPr>
            <a:xfrm>
              <a:off x="4212418" y="2279525"/>
              <a:ext cx="285713" cy="690433"/>
              <a:chOff x="7364799" y="3816899"/>
              <a:chExt cx="150666" cy="383216"/>
            </a:xfrm>
            <a:solidFill>
              <a:schemeClr val="accent1"/>
            </a:solidFill>
          </p:grpSpPr>
          <p:sp>
            <p:nvSpPr>
              <p:cNvPr id="72" name="Freeform 12"/>
              <p:cNvSpPr>
                <a:spLocks/>
              </p:cNvSpPr>
              <p:nvPr/>
            </p:nvSpPr>
            <p:spPr bwMode="auto">
              <a:xfrm>
                <a:off x="7364799" y="3882406"/>
                <a:ext cx="150666" cy="317709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73" name="Oval 13"/>
              <p:cNvSpPr>
                <a:spLocks noChangeArrowheads="1"/>
              </p:cNvSpPr>
              <p:nvPr/>
            </p:nvSpPr>
            <p:spPr bwMode="auto">
              <a:xfrm>
                <a:off x="7410654" y="3816899"/>
                <a:ext cx="59775" cy="59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70"/>
            <p:cNvGrpSpPr/>
            <p:nvPr/>
          </p:nvGrpSpPr>
          <p:grpSpPr>
            <a:xfrm>
              <a:off x="4643312" y="2279525"/>
              <a:ext cx="285713" cy="690433"/>
              <a:chOff x="7364799" y="3816899"/>
              <a:chExt cx="150666" cy="383216"/>
            </a:xfrm>
            <a:solidFill>
              <a:schemeClr val="accent1"/>
            </a:solidFill>
          </p:grpSpPr>
          <p:sp>
            <p:nvSpPr>
              <p:cNvPr id="70" name="Freeform 12"/>
              <p:cNvSpPr>
                <a:spLocks/>
              </p:cNvSpPr>
              <p:nvPr/>
            </p:nvSpPr>
            <p:spPr bwMode="auto">
              <a:xfrm>
                <a:off x="7364799" y="3882406"/>
                <a:ext cx="150666" cy="317709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71" name="Oval 13"/>
              <p:cNvSpPr>
                <a:spLocks noChangeArrowheads="1"/>
              </p:cNvSpPr>
              <p:nvPr/>
            </p:nvSpPr>
            <p:spPr bwMode="auto">
              <a:xfrm>
                <a:off x="7410654" y="3816899"/>
                <a:ext cx="59775" cy="59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Group 73"/>
            <p:cNvGrpSpPr/>
            <p:nvPr/>
          </p:nvGrpSpPr>
          <p:grpSpPr>
            <a:xfrm>
              <a:off x="5074206" y="2279525"/>
              <a:ext cx="285713" cy="690433"/>
              <a:chOff x="7364799" y="3816899"/>
              <a:chExt cx="150666" cy="383216"/>
            </a:xfrm>
            <a:solidFill>
              <a:schemeClr val="accent1"/>
            </a:solidFill>
          </p:grpSpPr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7364799" y="3882406"/>
                <a:ext cx="150666" cy="317709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69" name="Oval 13"/>
              <p:cNvSpPr>
                <a:spLocks noChangeArrowheads="1"/>
              </p:cNvSpPr>
              <p:nvPr/>
            </p:nvSpPr>
            <p:spPr bwMode="auto">
              <a:xfrm>
                <a:off x="7410654" y="3816899"/>
                <a:ext cx="59775" cy="59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Group 92"/>
            <p:cNvGrpSpPr/>
            <p:nvPr/>
          </p:nvGrpSpPr>
          <p:grpSpPr>
            <a:xfrm>
              <a:off x="5505100" y="2279525"/>
              <a:ext cx="285713" cy="690433"/>
              <a:chOff x="7364799" y="3816899"/>
              <a:chExt cx="150666" cy="383216"/>
            </a:xfrm>
            <a:solidFill>
              <a:schemeClr val="accent4"/>
            </a:solidFill>
          </p:grpSpPr>
          <p:sp>
            <p:nvSpPr>
              <p:cNvPr id="66" name="Freeform 12"/>
              <p:cNvSpPr>
                <a:spLocks/>
              </p:cNvSpPr>
              <p:nvPr/>
            </p:nvSpPr>
            <p:spPr bwMode="auto">
              <a:xfrm>
                <a:off x="7364799" y="3882406"/>
                <a:ext cx="150666" cy="317709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67" name="Oval 13"/>
              <p:cNvSpPr>
                <a:spLocks noChangeArrowheads="1"/>
              </p:cNvSpPr>
              <p:nvPr/>
            </p:nvSpPr>
            <p:spPr bwMode="auto">
              <a:xfrm>
                <a:off x="7410654" y="3816899"/>
                <a:ext cx="59775" cy="59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Group 95"/>
            <p:cNvGrpSpPr/>
            <p:nvPr/>
          </p:nvGrpSpPr>
          <p:grpSpPr>
            <a:xfrm>
              <a:off x="5935994" y="2279525"/>
              <a:ext cx="285713" cy="690433"/>
              <a:chOff x="7364799" y="3816899"/>
              <a:chExt cx="150666" cy="383216"/>
            </a:xfrm>
            <a:solidFill>
              <a:schemeClr val="accent4"/>
            </a:solidFill>
          </p:grpSpPr>
          <p:sp>
            <p:nvSpPr>
              <p:cNvPr id="64" name="Freeform 12"/>
              <p:cNvSpPr>
                <a:spLocks/>
              </p:cNvSpPr>
              <p:nvPr/>
            </p:nvSpPr>
            <p:spPr bwMode="auto">
              <a:xfrm>
                <a:off x="7364799" y="3882406"/>
                <a:ext cx="150666" cy="317709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65" name="Oval 13"/>
              <p:cNvSpPr>
                <a:spLocks noChangeArrowheads="1"/>
              </p:cNvSpPr>
              <p:nvPr/>
            </p:nvSpPr>
            <p:spPr bwMode="auto">
              <a:xfrm>
                <a:off x="7410654" y="3816899"/>
                <a:ext cx="59775" cy="59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Group 98"/>
            <p:cNvGrpSpPr/>
            <p:nvPr/>
          </p:nvGrpSpPr>
          <p:grpSpPr>
            <a:xfrm>
              <a:off x="6366886" y="2279525"/>
              <a:ext cx="285713" cy="690433"/>
              <a:chOff x="7364799" y="3816899"/>
              <a:chExt cx="150666" cy="383216"/>
            </a:xfrm>
            <a:solidFill>
              <a:schemeClr val="accent4"/>
            </a:solidFill>
          </p:grpSpPr>
          <p:sp>
            <p:nvSpPr>
              <p:cNvPr id="62" name="Freeform 12"/>
              <p:cNvSpPr>
                <a:spLocks/>
              </p:cNvSpPr>
              <p:nvPr/>
            </p:nvSpPr>
            <p:spPr bwMode="auto">
              <a:xfrm>
                <a:off x="7364799" y="3882406"/>
                <a:ext cx="150666" cy="317709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63" name="Oval 13"/>
              <p:cNvSpPr>
                <a:spLocks noChangeArrowheads="1"/>
              </p:cNvSpPr>
              <p:nvPr/>
            </p:nvSpPr>
            <p:spPr bwMode="auto">
              <a:xfrm>
                <a:off x="7410654" y="3816899"/>
                <a:ext cx="59775" cy="59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482920" y="1251797"/>
            <a:ext cx="4192795" cy="669281"/>
            <a:chOff x="2272076" y="1251797"/>
            <a:chExt cx="4192795" cy="669281"/>
          </a:xfrm>
        </p:grpSpPr>
        <p:grpSp>
          <p:nvGrpSpPr>
            <p:cNvPr id="83" name="Group 1"/>
            <p:cNvGrpSpPr/>
            <p:nvPr/>
          </p:nvGrpSpPr>
          <p:grpSpPr>
            <a:xfrm>
              <a:off x="2272076" y="1251797"/>
              <a:ext cx="326632" cy="669281"/>
              <a:chOff x="6084168" y="3828473"/>
              <a:chExt cx="172244" cy="371476"/>
            </a:xfrm>
            <a:solidFill>
              <a:schemeClr val="accent1"/>
            </a:solidFill>
          </p:grpSpPr>
          <p:sp>
            <p:nvSpPr>
              <p:cNvPr id="111" name="Oval 38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12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Group 107"/>
            <p:cNvGrpSpPr/>
            <p:nvPr/>
          </p:nvGrpSpPr>
          <p:grpSpPr>
            <a:xfrm>
              <a:off x="6138239" y="1251797"/>
              <a:ext cx="326632" cy="669281"/>
              <a:chOff x="6084168" y="3828473"/>
              <a:chExt cx="172244" cy="371476"/>
            </a:xfrm>
            <a:solidFill>
              <a:schemeClr val="accent1"/>
            </a:solidFill>
          </p:grpSpPr>
          <p:sp>
            <p:nvSpPr>
              <p:cNvPr id="109" name="Oval 108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10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5" name="Group 110"/>
            <p:cNvGrpSpPr/>
            <p:nvPr/>
          </p:nvGrpSpPr>
          <p:grpSpPr>
            <a:xfrm>
              <a:off x="5708668" y="1251797"/>
              <a:ext cx="326632" cy="669281"/>
              <a:chOff x="6084168" y="3828473"/>
              <a:chExt cx="172244" cy="371476"/>
            </a:xfrm>
            <a:solidFill>
              <a:schemeClr val="accent1"/>
            </a:solidFill>
          </p:grpSpPr>
          <p:sp>
            <p:nvSpPr>
              <p:cNvPr id="107" name="Oval 111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Group 113"/>
            <p:cNvGrpSpPr/>
            <p:nvPr/>
          </p:nvGrpSpPr>
          <p:grpSpPr>
            <a:xfrm>
              <a:off x="5279094" y="1251797"/>
              <a:ext cx="326632" cy="669281"/>
              <a:chOff x="6084168" y="3828473"/>
              <a:chExt cx="172244" cy="371476"/>
            </a:xfrm>
            <a:solidFill>
              <a:schemeClr val="accent1"/>
            </a:solidFill>
          </p:grpSpPr>
          <p:sp>
            <p:nvSpPr>
              <p:cNvPr id="105" name="Oval 114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06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7" name="Group 116"/>
            <p:cNvGrpSpPr/>
            <p:nvPr/>
          </p:nvGrpSpPr>
          <p:grpSpPr>
            <a:xfrm>
              <a:off x="4849520" y="1251797"/>
              <a:ext cx="326632" cy="669281"/>
              <a:chOff x="6084168" y="3828473"/>
              <a:chExt cx="172244" cy="371476"/>
            </a:xfrm>
            <a:solidFill>
              <a:schemeClr val="accent1"/>
            </a:solidFill>
          </p:grpSpPr>
          <p:sp>
            <p:nvSpPr>
              <p:cNvPr id="103" name="Oval 117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04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8" name="Group 119"/>
            <p:cNvGrpSpPr/>
            <p:nvPr/>
          </p:nvGrpSpPr>
          <p:grpSpPr>
            <a:xfrm>
              <a:off x="4419946" y="1251797"/>
              <a:ext cx="326632" cy="669281"/>
              <a:chOff x="6084168" y="3828473"/>
              <a:chExt cx="172244" cy="371476"/>
            </a:xfrm>
            <a:solidFill>
              <a:schemeClr val="accent1"/>
            </a:solidFill>
          </p:grpSpPr>
          <p:sp>
            <p:nvSpPr>
              <p:cNvPr id="101" name="Oval 120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02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9" name="Group 122"/>
            <p:cNvGrpSpPr/>
            <p:nvPr/>
          </p:nvGrpSpPr>
          <p:grpSpPr>
            <a:xfrm>
              <a:off x="3990372" y="1251797"/>
              <a:ext cx="326632" cy="669281"/>
              <a:chOff x="6084168" y="3828473"/>
              <a:chExt cx="172244" cy="371476"/>
            </a:xfrm>
            <a:solidFill>
              <a:schemeClr val="accent1"/>
            </a:solidFill>
          </p:grpSpPr>
          <p:sp>
            <p:nvSpPr>
              <p:cNvPr id="99" name="Oval 123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Group 125"/>
            <p:cNvGrpSpPr/>
            <p:nvPr/>
          </p:nvGrpSpPr>
          <p:grpSpPr>
            <a:xfrm>
              <a:off x="3560798" y="1251797"/>
              <a:ext cx="326632" cy="669281"/>
              <a:chOff x="6084168" y="3828473"/>
              <a:chExt cx="172244" cy="371476"/>
            </a:xfrm>
            <a:solidFill>
              <a:schemeClr val="accent1"/>
            </a:solidFill>
          </p:grpSpPr>
          <p:sp>
            <p:nvSpPr>
              <p:cNvPr id="97" name="Oval 126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98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1" name="Group 128"/>
            <p:cNvGrpSpPr/>
            <p:nvPr/>
          </p:nvGrpSpPr>
          <p:grpSpPr>
            <a:xfrm>
              <a:off x="3131224" y="1251797"/>
              <a:ext cx="326632" cy="669281"/>
              <a:chOff x="6084168" y="3828473"/>
              <a:chExt cx="172244" cy="371476"/>
            </a:xfrm>
            <a:solidFill>
              <a:schemeClr val="accent1"/>
            </a:solidFill>
          </p:grpSpPr>
          <p:sp>
            <p:nvSpPr>
              <p:cNvPr id="95" name="Oval 129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96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2" name="Group 131"/>
            <p:cNvGrpSpPr/>
            <p:nvPr/>
          </p:nvGrpSpPr>
          <p:grpSpPr>
            <a:xfrm>
              <a:off x="2701650" y="1251797"/>
              <a:ext cx="326632" cy="669281"/>
              <a:chOff x="6084168" y="3828473"/>
              <a:chExt cx="172244" cy="371476"/>
            </a:xfrm>
            <a:solidFill>
              <a:schemeClr val="accent1"/>
            </a:solidFill>
          </p:grpSpPr>
          <p:sp>
            <p:nvSpPr>
              <p:cNvPr id="93" name="Oval 132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94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3" name="Flowchart: Off-page Connector 29"/>
          <p:cNvSpPr/>
          <p:nvPr/>
        </p:nvSpPr>
        <p:spPr>
          <a:xfrm>
            <a:off x="5414520" y="3900645"/>
            <a:ext cx="45719" cy="645339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116" name="Title 13"/>
          <p:cNvSpPr txBox="1">
            <a:spLocks/>
          </p:cNvSpPr>
          <p:nvPr/>
        </p:nvSpPr>
        <p:spPr>
          <a:xfrm>
            <a:off x="611560" y="45773"/>
            <a:ext cx="1951193" cy="6573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OUR SERVICE</a:t>
            </a:r>
            <a:endParaRPr 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8" name="Flowchart: Off-page Connector 29"/>
          <p:cNvSpPr/>
          <p:nvPr/>
        </p:nvSpPr>
        <p:spPr>
          <a:xfrm>
            <a:off x="0" y="-11280"/>
            <a:ext cx="611560" cy="56680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119" name="Freeform 384"/>
          <p:cNvSpPr>
            <a:spLocks noEditPoints="1"/>
          </p:cNvSpPr>
          <p:nvPr/>
        </p:nvSpPr>
        <p:spPr bwMode="auto">
          <a:xfrm>
            <a:off x="144894" y="111236"/>
            <a:ext cx="321771" cy="321771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20" name="Content Placeholder 2"/>
          <p:cNvSpPr txBox="1">
            <a:spLocks/>
          </p:cNvSpPr>
          <p:nvPr/>
        </p:nvSpPr>
        <p:spPr>
          <a:xfrm>
            <a:off x="862090" y="3887945"/>
            <a:ext cx="3752604" cy="6707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/>
                </a:solidFill>
                <a:cs typeface="+mn-ea"/>
                <a:sym typeface="+mn-lt"/>
              </a:rPr>
              <a:t>Curabitur elementum posuere pretium. </a:t>
            </a:r>
            <a:r>
              <a:rPr lang="en-US" sz="1000" dirty="0" err="1">
                <a:solidFill>
                  <a:schemeClr val="tx1"/>
                </a:solidFill>
                <a:cs typeface="+mn-ea"/>
                <a:sym typeface="+mn-lt"/>
              </a:rPr>
              <a:t>Quisque</a:t>
            </a:r>
            <a:r>
              <a:rPr lang="en-US" sz="10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nibh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 dolor,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dignissim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 ac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dignissim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ut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luctus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 ac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urna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. </a:t>
            </a:r>
            <a:endParaRPr lang="en-US" sz="10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295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V="1">
            <a:off x="1043608" y="649955"/>
            <a:ext cx="6624736" cy="278588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owchart: Off-page Connector 29"/>
          <p:cNvSpPr/>
          <p:nvPr/>
        </p:nvSpPr>
        <p:spPr>
          <a:xfrm>
            <a:off x="3491880" y="436564"/>
            <a:ext cx="1728192" cy="426791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384553" y="3715754"/>
            <a:ext cx="4028465" cy="6743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200" dirty="0" err="1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Curabitur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elementum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pretium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dolor, </a:t>
            </a:r>
            <a:r>
              <a:rPr lang="en-US" altLang="zh-CN" sz="1200" dirty="0" err="1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dignissim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 ac </a:t>
            </a:r>
            <a:r>
              <a:rPr lang="en-US" altLang="zh-CN" sz="1200" dirty="0" err="1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dignissim</a:t>
            </a:r>
            <a:r>
              <a:rPr lang="en-US" altLang="zh-CN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ut</a:t>
            </a:r>
            <a:endParaRPr lang="en-US" altLang="zh-CN" sz="1200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itle 13"/>
          <p:cNvSpPr>
            <a:spLocks noGrp="1"/>
          </p:cNvSpPr>
          <p:nvPr>
            <p:ph type="title" idx="4294967295"/>
          </p:nvPr>
        </p:nvSpPr>
        <p:spPr>
          <a:xfrm>
            <a:off x="3116039" y="357188"/>
            <a:ext cx="2446338" cy="585787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乘号 1"/>
          <p:cNvSpPr/>
          <p:nvPr/>
        </p:nvSpPr>
        <p:spPr>
          <a:xfrm>
            <a:off x="4049648" y="3055556"/>
            <a:ext cx="203594" cy="203594"/>
          </a:xfrm>
          <a:prstGeom prst="mathMultiply">
            <a:avLst>
              <a:gd name="adj1" fmla="val 12807"/>
            </a:avLst>
          </a:prstGeom>
          <a:solidFill>
            <a:srgbClr val="A9D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乘号 10"/>
          <p:cNvSpPr/>
          <p:nvPr/>
        </p:nvSpPr>
        <p:spPr>
          <a:xfrm>
            <a:off x="4339208" y="3055556"/>
            <a:ext cx="203594" cy="203594"/>
          </a:xfrm>
          <a:prstGeom prst="mathMultiply">
            <a:avLst>
              <a:gd name="adj1" fmla="val 12807"/>
            </a:avLst>
          </a:prstGeom>
          <a:solidFill>
            <a:srgbClr val="A9D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乘号 13"/>
          <p:cNvSpPr/>
          <p:nvPr/>
        </p:nvSpPr>
        <p:spPr>
          <a:xfrm>
            <a:off x="4644008" y="3055556"/>
            <a:ext cx="203594" cy="203594"/>
          </a:xfrm>
          <a:prstGeom prst="mathMultiply">
            <a:avLst>
              <a:gd name="adj1" fmla="val 12807"/>
            </a:avLst>
          </a:prstGeom>
          <a:solidFill>
            <a:srgbClr val="A9D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547664" y="1347614"/>
            <a:ext cx="5616624" cy="13698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YOUR TITLE HERE</a:t>
            </a:r>
            <a:endParaRPr lang="en-US" sz="5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Flowchart: Off-page Connector 29"/>
          <p:cNvSpPr/>
          <p:nvPr/>
        </p:nvSpPr>
        <p:spPr>
          <a:xfrm rot="16200000" flipH="1">
            <a:off x="4450878" y="3929369"/>
            <a:ext cx="36000" cy="1404000"/>
          </a:xfrm>
          <a:prstGeom prst="rect">
            <a:avLst/>
          </a:prstGeom>
          <a:solidFill>
            <a:srgbClr val="A9D4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20" name="Freeform 197"/>
          <p:cNvSpPr>
            <a:spLocks noEditPoints="1"/>
          </p:cNvSpPr>
          <p:nvPr/>
        </p:nvSpPr>
        <p:spPr bwMode="auto">
          <a:xfrm>
            <a:off x="6256152" y="3055556"/>
            <a:ext cx="3162906" cy="2165592"/>
          </a:xfrm>
          <a:custGeom>
            <a:avLst/>
            <a:gdLst>
              <a:gd name="T0" fmla="*/ 19 w 47"/>
              <a:gd name="T1" fmla="*/ 25 h 32"/>
              <a:gd name="T2" fmla="*/ 21 w 47"/>
              <a:gd name="T3" fmla="*/ 31 h 32"/>
              <a:gd name="T4" fmla="*/ 27 w 47"/>
              <a:gd name="T5" fmla="*/ 29 h 32"/>
              <a:gd name="T6" fmla="*/ 38 w 47"/>
              <a:gd name="T7" fmla="*/ 1 h 32"/>
              <a:gd name="T8" fmla="*/ 19 w 47"/>
              <a:gd name="T9" fmla="*/ 25 h 32"/>
              <a:gd name="T10" fmla="*/ 23 w 47"/>
              <a:gd name="T11" fmla="*/ 7 h 32"/>
              <a:gd name="T12" fmla="*/ 26 w 47"/>
              <a:gd name="T13" fmla="*/ 7 h 32"/>
              <a:gd name="T14" fmla="*/ 30 w 47"/>
              <a:gd name="T15" fmla="*/ 3 h 32"/>
              <a:gd name="T16" fmla="*/ 23 w 47"/>
              <a:gd name="T17" fmla="*/ 2 h 32"/>
              <a:gd name="T18" fmla="*/ 0 w 47"/>
              <a:gd name="T19" fmla="*/ 27 h 32"/>
              <a:gd name="T20" fmla="*/ 0 w 47"/>
              <a:gd name="T21" fmla="*/ 30 h 32"/>
              <a:gd name="T22" fmla="*/ 3 w 47"/>
              <a:gd name="T23" fmla="*/ 32 h 32"/>
              <a:gd name="T24" fmla="*/ 5 w 47"/>
              <a:gd name="T25" fmla="*/ 29 h 32"/>
              <a:gd name="T26" fmla="*/ 5 w 47"/>
              <a:gd name="T27" fmla="*/ 27 h 32"/>
              <a:gd name="T28" fmla="*/ 23 w 47"/>
              <a:gd name="T29" fmla="*/ 7 h 32"/>
              <a:gd name="T30" fmla="*/ 40 w 47"/>
              <a:gd name="T31" fmla="*/ 10 h 32"/>
              <a:gd name="T32" fmla="*/ 38 w 47"/>
              <a:gd name="T33" fmla="*/ 15 h 32"/>
              <a:gd name="T34" fmla="*/ 42 w 47"/>
              <a:gd name="T35" fmla="*/ 27 h 32"/>
              <a:gd name="T36" fmla="*/ 42 w 47"/>
              <a:gd name="T37" fmla="*/ 29 h 32"/>
              <a:gd name="T38" fmla="*/ 44 w 47"/>
              <a:gd name="T39" fmla="*/ 32 h 32"/>
              <a:gd name="T40" fmla="*/ 44 w 47"/>
              <a:gd name="T41" fmla="*/ 32 h 32"/>
              <a:gd name="T42" fmla="*/ 47 w 47"/>
              <a:gd name="T43" fmla="*/ 30 h 32"/>
              <a:gd name="T44" fmla="*/ 47 w 47"/>
              <a:gd name="T45" fmla="*/ 27 h 32"/>
              <a:gd name="T46" fmla="*/ 40 w 47"/>
              <a:gd name="T47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2">
                <a:moveTo>
                  <a:pt x="19" y="25"/>
                </a:moveTo>
                <a:cubicBezTo>
                  <a:pt x="17" y="27"/>
                  <a:pt x="18" y="30"/>
                  <a:pt x="21" y="31"/>
                </a:cubicBezTo>
                <a:cubicBezTo>
                  <a:pt x="23" y="32"/>
                  <a:pt x="26" y="32"/>
                  <a:pt x="27" y="29"/>
                </a:cubicBezTo>
                <a:cubicBezTo>
                  <a:pt x="29" y="26"/>
                  <a:pt x="39" y="1"/>
                  <a:pt x="38" y="1"/>
                </a:cubicBezTo>
                <a:cubicBezTo>
                  <a:pt x="37" y="0"/>
                  <a:pt x="21" y="22"/>
                  <a:pt x="19" y="25"/>
                </a:cubicBezTo>
                <a:close/>
                <a:moveTo>
                  <a:pt x="23" y="7"/>
                </a:moveTo>
                <a:cubicBezTo>
                  <a:pt x="24" y="7"/>
                  <a:pt x="25" y="7"/>
                  <a:pt x="26" y="7"/>
                </a:cubicBezTo>
                <a:cubicBezTo>
                  <a:pt x="27" y="6"/>
                  <a:pt x="29" y="4"/>
                  <a:pt x="30" y="3"/>
                </a:cubicBezTo>
                <a:cubicBezTo>
                  <a:pt x="28" y="2"/>
                  <a:pt x="26" y="2"/>
                  <a:pt x="23" y="2"/>
                </a:cubicBezTo>
                <a:cubicBezTo>
                  <a:pt x="10" y="2"/>
                  <a:pt x="0" y="13"/>
                  <a:pt x="0" y="27"/>
                </a:cubicBezTo>
                <a:cubicBezTo>
                  <a:pt x="0" y="28"/>
                  <a:pt x="0" y="29"/>
                  <a:pt x="0" y="30"/>
                </a:cubicBezTo>
                <a:cubicBezTo>
                  <a:pt x="0" y="31"/>
                  <a:pt x="1" y="32"/>
                  <a:pt x="3" y="32"/>
                </a:cubicBezTo>
                <a:cubicBezTo>
                  <a:pt x="4" y="32"/>
                  <a:pt x="5" y="31"/>
                  <a:pt x="5" y="29"/>
                </a:cubicBezTo>
                <a:cubicBezTo>
                  <a:pt x="5" y="29"/>
                  <a:pt x="5" y="28"/>
                  <a:pt x="5" y="27"/>
                </a:cubicBezTo>
                <a:cubicBezTo>
                  <a:pt x="5" y="16"/>
                  <a:pt x="13" y="7"/>
                  <a:pt x="23" y="7"/>
                </a:cubicBezTo>
                <a:close/>
                <a:moveTo>
                  <a:pt x="40" y="10"/>
                </a:moveTo>
                <a:cubicBezTo>
                  <a:pt x="40" y="11"/>
                  <a:pt x="39" y="13"/>
                  <a:pt x="38" y="15"/>
                </a:cubicBezTo>
                <a:cubicBezTo>
                  <a:pt x="41" y="18"/>
                  <a:pt x="42" y="22"/>
                  <a:pt x="42" y="27"/>
                </a:cubicBezTo>
                <a:cubicBezTo>
                  <a:pt x="42" y="28"/>
                  <a:pt x="42" y="29"/>
                  <a:pt x="42" y="29"/>
                </a:cubicBezTo>
                <a:cubicBezTo>
                  <a:pt x="42" y="31"/>
                  <a:pt x="43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6" y="32"/>
                  <a:pt x="47" y="31"/>
                  <a:pt x="47" y="30"/>
                </a:cubicBezTo>
                <a:cubicBezTo>
                  <a:pt x="47" y="29"/>
                  <a:pt x="47" y="28"/>
                  <a:pt x="47" y="27"/>
                </a:cubicBezTo>
                <a:cubicBezTo>
                  <a:pt x="47" y="20"/>
                  <a:pt x="44" y="14"/>
                  <a:pt x="40" y="1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1" name="Freeform 43"/>
          <p:cNvSpPr>
            <a:spLocks noEditPoints="1"/>
          </p:cNvSpPr>
          <p:nvPr/>
        </p:nvSpPr>
        <p:spPr bwMode="auto">
          <a:xfrm>
            <a:off x="-315234" y="4083918"/>
            <a:ext cx="1261829" cy="1261829"/>
          </a:xfrm>
          <a:custGeom>
            <a:avLst/>
            <a:gdLst>
              <a:gd name="T0" fmla="*/ 21 w 41"/>
              <a:gd name="T1" fmla="*/ 41 h 41"/>
              <a:gd name="T2" fmla="*/ 0 w 41"/>
              <a:gd name="T3" fmla="*/ 21 h 41"/>
              <a:gd name="T4" fmla="*/ 21 w 41"/>
              <a:gd name="T5" fmla="*/ 0 h 41"/>
              <a:gd name="T6" fmla="*/ 41 w 41"/>
              <a:gd name="T7" fmla="*/ 21 h 41"/>
              <a:gd name="T8" fmla="*/ 21 w 41"/>
              <a:gd name="T9" fmla="*/ 41 h 41"/>
              <a:gd name="T10" fmla="*/ 29 w 41"/>
              <a:gd name="T11" fmla="*/ 9 h 41"/>
              <a:gd name="T12" fmla="*/ 21 w 41"/>
              <a:gd name="T13" fmla="*/ 6 h 41"/>
              <a:gd name="T14" fmla="*/ 6 w 41"/>
              <a:gd name="T15" fmla="*/ 21 h 41"/>
              <a:gd name="T16" fmla="*/ 9 w 41"/>
              <a:gd name="T17" fmla="*/ 29 h 41"/>
              <a:gd name="T18" fmla="*/ 29 w 41"/>
              <a:gd name="T19" fmla="*/ 9 h 41"/>
              <a:gd name="T20" fmla="*/ 33 w 41"/>
              <a:gd name="T21" fmla="*/ 13 h 41"/>
              <a:gd name="T22" fmla="*/ 13 w 41"/>
              <a:gd name="T23" fmla="*/ 33 h 41"/>
              <a:gd name="T24" fmla="*/ 21 w 41"/>
              <a:gd name="T25" fmla="*/ 35 h 41"/>
              <a:gd name="T26" fmla="*/ 35 w 41"/>
              <a:gd name="T27" fmla="*/ 21 h 41"/>
              <a:gd name="T28" fmla="*/ 33 w 41"/>
              <a:gd name="T29" fmla="*/ 1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" h="41">
                <a:moveTo>
                  <a:pt x="21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1" y="41"/>
                </a:cubicBezTo>
                <a:close/>
                <a:moveTo>
                  <a:pt x="29" y="9"/>
                </a:moveTo>
                <a:cubicBezTo>
                  <a:pt x="27" y="7"/>
                  <a:pt x="24" y="6"/>
                  <a:pt x="21" y="6"/>
                </a:cubicBezTo>
                <a:cubicBezTo>
                  <a:pt x="13" y="6"/>
                  <a:pt x="6" y="13"/>
                  <a:pt x="6" y="21"/>
                </a:cubicBezTo>
                <a:cubicBezTo>
                  <a:pt x="6" y="24"/>
                  <a:pt x="7" y="26"/>
                  <a:pt x="9" y="29"/>
                </a:cubicBezTo>
                <a:lnTo>
                  <a:pt x="29" y="9"/>
                </a:lnTo>
                <a:close/>
                <a:moveTo>
                  <a:pt x="33" y="13"/>
                </a:moveTo>
                <a:cubicBezTo>
                  <a:pt x="13" y="33"/>
                  <a:pt x="13" y="33"/>
                  <a:pt x="13" y="33"/>
                </a:cubicBezTo>
                <a:cubicBezTo>
                  <a:pt x="15" y="35"/>
                  <a:pt x="18" y="35"/>
                  <a:pt x="21" y="35"/>
                </a:cubicBezTo>
                <a:cubicBezTo>
                  <a:pt x="29" y="35"/>
                  <a:pt x="35" y="29"/>
                  <a:pt x="35" y="21"/>
                </a:cubicBezTo>
                <a:cubicBezTo>
                  <a:pt x="35" y="18"/>
                  <a:pt x="35" y="15"/>
                  <a:pt x="33" y="13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399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2"/>
          <p:cNvSpPr txBox="1">
            <a:spLocks/>
          </p:cNvSpPr>
          <p:nvPr/>
        </p:nvSpPr>
        <p:spPr>
          <a:xfrm>
            <a:off x="5565790" y="2889830"/>
            <a:ext cx="2232248" cy="10914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</a:t>
            </a:r>
          </a:p>
          <a:p>
            <a:pPr marL="0" indent="0" algn="dist">
              <a:buFont typeface="Arial" pitchFamily="34" charset="0"/>
              <a:buNone/>
            </a:pP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Curabitur elementum posuere pretium. Quisque nibh dolor, dignissim ac dignissim ut, luctus ac urna. 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5295595" y="1085630"/>
            <a:ext cx="1944216" cy="9361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58</a:t>
            </a:r>
            <a:r>
              <a:rPr lang="en-US" altLang="zh-CN" sz="28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sz="28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2912878729"/>
              </p:ext>
            </p:extLst>
          </p:nvPr>
        </p:nvGraphicFramePr>
        <p:xfrm>
          <a:off x="342100" y="1481886"/>
          <a:ext cx="4913211" cy="327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直接连接符 10"/>
          <p:cNvCxnSpPr/>
          <p:nvPr/>
        </p:nvCxnSpPr>
        <p:spPr>
          <a:xfrm>
            <a:off x="5644959" y="2605879"/>
            <a:ext cx="180736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253842" y="1773826"/>
            <a:ext cx="499130" cy="499130"/>
            <a:chOff x="4951316" y="1146211"/>
            <a:chExt cx="418280" cy="418280"/>
          </a:xfrm>
        </p:grpSpPr>
        <p:sp>
          <p:nvSpPr>
            <p:cNvPr id="17" name="Teardrop 44"/>
            <p:cNvSpPr/>
            <p:nvPr/>
          </p:nvSpPr>
          <p:spPr>
            <a:xfrm rot="8100000">
              <a:off x="4951316" y="1146211"/>
              <a:ext cx="418280" cy="418280"/>
            </a:xfrm>
            <a:prstGeom prst="ellipse">
              <a:avLst/>
            </a:prstGeom>
            <a:solidFill>
              <a:schemeClr val="accent2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8" name="Freeform 351"/>
            <p:cNvSpPr>
              <a:spLocks noEditPoints="1"/>
            </p:cNvSpPr>
            <p:nvPr/>
          </p:nvSpPr>
          <p:spPr bwMode="auto">
            <a:xfrm>
              <a:off x="5025035" y="1218614"/>
              <a:ext cx="277998" cy="308215"/>
            </a:xfrm>
            <a:custGeom>
              <a:avLst/>
              <a:gdLst>
                <a:gd name="T0" fmla="*/ 35 w 39"/>
                <a:gd name="T1" fmla="*/ 8 h 43"/>
                <a:gd name="T2" fmla="*/ 31 w 39"/>
                <a:gd name="T3" fmla="*/ 5 h 43"/>
                <a:gd name="T4" fmla="*/ 22 w 39"/>
                <a:gd name="T5" fmla="*/ 5 h 43"/>
                <a:gd name="T6" fmla="*/ 20 w 39"/>
                <a:gd name="T7" fmla="*/ 1 h 43"/>
                <a:gd name="T8" fmla="*/ 14 w 39"/>
                <a:gd name="T9" fmla="*/ 0 h 43"/>
                <a:gd name="T10" fmla="*/ 12 w 39"/>
                <a:gd name="T11" fmla="*/ 4 h 43"/>
                <a:gd name="T12" fmla="*/ 12 w 39"/>
                <a:gd name="T13" fmla="*/ 9 h 43"/>
                <a:gd name="T14" fmla="*/ 8 w 39"/>
                <a:gd name="T15" fmla="*/ 13 h 43"/>
                <a:gd name="T16" fmla="*/ 3 w 39"/>
                <a:gd name="T17" fmla="*/ 13 h 43"/>
                <a:gd name="T18" fmla="*/ 0 w 39"/>
                <a:gd name="T19" fmla="*/ 14 h 43"/>
                <a:gd name="T20" fmla="*/ 5 w 39"/>
                <a:gd name="T21" fmla="*/ 28 h 43"/>
                <a:gd name="T22" fmla="*/ 16 w 39"/>
                <a:gd name="T23" fmla="*/ 31 h 43"/>
                <a:gd name="T24" fmla="*/ 18 w 39"/>
                <a:gd name="T25" fmla="*/ 25 h 43"/>
                <a:gd name="T26" fmla="*/ 22 w 39"/>
                <a:gd name="T27" fmla="*/ 29 h 43"/>
                <a:gd name="T28" fmla="*/ 29 w 39"/>
                <a:gd name="T29" fmla="*/ 32 h 43"/>
                <a:gd name="T30" fmla="*/ 28 w 39"/>
                <a:gd name="T31" fmla="*/ 38 h 43"/>
                <a:gd name="T32" fmla="*/ 24 w 39"/>
                <a:gd name="T33" fmla="*/ 38 h 43"/>
                <a:gd name="T34" fmla="*/ 23 w 39"/>
                <a:gd name="T35" fmla="*/ 35 h 43"/>
                <a:gd name="T36" fmla="*/ 25 w 39"/>
                <a:gd name="T37" fmla="*/ 35 h 43"/>
                <a:gd name="T38" fmla="*/ 25 w 39"/>
                <a:gd name="T39" fmla="*/ 32 h 43"/>
                <a:gd name="T40" fmla="*/ 18 w 39"/>
                <a:gd name="T41" fmla="*/ 35 h 43"/>
                <a:gd name="T42" fmla="*/ 19 w 39"/>
                <a:gd name="T43" fmla="*/ 41 h 43"/>
                <a:gd name="T44" fmla="*/ 28 w 39"/>
                <a:gd name="T45" fmla="*/ 43 h 43"/>
                <a:gd name="T46" fmla="*/ 35 w 39"/>
                <a:gd name="T47" fmla="*/ 8 h 43"/>
                <a:gd name="T48" fmla="*/ 31 w 39"/>
                <a:gd name="T49" fmla="*/ 22 h 43"/>
                <a:gd name="T50" fmla="*/ 27 w 39"/>
                <a:gd name="T51" fmla="*/ 21 h 43"/>
                <a:gd name="T52" fmla="*/ 24 w 39"/>
                <a:gd name="T53" fmla="*/ 22 h 43"/>
                <a:gd name="T54" fmla="*/ 27 w 39"/>
                <a:gd name="T55" fmla="*/ 17 h 43"/>
                <a:gd name="T56" fmla="*/ 31 w 39"/>
                <a:gd name="T57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43">
                  <a:moveTo>
                    <a:pt x="35" y="8"/>
                  </a:moveTo>
                  <a:cubicBezTo>
                    <a:pt x="35" y="5"/>
                    <a:pt x="31" y="5"/>
                    <a:pt x="3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1" y="2"/>
                    <a:pt x="20" y="1"/>
                  </a:cubicBezTo>
                  <a:cubicBezTo>
                    <a:pt x="18" y="0"/>
                    <a:pt x="15" y="0"/>
                    <a:pt x="14" y="0"/>
                  </a:cubicBezTo>
                  <a:cubicBezTo>
                    <a:pt x="12" y="0"/>
                    <a:pt x="12" y="2"/>
                    <a:pt x="12" y="4"/>
                  </a:cubicBezTo>
                  <a:cubicBezTo>
                    <a:pt x="12" y="6"/>
                    <a:pt x="12" y="8"/>
                    <a:pt x="12" y="9"/>
                  </a:cubicBezTo>
                  <a:cubicBezTo>
                    <a:pt x="12" y="12"/>
                    <a:pt x="11" y="13"/>
                    <a:pt x="8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5"/>
                    <a:pt x="2" y="26"/>
                    <a:pt x="5" y="28"/>
                  </a:cubicBezTo>
                  <a:cubicBezTo>
                    <a:pt x="6" y="30"/>
                    <a:pt x="15" y="31"/>
                    <a:pt x="16" y="31"/>
                  </a:cubicBezTo>
                  <a:cubicBezTo>
                    <a:pt x="18" y="31"/>
                    <a:pt x="18" y="25"/>
                    <a:pt x="18" y="25"/>
                  </a:cubicBezTo>
                  <a:cubicBezTo>
                    <a:pt x="19" y="25"/>
                    <a:pt x="19" y="28"/>
                    <a:pt x="22" y="29"/>
                  </a:cubicBezTo>
                  <a:cubicBezTo>
                    <a:pt x="25" y="30"/>
                    <a:pt x="29" y="30"/>
                    <a:pt x="29" y="32"/>
                  </a:cubicBezTo>
                  <a:cubicBezTo>
                    <a:pt x="29" y="34"/>
                    <a:pt x="30" y="38"/>
                    <a:pt x="28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1" y="38"/>
                    <a:pt x="22" y="35"/>
                    <a:pt x="23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19" y="31"/>
                    <a:pt x="18" y="35"/>
                  </a:cubicBezTo>
                  <a:cubicBezTo>
                    <a:pt x="18" y="39"/>
                    <a:pt x="19" y="41"/>
                    <a:pt x="19" y="41"/>
                  </a:cubicBezTo>
                  <a:cubicBezTo>
                    <a:pt x="20" y="42"/>
                    <a:pt x="21" y="43"/>
                    <a:pt x="28" y="43"/>
                  </a:cubicBezTo>
                  <a:cubicBezTo>
                    <a:pt x="39" y="43"/>
                    <a:pt x="35" y="11"/>
                    <a:pt x="35" y="8"/>
                  </a:cubicBezTo>
                  <a:close/>
                  <a:moveTo>
                    <a:pt x="31" y="22"/>
                  </a:moveTo>
                  <a:cubicBezTo>
                    <a:pt x="30" y="23"/>
                    <a:pt x="29" y="21"/>
                    <a:pt x="27" y="21"/>
                  </a:cubicBezTo>
                  <a:cubicBezTo>
                    <a:pt x="26" y="21"/>
                    <a:pt x="24" y="22"/>
                    <a:pt x="24" y="22"/>
                  </a:cubicBezTo>
                  <a:cubicBezTo>
                    <a:pt x="24" y="21"/>
                    <a:pt x="24" y="17"/>
                    <a:pt x="27" y="17"/>
                  </a:cubicBezTo>
                  <a:cubicBezTo>
                    <a:pt x="30" y="17"/>
                    <a:pt x="31" y="22"/>
                    <a:pt x="31" y="2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0693" y="2772904"/>
            <a:ext cx="499130" cy="499130"/>
            <a:chOff x="2431345" y="2824726"/>
            <a:chExt cx="418280" cy="418280"/>
          </a:xfrm>
        </p:grpSpPr>
        <p:sp>
          <p:nvSpPr>
            <p:cNvPr id="22" name="Teardrop 69"/>
            <p:cNvSpPr/>
            <p:nvPr/>
          </p:nvSpPr>
          <p:spPr>
            <a:xfrm rot="8100000">
              <a:off x="2431345" y="2824726"/>
              <a:ext cx="418280" cy="418280"/>
            </a:xfrm>
            <a:prstGeom prst="ellipse">
              <a:avLst/>
            </a:prstGeom>
            <a:solidFill>
              <a:schemeClr val="accent2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Freeform 459"/>
            <p:cNvSpPr>
              <a:spLocks noEditPoints="1"/>
            </p:cNvSpPr>
            <p:nvPr/>
          </p:nvSpPr>
          <p:spPr bwMode="auto">
            <a:xfrm>
              <a:off x="2495401" y="2896902"/>
              <a:ext cx="309294" cy="254551"/>
            </a:xfrm>
            <a:custGeom>
              <a:avLst/>
              <a:gdLst>
                <a:gd name="T0" fmla="*/ 20 w 48"/>
                <a:gd name="T1" fmla="*/ 39 h 39"/>
                <a:gd name="T2" fmla="*/ 0 w 48"/>
                <a:gd name="T3" fmla="*/ 26 h 39"/>
                <a:gd name="T4" fmla="*/ 7 w 48"/>
                <a:gd name="T5" fmla="*/ 13 h 39"/>
                <a:gd name="T6" fmla="*/ 22 w 48"/>
                <a:gd name="T7" fmla="*/ 7 h 39"/>
                <a:gd name="T8" fmla="*/ 23 w 48"/>
                <a:gd name="T9" fmla="*/ 12 h 39"/>
                <a:gd name="T10" fmla="*/ 24 w 48"/>
                <a:gd name="T11" fmla="*/ 13 h 39"/>
                <a:gd name="T12" fmla="*/ 35 w 48"/>
                <a:gd name="T13" fmla="*/ 13 h 39"/>
                <a:gd name="T14" fmla="*/ 35 w 48"/>
                <a:gd name="T15" fmla="*/ 18 h 39"/>
                <a:gd name="T16" fmla="*/ 36 w 48"/>
                <a:gd name="T17" fmla="*/ 19 h 39"/>
                <a:gd name="T18" fmla="*/ 41 w 48"/>
                <a:gd name="T19" fmla="*/ 25 h 39"/>
                <a:gd name="T20" fmla="*/ 20 w 48"/>
                <a:gd name="T21" fmla="*/ 39 h 39"/>
                <a:gd name="T22" fmla="*/ 18 w 48"/>
                <a:gd name="T23" fmla="*/ 17 h 39"/>
                <a:gd name="T24" fmla="*/ 4 w 48"/>
                <a:gd name="T25" fmla="*/ 28 h 39"/>
                <a:gd name="T26" fmla="*/ 20 w 48"/>
                <a:gd name="T27" fmla="*/ 36 h 39"/>
                <a:gd name="T28" fmla="*/ 33 w 48"/>
                <a:gd name="T29" fmla="*/ 25 h 39"/>
                <a:gd name="T30" fmla="*/ 18 w 48"/>
                <a:gd name="T31" fmla="*/ 17 h 39"/>
                <a:gd name="T32" fmla="*/ 15 w 48"/>
                <a:gd name="T33" fmla="*/ 34 h 39"/>
                <a:gd name="T34" fmla="*/ 11 w 48"/>
                <a:gd name="T35" fmla="*/ 26 h 39"/>
                <a:gd name="T36" fmla="*/ 20 w 48"/>
                <a:gd name="T37" fmla="*/ 21 h 39"/>
                <a:gd name="T38" fmla="*/ 25 w 48"/>
                <a:gd name="T39" fmla="*/ 30 h 39"/>
                <a:gd name="T40" fmla="*/ 15 w 48"/>
                <a:gd name="T41" fmla="*/ 34 h 39"/>
                <a:gd name="T42" fmla="*/ 17 w 48"/>
                <a:gd name="T43" fmla="*/ 27 h 39"/>
                <a:gd name="T44" fmla="*/ 13 w 48"/>
                <a:gd name="T45" fmla="*/ 28 h 39"/>
                <a:gd name="T46" fmla="*/ 14 w 48"/>
                <a:gd name="T47" fmla="*/ 31 h 39"/>
                <a:gd name="T48" fmla="*/ 18 w 48"/>
                <a:gd name="T49" fmla="*/ 30 h 39"/>
                <a:gd name="T50" fmla="*/ 17 w 48"/>
                <a:gd name="T51" fmla="*/ 27 h 39"/>
                <a:gd name="T52" fmla="*/ 20 w 48"/>
                <a:gd name="T53" fmla="*/ 26 h 39"/>
                <a:gd name="T54" fmla="*/ 18 w 48"/>
                <a:gd name="T55" fmla="*/ 26 h 39"/>
                <a:gd name="T56" fmla="*/ 19 w 48"/>
                <a:gd name="T57" fmla="*/ 27 h 39"/>
                <a:gd name="T58" fmla="*/ 20 w 48"/>
                <a:gd name="T59" fmla="*/ 27 h 39"/>
                <a:gd name="T60" fmla="*/ 20 w 48"/>
                <a:gd name="T61" fmla="*/ 26 h 39"/>
                <a:gd name="T62" fmla="*/ 47 w 48"/>
                <a:gd name="T63" fmla="*/ 17 h 39"/>
                <a:gd name="T64" fmla="*/ 45 w 48"/>
                <a:gd name="T65" fmla="*/ 18 h 39"/>
                <a:gd name="T66" fmla="*/ 43 w 48"/>
                <a:gd name="T67" fmla="*/ 16 h 39"/>
                <a:gd name="T68" fmla="*/ 42 w 48"/>
                <a:gd name="T69" fmla="*/ 7 h 39"/>
                <a:gd name="T70" fmla="*/ 33 w 48"/>
                <a:gd name="T71" fmla="*/ 4 h 39"/>
                <a:gd name="T72" fmla="*/ 31 w 48"/>
                <a:gd name="T73" fmla="*/ 3 h 39"/>
                <a:gd name="T74" fmla="*/ 32 w 48"/>
                <a:gd name="T75" fmla="*/ 0 h 39"/>
                <a:gd name="T76" fmla="*/ 44 w 48"/>
                <a:gd name="T77" fmla="*/ 4 h 39"/>
                <a:gd name="T78" fmla="*/ 47 w 48"/>
                <a:gd name="T79" fmla="*/ 17 h 39"/>
                <a:gd name="T80" fmla="*/ 41 w 48"/>
                <a:gd name="T81" fmla="*/ 15 h 39"/>
                <a:gd name="T82" fmla="*/ 39 w 48"/>
                <a:gd name="T83" fmla="*/ 16 h 39"/>
                <a:gd name="T84" fmla="*/ 38 w 48"/>
                <a:gd name="T85" fmla="*/ 14 h 39"/>
                <a:gd name="T86" fmla="*/ 37 w 48"/>
                <a:gd name="T87" fmla="*/ 11 h 39"/>
                <a:gd name="T88" fmla="*/ 34 w 48"/>
                <a:gd name="T89" fmla="*/ 10 h 39"/>
                <a:gd name="T90" fmla="*/ 32 w 48"/>
                <a:gd name="T91" fmla="*/ 9 h 39"/>
                <a:gd name="T92" fmla="*/ 34 w 48"/>
                <a:gd name="T93" fmla="*/ 7 h 39"/>
                <a:gd name="T94" fmla="*/ 39 w 48"/>
                <a:gd name="T95" fmla="*/ 9 h 39"/>
                <a:gd name="T96" fmla="*/ 41 w 48"/>
                <a:gd name="T9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39">
                  <a:moveTo>
                    <a:pt x="20" y="39"/>
                  </a:moveTo>
                  <a:cubicBezTo>
                    <a:pt x="10" y="39"/>
                    <a:pt x="0" y="34"/>
                    <a:pt x="0" y="26"/>
                  </a:cubicBezTo>
                  <a:cubicBezTo>
                    <a:pt x="0" y="22"/>
                    <a:pt x="2" y="17"/>
                    <a:pt x="7" y="13"/>
                  </a:cubicBezTo>
                  <a:cubicBezTo>
                    <a:pt x="13" y="7"/>
                    <a:pt x="20" y="4"/>
                    <a:pt x="22" y="7"/>
                  </a:cubicBezTo>
                  <a:cubicBezTo>
                    <a:pt x="24" y="8"/>
                    <a:pt x="24" y="10"/>
                    <a:pt x="23" y="12"/>
                  </a:cubicBezTo>
                  <a:cubicBezTo>
                    <a:pt x="23" y="14"/>
                    <a:pt x="24" y="13"/>
                    <a:pt x="24" y="13"/>
                  </a:cubicBezTo>
                  <a:cubicBezTo>
                    <a:pt x="29" y="11"/>
                    <a:pt x="33" y="11"/>
                    <a:pt x="35" y="13"/>
                  </a:cubicBezTo>
                  <a:cubicBezTo>
                    <a:pt x="36" y="14"/>
                    <a:pt x="36" y="16"/>
                    <a:pt x="35" y="18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8" y="20"/>
                    <a:pt x="41" y="22"/>
                    <a:pt x="41" y="25"/>
                  </a:cubicBezTo>
                  <a:cubicBezTo>
                    <a:pt x="41" y="32"/>
                    <a:pt x="33" y="39"/>
                    <a:pt x="20" y="39"/>
                  </a:cubicBezTo>
                  <a:close/>
                  <a:moveTo>
                    <a:pt x="18" y="17"/>
                  </a:moveTo>
                  <a:cubicBezTo>
                    <a:pt x="10" y="18"/>
                    <a:pt x="4" y="23"/>
                    <a:pt x="4" y="28"/>
                  </a:cubicBezTo>
                  <a:cubicBezTo>
                    <a:pt x="5" y="33"/>
                    <a:pt x="12" y="37"/>
                    <a:pt x="20" y="36"/>
                  </a:cubicBezTo>
                  <a:cubicBezTo>
                    <a:pt x="28" y="35"/>
                    <a:pt x="34" y="31"/>
                    <a:pt x="33" y="25"/>
                  </a:cubicBezTo>
                  <a:cubicBezTo>
                    <a:pt x="33" y="20"/>
                    <a:pt x="26" y="17"/>
                    <a:pt x="18" y="17"/>
                  </a:cubicBezTo>
                  <a:close/>
                  <a:moveTo>
                    <a:pt x="15" y="34"/>
                  </a:moveTo>
                  <a:cubicBezTo>
                    <a:pt x="11" y="33"/>
                    <a:pt x="9" y="29"/>
                    <a:pt x="11" y="26"/>
                  </a:cubicBezTo>
                  <a:cubicBezTo>
                    <a:pt x="12" y="22"/>
                    <a:pt x="17" y="20"/>
                    <a:pt x="20" y="21"/>
                  </a:cubicBezTo>
                  <a:cubicBezTo>
                    <a:pt x="24" y="22"/>
                    <a:pt x="26" y="26"/>
                    <a:pt x="25" y="30"/>
                  </a:cubicBezTo>
                  <a:cubicBezTo>
                    <a:pt x="23" y="33"/>
                    <a:pt x="19" y="35"/>
                    <a:pt x="15" y="34"/>
                  </a:cubicBezTo>
                  <a:close/>
                  <a:moveTo>
                    <a:pt x="17" y="27"/>
                  </a:moveTo>
                  <a:cubicBezTo>
                    <a:pt x="16" y="26"/>
                    <a:pt x="14" y="27"/>
                    <a:pt x="13" y="28"/>
                  </a:cubicBezTo>
                  <a:cubicBezTo>
                    <a:pt x="12" y="29"/>
                    <a:pt x="13" y="31"/>
                    <a:pt x="14" y="31"/>
                  </a:cubicBezTo>
                  <a:cubicBezTo>
                    <a:pt x="15" y="32"/>
                    <a:pt x="17" y="31"/>
                    <a:pt x="18" y="30"/>
                  </a:cubicBezTo>
                  <a:cubicBezTo>
                    <a:pt x="18" y="29"/>
                    <a:pt x="18" y="27"/>
                    <a:pt x="17" y="27"/>
                  </a:cubicBezTo>
                  <a:close/>
                  <a:moveTo>
                    <a:pt x="20" y="26"/>
                  </a:moveTo>
                  <a:cubicBezTo>
                    <a:pt x="19" y="25"/>
                    <a:pt x="19" y="26"/>
                    <a:pt x="18" y="26"/>
                  </a:cubicBezTo>
                  <a:cubicBezTo>
                    <a:pt x="18" y="27"/>
                    <a:pt x="18" y="27"/>
                    <a:pt x="19" y="27"/>
                  </a:cubicBezTo>
                  <a:cubicBezTo>
                    <a:pt x="19" y="28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47" y="17"/>
                  </a:moveTo>
                  <a:cubicBezTo>
                    <a:pt x="47" y="18"/>
                    <a:pt x="46" y="18"/>
                    <a:pt x="45" y="18"/>
                  </a:cubicBezTo>
                  <a:cubicBezTo>
                    <a:pt x="44" y="18"/>
                    <a:pt x="43" y="17"/>
                    <a:pt x="43" y="16"/>
                  </a:cubicBezTo>
                  <a:cubicBezTo>
                    <a:pt x="44" y="13"/>
                    <a:pt x="44" y="9"/>
                    <a:pt x="42" y="7"/>
                  </a:cubicBezTo>
                  <a:cubicBezTo>
                    <a:pt x="39" y="4"/>
                    <a:pt x="36" y="3"/>
                    <a:pt x="33" y="4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2"/>
                    <a:pt x="31" y="1"/>
                    <a:pt x="32" y="0"/>
                  </a:cubicBezTo>
                  <a:cubicBezTo>
                    <a:pt x="36" y="0"/>
                    <a:pt x="41" y="1"/>
                    <a:pt x="44" y="4"/>
                  </a:cubicBezTo>
                  <a:cubicBezTo>
                    <a:pt x="47" y="8"/>
                    <a:pt x="48" y="13"/>
                    <a:pt x="47" y="17"/>
                  </a:cubicBezTo>
                  <a:close/>
                  <a:moveTo>
                    <a:pt x="41" y="15"/>
                  </a:moveTo>
                  <a:cubicBezTo>
                    <a:pt x="40" y="16"/>
                    <a:pt x="40" y="16"/>
                    <a:pt x="39" y="16"/>
                  </a:cubicBezTo>
                  <a:cubicBezTo>
                    <a:pt x="38" y="16"/>
                    <a:pt x="37" y="15"/>
                    <a:pt x="38" y="14"/>
                  </a:cubicBezTo>
                  <a:cubicBezTo>
                    <a:pt x="38" y="13"/>
                    <a:pt x="38" y="12"/>
                    <a:pt x="37" y="11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8"/>
                    <a:pt x="33" y="7"/>
                    <a:pt x="34" y="7"/>
                  </a:cubicBezTo>
                  <a:cubicBezTo>
                    <a:pt x="36" y="6"/>
                    <a:pt x="38" y="7"/>
                    <a:pt x="39" y="9"/>
                  </a:cubicBezTo>
                  <a:cubicBezTo>
                    <a:pt x="41" y="10"/>
                    <a:pt x="41" y="13"/>
                    <a:pt x="41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36837" y="1263993"/>
            <a:ext cx="499130" cy="499130"/>
            <a:chOff x="3897860" y="2824728"/>
            <a:chExt cx="418281" cy="418280"/>
          </a:xfrm>
        </p:grpSpPr>
        <p:sp>
          <p:nvSpPr>
            <p:cNvPr id="25" name="Teardrop 69"/>
            <p:cNvSpPr/>
            <p:nvPr/>
          </p:nvSpPr>
          <p:spPr>
            <a:xfrm rot="8100000">
              <a:off x="3897860" y="2824728"/>
              <a:ext cx="418281" cy="418280"/>
            </a:xfrm>
            <a:prstGeom prst="ellipse">
              <a:avLst/>
            </a:prstGeom>
            <a:solidFill>
              <a:schemeClr val="accent2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Freeform 456"/>
            <p:cNvSpPr>
              <a:spLocks/>
            </p:cNvSpPr>
            <p:nvPr/>
          </p:nvSpPr>
          <p:spPr bwMode="auto">
            <a:xfrm>
              <a:off x="4033022" y="2897984"/>
              <a:ext cx="161490" cy="265500"/>
            </a:xfrm>
            <a:custGeom>
              <a:avLst/>
              <a:gdLst>
                <a:gd name="T0" fmla="*/ 14 w 25"/>
                <a:gd name="T1" fmla="*/ 0 h 41"/>
                <a:gd name="T2" fmla="*/ 14 w 25"/>
                <a:gd name="T3" fmla="*/ 11 h 41"/>
                <a:gd name="T4" fmla="*/ 24 w 25"/>
                <a:gd name="T5" fmla="*/ 11 h 41"/>
                <a:gd name="T6" fmla="*/ 24 w 25"/>
                <a:gd name="T7" fmla="*/ 17 h 41"/>
                <a:gd name="T8" fmla="*/ 14 w 25"/>
                <a:gd name="T9" fmla="*/ 17 h 41"/>
                <a:gd name="T10" fmla="*/ 14 w 25"/>
                <a:gd name="T11" fmla="*/ 28 h 41"/>
                <a:gd name="T12" fmla="*/ 15 w 25"/>
                <a:gd name="T13" fmla="*/ 32 h 41"/>
                <a:gd name="T14" fmla="*/ 16 w 25"/>
                <a:gd name="T15" fmla="*/ 34 h 41"/>
                <a:gd name="T16" fmla="*/ 19 w 25"/>
                <a:gd name="T17" fmla="*/ 35 h 41"/>
                <a:gd name="T18" fmla="*/ 25 w 25"/>
                <a:gd name="T19" fmla="*/ 33 h 41"/>
                <a:gd name="T20" fmla="*/ 25 w 25"/>
                <a:gd name="T21" fmla="*/ 39 h 41"/>
                <a:gd name="T22" fmla="*/ 20 w 25"/>
                <a:gd name="T23" fmla="*/ 41 h 41"/>
                <a:gd name="T24" fmla="*/ 16 w 25"/>
                <a:gd name="T25" fmla="*/ 41 h 41"/>
                <a:gd name="T26" fmla="*/ 11 w 25"/>
                <a:gd name="T27" fmla="*/ 41 h 41"/>
                <a:gd name="T28" fmla="*/ 7 w 25"/>
                <a:gd name="T29" fmla="*/ 39 h 41"/>
                <a:gd name="T30" fmla="*/ 5 w 25"/>
                <a:gd name="T31" fmla="*/ 36 h 41"/>
                <a:gd name="T32" fmla="*/ 4 w 25"/>
                <a:gd name="T33" fmla="*/ 32 h 41"/>
                <a:gd name="T34" fmla="*/ 4 w 25"/>
                <a:gd name="T35" fmla="*/ 17 h 41"/>
                <a:gd name="T36" fmla="*/ 0 w 25"/>
                <a:gd name="T37" fmla="*/ 17 h 41"/>
                <a:gd name="T38" fmla="*/ 0 w 25"/>
                <a:gd name="T39" fmla="*/ 11 h 41"/>
                <a:gd name="T40" fmla="*/ 4 w 25"/>
                <a:gd name="T41" fmla="*/ 9 h 41"/>
                <a:gd name="T42" fmla="*/ 7 w 25"/>
                <a:gd name="T43" fmla="*/ 6 h 41"/>
                <a:gd name="T44" fmla="*/ 8 w 25"/>
                <a:gd name="T45" fmla="*/ 0 h 41"/>
                <a:gd name="T46" fmla="*/ 14 w 25"/>
                <a:gd name="T4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" h="41">
                  <a:moveTo>
                    <a:pt x="14" y="0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0"/>
                    <a:pt x="14" y="32"/>
                    <a:pt x="15" y="32"/>
                  </a:cubicBezTo>
                  <a:cubicBezTo>
                    <a:pt x="15" y="33"/>
                    <a:pt x="15" y="34"/>
                    <a:pt x="16" y="34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1" y="35"/>
                    <a:pt x="23" y="34"/>
                    <a:pt x="25" y="33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3" y="40"/>
                    <a:pt x="22" y="41"/>
                    <a:pt x="20" y="41"/>
                  </a:cubicBezTo>
                  <a:cubicBezTo>
                    <a:pt x="19" y="41"/>
                    <a:pt x="18" y="41"/>
                    <a:pt x="16" y="41"/>
                  </a:cubicBezTo>
                  <a:cubicBezTo>
                    <a:pt x="14" y="41"/>
                    <a:pt x="12" y="41"/>
                    <a:pt x="11" y="41"/>
                  </a:cubicBezTo>
                  <a:cubicBezTo>
                    <a:pt x="9" y="40"/>
                    <a:pt x="8" y="40"/>
                    <a:pt x="7" y="39"/>
                  </a:cubicBezTo>
                  <a:cubicBezTo>
                    <a:pt x="6" y="38"/>
                    <a:pt x="5" y="37"/>
                    <a:pt x="5" y="36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3" y="10"/>
                    <a:pt x="4" y="9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8" y="2"/>
                    <a:pt x="8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7" name="矩形标注 26"/>
          <p:cNvSpPr/>
          <p:nvPr/>
        </p:nvSpPr>
        <p:spPr>
          <a:xfrm flipV="1">
            <a:off x="5181972" y="602316"/>
            <a:ext cx="2880320" cy="4100869"/>
          </a:xfrm>
          <a:prstGeom prst="wedgeRectCallout">
            <a:avLst>
              <a:gd name="adj1" fmla="val -69629"/>
              <a:gd name="adj2" fmla="val -20910"/>
            </a:avLst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5565790" y="2099646"/>
            <a:ext cx="2390586" cy="5029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400" b="1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>
          <a:xfrm>
            <a:off x="611561" y="95709"/>
            <a:ext cx="1368152" cy="5097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Flowchart: Off-page Connector 29"/>
          <p:cNvSpPr/>
          <p:nvPr/>
        </p:nvSpPr>
        <p:spPr>
          <a:xfrm>
            <a:off x="0" y="-11280"/>
            <a:ext cx="611560" cy="56680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32" name="Freeform 384"/>
          <p:cNvSpPr>
            <a:spLocks noEditPoints="1"/>
          </p:cNvSpPr>
          <p:nvPr/>
        </p:nvSpPr>
        <p:spPr bwMode="auto">
          <a:xfrm>
            <a:off x="144894" y="111236"/>
            <a:ext cx="321771" cy="321771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571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799"/>
          <p:cNvSpPr>
            <a:spLocks noChangeArrowheads="1"/>
          </p:cNvSpPr>
          <p:nvPr/>
        </p:nvSpPr>
        <p:spPr bwMode="auto">
          <a:xfrm>
            <a:off x="2695821" y="2797622"/>
            <a:ext cx="5404571" cy="317053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203848" y="3297526"/>
            <a:ext cx="3744416" cy="571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elit. Curabitur elementum posuere pretium. </a:t>
            </a:r>
            <a:endParaRPr lang="en-US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631787" y="1733831"/>
            <a:ext cx="4608512" cy="857250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ABOUT US</a:t>
            </a:r>
            <a:endParaRPr lang="en-US" sz="4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itle 13"/>
          <p:cNvSpPr txBox="1">
            <a:spLocks/>
          </p:cNvSpPr>
          <p:nvPr/>
        </p:nvSpPr>
        <p:spPr>
          <a:xfrm>
            <a:off x="671794" y="1561629"/>
            <a:ext cx="2532054" cy="2017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15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en-US" sz="6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584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951600781"/>
              </p:ext>
            </p:extLst>
          </p:nvPr>
        </p:nvGraphicFramePr>
        <p:xfrm>
          <a:off x="4499992" y="1438777"/>
          <a:ext cx="4392488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Flowchart: Off-page Connector 29"/>
          <p:cNvSpPr/>
          <p:nvPr/>
        </p:nvSpPr>
        <p:spPr>
          <a:xfrm>
            <a:off x="0" y="845397"/>
            <a:ext cx="4069680" cy="3528392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9" name="Freeform 460"/>
          <p:cNvSpPr>
            <a:spLocks noEditPoints="1"/>
          </p:cNvSpPr>
          <p:nvPr/>
        </p:nvSpPr>
        <p:spPr bwMode="auto">
          <a:xfrm>
            <a:off x="1331640" y="1275712"/>
            <a:ext cx="1296144" cy="1056850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99305" y="2994767"/>
            <a:ext cx="2657181" cy="964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Curabitur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posuere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. Quisque nibh dolor, dignissim ac dignissim ut, luctus ac urna. Aliquam aliquet non massa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tincidunt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8" name="Title 13"/>
          <p:cNvSpPr txBox="1">
            <a:spLocks/>
          </p:cNvSpPr>
          <p:nvPr/>
        </p:nvSpPr>
        <p:spPr>
          <a:xfrm>
            <a:off x="767894" y="2347833"/>
            <a:ext cx="2530420" cy="7097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69680" y="156363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069680" y="2067694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69680" y="2583155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109475" y="3057546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069680" y="3579862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3"/>
          <p:cNvSpPr txBox="1">
            <a:spLocks/>
          </p:cNvSpPr>
          <p:nvPr/>
        </p:nvSpPr>
        <p:spPr>
          <a:xfrm>
            <a:off x="7311142" y="95709"/>
            <a:ext cx="1368152" cy="5097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lowchart: Off-page Connector 29"/>
          <p:cNvSpPr/>
          <p:nvPr/>
        </p:nvSpPr>
        <p:spPr>
          <a:xfrm>
            <a:off x="8534400" y="-11280"/>
            <a:ext cx="611560" cy="56680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25" name="Freeform 384"/>
          <p:cNvSpPr>
            <a:spLocks noEditPoints="1"/>
          </p:cNvSpPr>
          <p:nvPr/>
        </p:nvSpPr>
        <p:spPr bwMode="auto">
          <a:xfrm>
            <a:off x="8679294" y="111236"/>
            <a:ext cx="321771" cy="321771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31" name="Flowchart: Off-page Connector 29"/>
          <p:cNvSpPr/>
          <p:nvPr/>
        </p:nvSpPr>
        <p:spPr>
          <a:xfrm>
            <a:off x="8679294" y="1517997"/>
            <a:ext cx="748117" cy="206186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33" name="Flowchart: Off-page Connector 29"/>
          <p:cNvSpPr/>
          <p:nvPr/>
        </p:nvSpPr>
        <p:spPr>
          <a:xfrm>
            <a:off x="7958758" y="4857542"/>
            <a:ext cx="1185923" cy="307730"/>
          </a:xfrm>
          <a:prstGeom prst="round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34" name="Title 13"/>
          <p:cNvSpPr txBox="1">
            <a:spLocks/>
          </p:cNvSpPr>
          <p:nvPr/>
        </p:nvSpPr>
        <p:spPr>
          <a:xfrm>
            <a:off x="7869853" y="4857495"/>
            <a:ext cx="1363734" cy="30777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4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574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99"/>
          <p:cNvSpPr>
            <a:spLocks noChangeArrowheads="1"/>
          </p:cNvSpPr>
          <p:nvPr/>
        </p:nvSpPr>
        <p:spPr bwMode="auto">
          <a:xfrm>
            <a:off x="4427985" y="0"/>
            <a:ext cx="4716015" cy="3559324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9" name="Oval 799"/>
          <p:cNvSpPr>
            <a:spLocks noChangeArrowheads="1"/>
          </p:cNvSpPr>
          <p:nvPr/>
        </p:nvSpPr>
        <p:spPr bwMode="auto">
          <a:xfrm>
            <a:off x="0" y="1183060"/>
            <a:ext cx="6045201" cy="158417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 flipV="1">
            <a:off x="-55957" y="-20960"/>
            <a:ext cx="2467717" cy="452540"/>
          </a:xfrm>
          <a:prstGeom prst="triangle">
            <a:avLst/>
          </a:prstGeom>
          <a:solidFill>
            <a:srgbClr val="E4E8E8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 smtClean="0">
              <a:cs typeface="+mn-ea"/>
              <a:sym typeface="+mn-lt"/>
            </a:endParaRPr>
          </a:p>
          <a:p>
            <a:pPr algn="ctr"/>
            <a:endParaRPr lang="en-US" sz="1100" b="1" dirty="0">
              <a:cs typeface="+mn-ea"/>
              <a:sym typeface="+mn-lt"/>
            </a:endParaRPr>
          </a:p>
          <a:p>
            <a:pPr algn="ctr"/>
            <a:endParaRPr lang="en-US" sz="1100" b="1" dirty="0" smtClean="0">
              <a:cs typeface="+mn-ea"/>
              <a:sym typeface="+mn-lt"/>
            </a:endParaRPr>
          </a:p>
        </p:txBody>
      </p:sp>
      <p:sp>
        <p:nvSpPr>
          <p:cNvPr id="40" name="Title 13"/>
          <p:cNvSpPr txBox="1">
            <a:spLocks/>
          </p:cNvSpPr>
          <p:nvPr/>
        </p:nvSpPr>
        <p:spPr>
          <a:xfrm>
            <a:off x="834408" y="341321"/>
            <a:ext cx="2018660" cy="7228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fontAlgn="base"/>
            <a:r>
              <a:rPr lang="en-US" sz="4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MENU</a:t>
            </a:r>
            <a:endParaRPr lang="en-US" sz="4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itle 13"/>
          <p:cNvSpPr txBox="1">
            <a:spLocks/>
          </p:cNvSpPr>
          <p:nvPr/>
        </p:nvSpPr>
        <p:spPr>
          <a:xfrm>
            <a:off x="-740509" y="989154"/>
            <a:ext cx="2532054" cy="2017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03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sz="258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Oval 799"/>
          <p:cNvSpPr>
            <a:spLocks noChangeArrowheads="1"/>
          </p:cNvSpPr>
          <p:nvPr/>
        </p:nvSpPr>
        <p:spPr bwMode="auto">
          <a:xfrm>
            <a:off x="-1" y="3559324"/>
            <a:ext cx="6045201" cy="158417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-688316" y="3377307"/>
            <a:ext cx="2532054" cy="2017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03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n-US" sz="258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Oval 799"/>
          <p:cNvSpPr>
            <a:spLocks noChangeArrowheads="1"/>
          </p:cNvSpPr>
          <p:nvPr/>
        </p:nvSpPr>
        <p:spPr bwMode="auto">
          <a:xfrm>
            <a:off x="5796136" y="1597645"/>
            <a:ext cx="3380586" cy="3559324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608" y="1745054"/>
            <a:ext cx="33843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altLang="zh-CN" sz="2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altLang="zh-CN" sz="2000" dirty="0">
                <a:solidFill>
                  <a:schemeClr val="bg2"/>
                </a:solidFill>
                <a:cs typeface="+mn-ea"/>
                <a:sym typeface="+mn-lt"/>
              </a:rPr>
              <a:t> dolor </a:t>
            </a:r>
            <a:r>
              <a:rPr lang="en-US" altLang="zh-CN" sz="20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endParaRPr lang="zh-CN" altLang="en-US" sz="2000" dirty="0"/>
          </a:p>
        </p:txBody>
      </p:sp>
      <p:sp>
        <p:nvSpPr>
          <p:cNvPr id="25" name="矩形 24"/>
          <p:cNvSpPr/>
          <p:nvPr/>
        </p:nvSpPr>
        <p:spPr>
          <a:xfrm>
            <a:off x="1021904" y="4185816"/>
            <a:ext cx="33843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altLang="zh-CN" sz="2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altLang="zh-CN" sz="2000" dirty="0">
                <a:solidFill>
                  <a:schemeClr val="bg2"/>
                </a:solidFill>
                <a:cs typeface="+mn-ea"/>
                <a:sym typeface="+mn-lt"/>
              </a:rPr>
              <a:t> dolor </a:t>
            </a:r>
            <a:r>
              <a:rPr lang="en-US" altLang="zh-CN" sz="20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endParaRPr lang="zh-CN" altLang="en-US" sz="2000" dirty="0"/>
          </a:p>
        </p:txBody>
      </p:sp>
      <p:sp>
        <p:nvSpPr>
          <p:cNvPr id="26" name="Title 13"/>
          <p:cNvSpPr txBox="1">
            <a:spLocks/>
          </p:cNvSpPr>
          <p:nvPr/>
        </p:nvSpPr>
        <p:spPr>
          <a:xfrm>
            <a:off x="4205566" y="341321"/>
            <a:ext cx="2532054" cy="2017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15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n-US" sz="535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53748" y="889759"/>
            <a:ext cx="25364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altLang="zh-CN" sz="2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altLang="zh-CN" sz="2000" dirty="0">
                <a:solidFill>
                  <a:schemeClr val="bg2"/>
                </a:solidFill>
                <a:cs typeface="+mn-ea"/>
                <a:sym typeface="+mn-lt"/>
              </a:rPr>
              <a:t> dolor </a:t>
            </a:r>
            <a:r>
              <a:rPr lang="en-US" altLang="zh-CN" sz="20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endParaRPr lang="zh-CN" altLang="en-US" sz="2000" dirty="0"/>
          </a:p>
        </p:txBody>
      </p:sp>
      <p:sp>
        <p:nvSpPr>
          <p:cNvPr id="29" name="Oval 799"/>
          <p:cNvSpPr>
            <a:spLocks noChangeArrowheads="1"/>
          </p:cNvSpPr>
          <p:nvPr/>
        </p:nvSpPr>
        <p:spPr bwMode="auto">
          <a:xfrm>
            <a:off x="6633579" y="2569029"/>
            <a:ext cx="2544998" cy="626261"/>
          </a:xfrm>
          <a:prstGeom prst="rect">
            <a:avLst/>
          </a:prstGeom>
          <a:solidFill>
            <a:srgbClr val="7B8E9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Oval 799"/>
          <p:cNvSpPr>
            <a:spLocks noChangeArrowheads="1"/>
          </p:cNvSpPr>
          <p:nvPr/>
        </p:nvSpPr>
        <p:spPr bwMode="auto">
          <a:xfrm rot="5400000">
            <a:off x="5015827" y="3643112"/>
            <a:ext cx="2585358" cy="415420"/>
          </a:xfrm>
          <a:prstGeom prst="rect">
            <a:avLst/>
          </a:prstGeom>
          <a:solidFill>
            <a:srgbClr val="7B8E9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Title 13"/>
          <p:cNvSpPr txBox="1">
            <a:spLocks/>
          </p:cNvSpPr>
          <p:nvPr/>
        </p:nvSpPr>
        <p:spPr>
          <a:xfrm>
            <a:off x="5189909" y="2077752"/>
            <a:ext cx="2532054" cy="2017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03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en-US" sz="258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54746" y="3490631"/>
            <a:ext cx="20305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altLang="zh-CN" sz="2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altLang="zh-CN" sz="2000" dirty="0">
                <a:solidFill>
                  <a:schemeClr val="bg2"/>
                </a:solidFill>
                <a:cs typeface="+mn-ea"/>
                <a:sym typeface="+mn-lt"/>
              </a:rPr>
              <a:t> dolor </a:t>
            </a:r>
            <a:r>
              <a:rPr lang="en-US" altLang="zh-CN" sz="20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8902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lowchart: Off-page Connector 29"/>
          <p:cNvSpPr/>
          <p:nvPr/>
        </p:nvSpPr>
        <p:spPr>
          <a:xfrm>
            <a:off x="3512882" y="1274672"/>
            <a:ext cx="5631118" cy="2840801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39" name="Flowchart: Off-page Connector 29"/>
          <p:cNvSpPr/>
          <p:nvPr/>
        </p:nvSpPr>
        <p:spPr>
          <a:xfrm>
            <a:off x="3861348" y="1568327"/>
            <a:ext cx="1296144" cy="324104"/>
          </a:xfrm>
          <a:prstGeom prst="round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38" name="Flowchart: Off-page Connector 29"/>
          <p:cNvSpPr/>
          <p:nvPr/>
        </p:nvSpPr>
        <p:spPr>
          <a:xfrm>
            <a:off x="710234" y="737039"/>
            <a:ext cx="2282947" cy="386882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809577" y="1950788"/>
            <a:ext cx="4650855" cy="276999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Curabitur 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elementum posuere pretium. Quisque </a:t>
            </a:r>
            <a:r>
              <a:rPr lang="en-US" sz="1200" dirty="0" err="1">
                <a:solidFill>
                  <a:schemeClr val="tx1"/>
                </a:solidFill>
                <a:cs typeface="+mn-ea"/>
                <a:sym typeface="+mn-lt"/>
              </a:rPr>
              <a:t>nibh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dolor.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3809577" y="1568686"/>
            <a:ext cx="1363734" cy="3385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Group 3"/>
          <p:cNvGrpSpPr/>
          <p:nvPr/>
        </p:nvGrpSpPr>
        <p:grpSpPr>
          <a:xfrm>
            <a:off x="1347652" y="1056872"/>
            <a:ext cx="1008112" cy="2436129"/>
            <a:chOff x="7364799" y="3816899"/>
            <a:chExt cx="150666" cy="383216"/>
          </a:xfrm>
          <a:solidFill>
            <a:schemeClr val="accent1"/>
          </a:solidFill>
        </p:grpSpPr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7364799" y="3882406"/>
              <a:ext cx="150666" cy="317709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Oval 13"/>
            <p:cNvSpPr>
              <a:spLocks noChangeArrowheads="1"/>
            </p:cNvSpPr>
            <p:nvPr/>
          </p:nvSpPr>
          <p:spPr bwMode="auto">
            <a:xfrm>
              <a:off x="7410654" y="3816899"/>
              <a:ext cx="59775" cy="597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33" name="Content Placeholder 2"/>
          <p:cNvSpPr txBox="1">
            <a:spLocks/>
          </p:cNvSpPr>
          <p:nvPr/>
        </p:nvSpPr>
        <p:spPr>
          <a:xfrm>
            <a:off x="1252061" y="3573304"/>
            <a:ext cx="1383658" cy="5421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accent2"/>
                </a:solidFill>
                <a:cs typeface="+mn-ea"/>
                <a:sym typeface="+mn-lt"/>
              </a:rPr>
              <a:t>100</a:t>
            </a:r>
            <a:r>
              <a:rPr lang="en-US" altLang="zh-CN" sz="2000" dirty="0" smtClean="0">
                <a:solidFill>
                  <a:schemeClr val="accent5"/>
                </a:solidFill>
                <a:cs typeface="+mn-ea"/>
                <a:sym typeface="+mn-lt"/>
              </a:rPr>
              <a:t>%</a:t>
            </a:r>
            <a:endParaRPr lang="en-US" altLang="zh-CN" sz="3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1308057" y="4139421"/>
            <a:ext cx="1271666" cy="4297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Female Users</a:t>
            </a:r>
            <a:endParaRPr lang="en-US" sz="11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6" name="Straight Connector 4"/>
          <p:cNvCxnSpPr/>
          <p:nvPr/>
        </p:nvCxnSpPr>
        <p:spPr>
          <a:xfrm>
            <a:off x="1151191" y="4212281"/>
            <a:ext cx="148452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lowchart: Off-page Connector 29"/>
          <p:cNvSpPr/>
          <p:nvPr/>
        </p:nvSpPr>
        <p:spPr>
          <a:xfrm rot="5400000">
            <a:off x="1318618" y="2411602"/>
            <a:ext cx="3868828" cy="519701"/>
          </a:xfrm>
          <a:prstGeom prst="trapezoid">
            <a:avLst>
              <a:gd name="adj" fmla="val 101049"/>
            </a:avLst>
          </a:prstGeom>
          <a:solidFill>
            <a:schemeClr val="tx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28" name="Flowchart: Off-page Connector 29"/>
          <p:cNvSpPr/>
          <p:nvPr/>
        </p:nvSpPr>
        <p:spPr>
          <a:xfrm>
            <a:off x="3861348" y="2448861"/>
            <a:ext cx="1296144" cy="324104"/>
          </a:xfrm>
          <a:prstGeom prst="round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32" name="Title 13"/>
          <p:cNvSpPr txBox="1">
            <a:spLocks/>
          </p:cNvSpPr>
          <p:nvPr/>
        </p:nvSpPr>
        <p:spPr>
          <a:xfrm>
            <a:off x="3809577" y="2449220"/>
            <a:ext cx="1363734" cy="3385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Flowchart: Off-page Connector 29"/>
          <p:cNvSpPr/>
          <p:nvPr/>
        </p:nvSpPr>
        <p:spPr>
          <a:xfrm>
            <a:off x="3861348" y="3291836"/>
            <a:ext cx="1296144" cy="324104"/>
          </a:xfrm>
          <a:prstGeom prst="round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40" name="Title 13"/>
          <p:cNvSpPr txBox="1">
            <a:spLocks/>
          </p:cNvSpPr>
          <p:nvPr/>
        </p:nvSpPr>
        <p:spPr>
          <a:xfrm>
            <a:off x="3809577" y="3292195"/>
            <a:ext cx="1363734" cy="3385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>
          <a:xfrm>
            <a:off x="7311142" y="95709"/>
            <a:ext cx="1368152" cy="5097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lowchart: Off-page Connector 29"/>
          <p:cNvSpPr/>
          <p:nvPr/>
        </p:nvSpPr>
        <p:spPr>
          <a:xfrm>
            <a:off x="8534400" y="-11280"/>
            <a:ext cx="611560" cy="56680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41" name="Freeform 384"/>
          <p:cNvSpPr>
            <a:spLocks noEditPoints="1"/>
          </p:cNvSpPr>
          <p:nvPr/>
        </p:nvSpPr>
        <p:spPr bwMode="auto">
          <a:xfrm>
            <a:off x="8679294" y="111236"/>
            <a:ext cx="321771" cy="321771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3809577" y="2821646"/>
            <a:ext cx="4650855" cy="27699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smtClean="0">
                <a:solidFill>
                  <a:schemeClr val="tx1"/>
                </a:solidFill>
                <a:cs typeface="+mn-ea"/>
                <a:sym typeface="+mn-lt"/>
              </a:rPr>
              <a:t>Curabitur elementum posuere pretium. Quisque nibh dolor.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3809577" y="3648960"/>
            <a:ext cx="4650855" cy="27699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smtClean="0">
                <a:solidFill>
                  <a:schemeClr val="tx1"/>
                </a:solidFill>
                <a:cs typeface="+mn-ea"/>
                <a:sym typeface="+mn-lt"/>
              </a:rPr>
              <a:t>Curabitur elementum posuere pretium. Quisque nibh dolor.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95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lowchart: Off-page Connector 29"/>
          <p:cNvSpPr/>
          <p:nvPr/>
        </p:nvSpPr>
        <p:spPr>
          <a:xfrm rot="16200000" flipH="1">
            <a:off x="4582316" y="416151"/>
            <a:ext cx="51379" cy="7416824"/>
          </a:xfrm>
          <a:prstGeom prst="rect">
            <a:avLst/>
          </a:prstGeom>
          <a:solidFill>
            <a:schemeClr val="bg2">
              <a:lumMod val="7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26" name="Flowchart: Off-page Connector 29"/>
          <p:cNvSpPr/>
          <p:nvPr/>
        </p:nvSpPr>
        <p:spPr>
          <a:xfrm>
            <a:off x="-3854" y="3817281"/>
            <a:ext cx="9147854" cy="1326219"/>
          </a:xfrm>
          <a:prstGeom prst="rect">
            <a:avLst/>
          </a:prstGeom>
          <a:solidFill>
            <a:srgbClr val="E4E8E8"/>
          </a:solidFill>
          <a:ln w="6350">
            <a:solidFill>
              <a:srgbClr val="E4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41" name="Teardrop 36"/>
          <p:cNvSpPr/>
          <p:nvPr/>
        </p:nvSpPr>
        <p:spPr>
          <a:xfrm rot="8100000">
            <a:off x="7276945" y="1632263"/>
            <a:ext cx="1060272" cy="106027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0" name="Teardrop 36"/>
          <p:cNvSpPr/>
          <p:nvPr/>
        </p:nvSpPr>
        <p:spPr>
          <a:xfrm rot="8100000">
            <a:off x="5916710" y="1720289"/>
            <a:ext cx="731828" cy="73182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8" name="Teardrop 36"/>
          <p:cNvSpPr/>
          <p:nvPr/>
        </p:nvSpPr>
        <p:spPr>
          <a:xfrm rot="8100000">
            <a:off x="3414525" y="856277"/>
            <a:ext cx="1911937" cy="1911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7" name="Teardrop 36"/>
          <p:cNvSpPr/>
          <p:nvPr/>
        </p:nvSpPr>
        <p:spPr>
          <a:xfrm rot="8100000">
            <a:off x="2315117" y="2110740"/>
            <a:ext cx="731828" cy="73182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Teardrop 36"/>
          <p:cNvSpPr/>
          <p:nvPr/>
        </p:nvSpPr>
        <p:spPr>
          <a:xfrm rot="8100000">
            <a:off x="778791" y="1707688"/>
            <a:ext cx="1015453" cy="101545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2387187" y="2312729"/>
            <a:ext cx="586462" cy="357841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17"/>
          <p:cNvSpPr>
            <a:spLocks noEditPoints="1"/>
          </p:cNvSpPr>
          <p:nvPr/>
        </p:nvSpPr>
        <p:spPr bwMode="auto">
          <a:xfrm>
            <a:off x="3844790" y="1368698"/>
            <a:ext cx="1110041" cy="88709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22"/>
          <p:cNvSpPr>
            <a:spLocks noEditPoints="1"/>
          </p:cNvSpPr>
          <p:nvPr/>
        </p:nvSpPr>
        <p:spPr bwMode="auto">
          <a:xfrm>
            <a:off x="6108753" y="1873070"/>
            <a:ext cx="426837" cy="426266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27"/>
          <p:cNvSpPr>
            <a:spLocks noEditPoints="1"/>
          </p:cNvSpPr>
          <p:nvPr/>
        </p:nvSpPr>
        <p:spPr bwMode="auto">
          <a:xfrm>
            <a:off x="7504778" y="1941122"/>
            <a:ext cx="604606" cy="432048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764207" y="4292191"/>
            <a:ext cx="7792599" cy="3939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dignissim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 ac dignissim ut, luctus ac urna. Aliquam aliquet non massa quis tincidunt. Mauris ullamcorper justo tristique dui posuere tincidunt. In nec lacus laoreet orci varius imperdiet sit amet in augue. </a:t>
            </a:r>
            <a:endParaRPr lang="en-US" sz="1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Freeform 7"/>
          <p:cNvSpPr>
            <a:spLocks noEditPoints="1"/>
          </p:cNvSpPr>
          <p:nvPr/>
        </p:nvSpPr>
        <p:spPr bwMode="auto">
          <a:xfrm>
            <a:off x="1007125" y="1920111"/>
            <a:ext cx="522433" cy="522433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2059403" y="1568723"/>
            <a:ext cx="1184009" cy="4898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544905" y="2603684"/>
            <a:ext cx="1689984" cy="4898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3198512" y="3312973"/>
            <a:ext cx="2522962" cy="504309"/>
          </a:xfrm>
          <a:prstGeom prst="rect">
            <a:avLst/>
          </a:prstGeom>
          <a:solidFill>
            <a:srgbClr val="E4E8E8"/>
          </a:solidFill>
          <a:ln>
            <a:solidFill>
              <a:srgbClr val="E4E8E8"/>
            </a:solidFill>
          </a:ln>
        </p:spPr>
        <p:txBody>
          <a:bodyPr vert="horz" lIns="91440" tIns="45720" rIns="91440" bIns="45720" rtlCol="0" anchor="ctr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3200" b="1" dirty="0" smtClean="0">
                <a:solidFill>
                  <a:schemeClr val="tx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344702" y="2769090"/>
            <a:ext cx="1689984" cy="4898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6866822" y="1049062"/>
            <a:ext cx="1689984" cy="4898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8" name="Teardrop 36"/>
          <p:cNvSpPr/>
          <p:nvPr/>
        </p:nvSpPr>
        <p:spPr>
          <a:xfrm rot="8100000">
            <a:off x="4110269" y="4024974"/>
            <a:ext cx="80618" cy="87182"/>
          </a:xfrm>
          <a:prstGeom prst="ellipse">
            <a:avLst/>
          </a:prstGeom>
          <a:solidFill>
            <a:schemeClr val="accent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9" name="Teardrop 36"/>
          <p:cNvSpPr/>
          <p:nvPr/>
        </p:nvSpPr>
        <p:spPr>
          <a:xfrm rot="8100000">
            <a:off x="4552229" y="4024974"/>
            <a:ext cx="80618" cy="87182"/>
          </a:xfrm>
          <a:prstGeom prst="ellipse">
            <a:avLst/>
          </a:prstGeom>
          <a:solidFill>
            <a:schemeClr val="accent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0" name="Teardrop 36"/>
          <p:cNvSpPr/>
          <p:nvPr/>
        </p:nvSpPr>
        <p:spPr>
          <a:xfrm rot="8100000">
            <a:off x="4994189" y="4024974"/>
            <a:ext cx="80618" cy="87182"/>
          </a:xfrm>
          <a:prstGeom prst="ellipse">
            <a:avLst/>
          </a:prstGeom>
          <a:solidFill>
            <a:schemeClr val="accent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Title 13"/>
          <p:cNvSpPr txBox="1">
            <a:spLocks/>
          </p:cNvSpPr>
          <p:nvPr/>
        </p:nvSpPr>
        <p:spPr>
          <a:xfrm>
            <a:off x="611561" y="95709"/>
            <a:ext cx="1368152" cy="5097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Flowchart: Off-page Connector 29"/>
          <p:cNvSpPr/>
          <p:nvPr/>
        </p:nvSpPr>
        <p:spPr>
          <a:xfrm>
            <a:off x="0" y="-11280"/>
            <a:ext cx="611560" cy="56680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31" name="Freeform 523"/>
          <p:cNvSpPr>
            <a:spLocks noEditPoints="1"/>
          </p:cNvSpPr>
          <p:nvPr/>
        </p:nvSpPr>
        <p:spPr bwMode="auto">
          <a:xfrm>
            <a:off x="128452" y="152585"/>
            <a:ext cx="347738" cy="261728"/>
          </a:xfrm>
          <a:custGeom>
            <a:avLst/>
            <a:gdLst/>
            <a:ahLst/>
            <a:cxnLst>
              <a:cxn ang="0">
                <a:pos x="196" y="8"/>
              </a:cxn>
              <a:cxn ang="0">
                <a:pos x="278" y="96"/>
              </a:cxn>
              <a:cxn ang="0">
                <a:pos x="235" y="166"/>
              </a:cxn>
              <a:cxn ang="0">
                <a:pos x="266" y="209"/>
              </a:cxn>
              <a:cxn ang="0">
                <a:pos x="196" y="185"/>
              </a:cxn>
              <a:cxn ang="0">
                <a:pos x="196" y="110"/>
              </a:cxn>
              <a:cxn ang="0">
                <a:pos x="196" y="110"/>
              </a:cxn>
              <a:cxn ang="0">
                <a:pos x="207" y="99"/>
              </a:cxn>
              <a:cxn ang="0">
                <a:pos x="196" y="88"/>
              </a:cxn>
              <a:cxn ang="0">
                <a:pos x="196" y="88"/>
              </a:cxn>
              <a:cxn ang="0">
                <a:pos x="196" y="8"/>
              </a:cxn>
              <a:cxn ang="0">
                <a:pos x="142" y="0"/>
              </a:cxn>
              <a:cxn ang="0">
                <a:pos x="196" y="8"/>
              </a:cxn>
              <a:cxn ang="0">
                <a:pos x="196" y="88"/>
              </a:cxn>
              <a:cxn ang="0">
                <a:pos x="185" y="99"/>
              </a:cxn>
              <a:cxn ang="0">
                <a:pos x="196" y="110"/>
              </a:cxn>
              <a:cxn ang="0">
                <a:pos x="196" y="185"/>
              </a:cxn>
              <a:cxn ang="0">
                <a:pos x="194" y="185"/>
              </a:cxn>
              <a:cxn ang="0">
                <a:pos x="142" y="192"/>
              </a:cxn>
              <a:cxn ang="0">
                <a:pos x="142" y="110"/>
              </a:cxn>
              <a:cxn ang="0">
                <a:pos x="153" y="99"/>
              </a:cxn>
              <a:cxn ang="0">
                <a:pos x="142" y="88"/>
              </a:cxn>
              <a:cxn ang="0">
                <a:pos x="142" y="0"/>
              </a:cxn>
              <a:cxn ang="0">
                <a:pos x="139" y="0"/>
              </a:cxn>
              <a:cxn ang="0">
                <a:pos x="142" y="0"/>
              </a:cxn>
              <a:cxn ang="0">
                <a:pos x="142" y="88"/>
              </a:cxn>
              <a:cxn ang="0">
                <a:pos x="131" y="99"/>
              </a:cxn>
              <a:cxn ang="0">
                <a:pos x="142" y="110"/>
              </a:cxn>
              <a:cxn ang="0">
                <a:pos x="142" y="192"/>
              </a:cxn>
              <a:cxn ang="0">
                <a:pos x="139" y="192"/>
              </a:cxn>
              <a:cxn ang="0">
                <a:pos x="89" y="186"/>
              </a:cxn>
              <a:cxn ang="0">
                <a:pos x="89" y="110"/>
              </a:cxn>
              <a:cxn ang="0">
                <a:pos x="99" y="99"/>
              </a:cxn>
              <a:cxn ang="0">
                <a:pos x="89" y="88"/>
              </a:cxn>
              <a:cxn ang="0">
                <a:pos x="89" y="7"/>
              </a:cxn>
              <a:cxn ang="0">
                <a:pos x="139" y="0"/>
              </a:cxn>
              <a:cxn ang="0">
                <a:pos x="89" y="186"/>
              </a:cxn>
              <a:cxn ang="0">
                <a:pos x="0" y="96"/>
              </a:cxn>
              <a:cxn ang="0">
                <a:pos x="89" y="7"/>
              </a:cxn>
              <a:cxn ang="0">
                <a:pos x="89" y="88"/>
              </a:cxn>
              <a:cxn ang="0">
                <a:pos x="89" y="88"/>
              </a:cxn>
              <a:cxn ang="0">
                <a:pos x="78" y="99"/>
              </a:cxn>
              <a:cxn ang="0">
                <a:pos x="89" y="110"/>
              </a:cxn>
              <a:cxn ang="0">
                <a:pos x="89" y="110"/>
              </a:cxn>
              <a:cxn ang="0">
                <a:pos x="89" y="186"/>
              </a:cxn>
            </a:cxnLst>
            <a:rect l="0" t="0" r="r" b="b"/>
            <a:pathLst>
              <a:path w="278" h="209">
                <a:moveTo>
                  <a:pt x="196" y="8"/>
                </a:moveTo>
                <a:cubicBezTo>
                  <a:pt x="244" y="23"/>
                  <a:pt x="278" y="57"/>
                  <a:pt x="278" y="96"/>
                </a:cubicBezTo>
                <a:cubicBezTo>
                  <a:pt x="278" y="124"/>
                  <a:pt x="262" y="149"/>
                  <a:pt x="235" y="166"/>
                </a:cubicBezTo>
                <a:cubicBezTo>
                  <a:pt x="266" y="209"/>
                  <a:pt x="266" y="209"/>
                  <a:pt x="266" y="209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202" y="110"/>
                  <a:pt x="207" y="105"/>
                  <a:pt x="207" y="99"/>
                </a:cubicBezTo>
                <a:cubicBezTo>
                  <a:pt x="207" y="93"/>
                  <a:pt x="202" y="88"/>
                  <a:pt x="196" y="88"/>
                </a:cubicBezTo>
                <a:cubicBezTo>
                  <a:pt x="196" y="88"/>
                  <a:pt x="196" y="88"/>
                  <a:pt x="196" y="88"/>
                </a:cubicBezTo>
                <a:lnTo>
                  <a:pt x="196" y="8"/>
                </a:lnTo>
                <a:close/>
                <a:moveTo>
                  <a:pt x="142" y="0"/>
                </a:moveTo>
                <a:cubicBezTo>
                  <a:pt x="161" y="0"/>
                  <a:pt x="179" y="3"/>
                  <a:pt x="196" y="8"/>
                </a:cubicBezTo>
                <a:cubicBezTo>
                  <a:pt x="196" y="88"/>
                  <a:pt x="196" y="88"/>
                  <a:pt x="196" y="88"/>
                </a:cubicBezTo>
                <a:cubicBezTo>
                  <a:pt x="190" y="88"/>
                  <a:pt x="185" y="93"/>
                  <a:pt x="185" y="99"/>
                </a:cubicBezTo>
                <a:cubicBezTo>
                  <a:pt x="185" y="105"/>
                  <a:pt x="190" y="110"/>
                  <a:pt x="196" y="110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78" y="189"/>
                  <a:pt x="161" y="192"/>
                  <a:pt x="142" y="192"/>
                </a:cubicBezTo>
                <a:cubicBezTo>
                  <a:pt x="142" y="110"/>
                  <a:pt x="142" y="110"/>
                  <a:pt x="142" y="110"/>
                </a:cubicBezTo>
                <a:cubicBezTo>
                  <a:pt x="148" y="110"/>
                  <a:pt x="153" y="105"/>
                  <a:pt x="153" y="99"/>
                </a:cubicBezTo>
                <a:cubicBezTo>
                  <a:pt x="153" y="93"/>
                  <a:pt x="148" y="88"/>
                  <a:pt x="142" y="88"/>
                </a:cubicBezTo>
                <a:lnTo>
                  <a:pt x="142" y="0"/>
                </a:lnTo>
                <a:close/>
                <a:moveTo>
                  <a:pt x="139" y="0"/>
                </a:moveTo>
                <a:cubicBezTo>
                  <a:pt x="140" y="0"/>
                  <a:pt x="141" y="0"/>
                  <a:pt x="142" y="0"/>
                </a:cubicBezTo>
                <a:cubicBezTo>
                  <a:pt x="142" y="88"/>
                  <a:pt x="142" y="88"/>
                  <a:pt x="142" y="88"/>
                </a:cubicBezTo>
                <a:cubicBezTo>
                  <a:pt x="136" y="88"/>
                  <a:pt x="131" y="93"/>
                  <a:pt x="131" y="99"/>
                </a:cubicBezTo>
                <a:cubicBezTo>
                  <a:pt x="131" y="105"/>
                  <a:pt x="136" y="110"/>
                  <a:pt x="142" y="110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1" y="192"/>
                  <a:pt x="140" y="192"/>
                  <a:pt x="139" y="192"/>
                </a:cubicBezTo>
                <a:cubicBezTo>
                  <a:pt x="121" y="192"/>
                  <a:pt x="104" y="190"/>
                  <a:pt x="89" y="186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5" y="110"/>
                  <a:pt x="99" y="105"/>
                  <a:pt x="99" y="99"/>
                </a:cubicBezTo>
                <a:cubicBezTo>
                  <a:pt x="99" y="93"/>
                  <a:pt x="95" y="88"/>
                  <a:pt x="89" y="88"/>
                </a:cubicBezTo>
                <a:cubicBezTo>
                  <a:pt x="89" y="7"/>
                  <a:pt x="89" y="7"/>
                  <a:pt x="89" y="7"/>
                </a:cubicBezTo>
                <a:cubicBezTo>
                  <a:pt x="104" y="2"/>
                  <a:pt x="121" y="0"/>
                  <a:pt x="139" y="0"/>
                </a:cubicBezTo>
                <a:close/>
                <a:moveTo>
                  <a:pt x="89" y="186"/>
                </a:moveTo>
                <a:cubicBezTo>
                  <a:pt x="37" y="172"/>
                  <a:pt x="0" y="137"/>
                  <a:pt x="0" y="96"/>
                </a:cubicBezTo>
                <a:cubicBezTo>
                  <a:pt x="0" y="55"/>
                  <a:pt x="37" y="21"/>
                  <a:pt x="89" y="7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3" y="88"/>
                  <a:pt x="78" y="93"/>
                  <a:pt x="78" y="99"/>
                </a:cubicBezTo>
                <a:cubicBezTo>
                  <a:pt x="78" y="105"/>
                  <a:pt x="83" y="110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lnTo>
                  <a:pt x="89" y="186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106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lowchart: Off-page Connector 29"/>
          <p:cNvSpPr/>
          <p:nvPr/>
        </p:nvSpPr>
        <p:spPr>
          <a:xfrm rot="7607119">
            <a:off x="2833989" y="-1676967"/>
            <a:ext cx="1327493" cy="9241239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43" name="Flowchart: Off-page Connector 29"/>
          <p:cNvSpPr/>
          <p:nvPr/>
        </p:nvSpPr>
        <p:spPr>
          <a:xfrm>
            <a:off x="756576" y="843558"/>
            <a:ext cx="4948091" cy="3746258"/>
          </a:xfrm>
          <a:prstGeom prst="roundRect">
            <a:avLst>
              <a:gd name="adj" fmla="val 4280"/>
            </a:avLst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90520" y="1297122"/>
            <a:ext cx="882883" cy="882885"/>
            <a:chOff x="2088896" y="1146211"/>
            <a:chExt cx="418280" cy="418280"/>
          </a:xfrm>
        </p:grpSpPr>
        <p:sp>
          <p:nvSpPr>
            <p:cNvPr id="37" name="Teardrop 36"/>
            <p:cNvSpPr/>
            <p:nvPr/>
          </p:nvSpPr>
          <p:spPr>
            <a:xfrm rot="8100000">
              <a:off x="2088896" y="1146211"/>
              <a:ext cx="418280" cy="4182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Freeform 460"/>
            <p:cNvSpPr>
              <a:spLocks noEditPoints="1"/>
            </p:cNvSpPr>
            <p:nvPr/>
          </p:nvSpPr>
          <p:spPr bwMode="auto">
            <a:xfrm>
              <a:off x="2157250" y="1238881"/>
              <a:ext cx="300168" cy="244751"/>
            </a:xfrm>
            <a:custGeom>
              <a:avLst/>
              <a:gdLst>
                <a:gd name="T0" fmla="*/ 37 w 55"/>
                <a:gd name="T1" fmla="*/ 13 h 45"/>
                <a:gd name="T2" fmla="*/ 21 w 55"/>
                <a:gd name="T3" fmla="*/ 29 h 45"/>
                <a:gd name="T4" fmla="*/ 21 w 55"/>
                <a:gd name="T5" fmla="*/ 33 h 45"/>
                <a:gd name="T6" fmla="*/ 20 w 55"/>
                <a:gd name="T7" fmla="*/ 33 h 45"/>
                <a:gd name="T8" fmla="*/ 13 w 55"/>
                <a:gd name="T9" fmla="*/ 32 h 45"/>
                <a:gd name="T10" fmla="*/ 6 w 55"/>
                <a:gd name="T11" fmla="*/ 35 h 45"/>
                <a:gd name="T12" fmla="*/ 8 w 55"/>
                <a:gd name="T13" fmla="*/ 30 h 45"/>
                <a:gd name="T14" fmla="*/ 0 w 55"/>
                <a:gd name="T15" fmla="*/ 16 h 45"/>
                <a:gd name="T16" fmla="*/ 20 w 55"/>
                <a:gd name="T17" fmla="*/ 0 h 45"/>
                <a:gd name="T18" fmla="*/ 39 w 55"/>
                <a:gd name="T19" fmla="*/ 14 h 45"/>
                <a:gd name="T20" fmla="*/ 37 w 55"/>
                <a:gd name="T21" fmla="*/ 13 h 45"/>
                <a:gd name="T22" fmla="*/ 13 w 55"/>
                <a:gd name="T23" fmla="*/ 8 h 45"/>
                <a:gd name="T24" fmla="*/ 10 w 55"/>
                <a:gd name="T25" fmla="*/ 11 h 45"/>
                <a:gd name="T26" fmla="*/ 13 w 55"/>
                <a:gd name="T27" fmla="*/ 13 h 45"/>
                <a:gd name="T28" fmla="*/ 16 w 55"/>
                <a:gd name="T29" fmla="*/ 11 h 45"/>
                <a:gd name="T30" fmla="*/ 13 w 55"/>
                <a:gd name="T31" fmla="*/ 8 h 45"/>
                <a:gd name="T32" fmla="*/ 48 w 55"/>
                <a:gd name="T33" fmla="*/ 40 h 45"/>
                <a:gd name="T34" fmla="*/ 50 w 55"/>
                <a:gd name="T35" fmla="*/ 45 h 45"/>
                <a:gd name="T36" fmla="*/ 44 w 55"/>
                <a:gd name="T37" fmla="*/ 42 h 45"/>
                <a:gd name="T38" fmla="*/ 38 w 55"/>
                <a:gd name="T39" fmla="*/ 43 h 45"/>
                <a:gd name="T40" fmla="*/ 22 w 55"/>
                <a:gd name="T41" fmla="*/ 29 h 45"/>
                <a:gd name="T42" fmla="*/ 38 w 55"/>
                <a:gd name="T43" fmla="*/ 14 h 45"/>
                <a:gd name="T44" fmla="*/ 55 w 55"/>
                <a:gd name="T45" fmla="*/ 29 h 45"/>
                <a:gd name="T46" fmla="*/ 48 w 55"/>
                <a:gd name="T47" fmla="*/ 40 h 45"/>
                <a:gd name="T48" fmla="*/ 27 w 55"/>
                <a:gd name="T49" fmla="*/ 8 h 45"/>
                <a:gd name="T50" fmla="*/ 24 w 55"/>
                <a:gd name="T51" fmla="*/ 11 h 45"/>
                <a:gd name="T52" fmla="*/ 27 w 55"/>
                <a:gd name="T53" fmla="*/ 13 h 45"/>
                <a:gd name="T54" fmla="*/ 29 w 55"/>
                <a:gd name="T55" fmla="*/ 11 h 45"/>
                <a:gd name="T56" fmla="*/ 27 w 55"/>
                <a:gd name="T57" fmla="*/ 8 h 45"/>
                <a:gd name="T58" fmla="*/ 33 w 55"/>
                <a:gd name="T59" fmla="*/ 22 h 45"/>
                <a:gd name="T60" fmla="*/ 31 w 55"/>
                <a:gd name="T61" fmla="*/ 24 h 45"/>
                <a:gd name="T62" fmla="*/ 33 w 55"/>
                <a:gd name="T63" fmla="*/ 26 h 45"/>
                <a:gd name="T64" fmla="*/ 36 w 55"/>
                <a:gd name="T65" fmla="*/ 24 h 45"/>
                <a:gd name="T66" fmla="*/ 33 w 55"/>
                <a:gd name="T67" fmla="*/ 22 h 45"/>
                <a:gd name="T68" fmla="*/ 44 w 55"/>
                <a:gd name="T69" fmla="*/ 22 h 45"/>
                <a:gd name="T70" fmla="*/ 42 w 55"/>
                <a:gd name="T71" fmla="*/ 24 h 45"/>
                <a:gd name="T72" fmla="*/ 44 w 55"/>
                <a:gd name="T73" fmla="*/ 26 h 45"/>
                <a:gd name="T74" fmla="*/ 46 w 55"/>
                <a:gd name="T75" fmla="*/ 24 h 45"/>
                <a:gd name="T76" fmla="*/ 44 w 55"/>
                <a:gd name="T77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45">
                  <a:moveTo>
                    <a:pt x="37" y="13"/>
                  </a:moveTo>
                  <a:cubicBezTo>
                    <a:pt x="28" y="13"/>
                    <a:pt x="21" y="20"/>
                    <a:pt x="21" y="29"/>
                  </a:cubicBezTo>
                  <a:cubicBezTo>
                    <a:pt x="21" y="30"/>
                    <a:pt x="21" y="32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ubicBezTo>
                    <a:pt x="17" y="33"/>
                    <a:pt x="15" y="32"/>
                    <a:pt x="13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3" y="26"/>
                    <a:pt x="0" y="22"/>
                    <a:pt x="0" y="16"/>
                  </a:cubicBezTo>
                  <a:cubicBezTo>
                    <a:pt x="0" y="7"/>
                    <a:pt x="9" y="0"/>
                    <a:pt x="20" y="0"/>
                  </a:cubicBezTo>
                  <a:cubicBezTo>
                    <a:pt x="29" y="0"/>
                    <a:pt x="37" y="6"/>
                    <a:pt x="39" y="14"/>
                  </a:cubicBezTo>
                  <a:cubicBezTo>
                    <a:pt x="39" y="13"/>
                    <a:pt x="38" y="13"/>
                    <a:pt x="37" y="13"/>
                  </a:cubicBezTo>
                  <a:close/>
                  <a:moveTo>
                    <a:pt x="13" y="8"/>
                  </a:moveTo>
                  <a:cubicBezTo>
                    <a:pt x="12" y="8"/>
                    <a:pt x="10" y="9"/>
                    <a:pt x="10" y="11"/>
                  </a:cubicBezTo>
                  <a:cubicBezTo>
                    <a:pt x="10" y="12"/>
                    <a:pt x="12" y="13"/>
                    <a:pt x="13" y="13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9"/>
                    <a:pt x="15" y="8"/>
                    <a:pt x="13" y="8"/>
                  </a:cubicBezTo>
                  <a:close/>
                  <a:moveTo>
                    <a:pt x="48" y="40"/>
                  </a:moveTo>
                  <a:cubicBezTo>
                    <a:pt x="50" y="45"/>
                    <a:pt x="50" y="45"/>
                    <a:pt x="50" y="4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2"/>
                    <a:pt x="40" y="43"/>
                    <a:pt x="38" y="43"/>
                  </a:cubicBezTo>
                  <a:cubicBezTo>
                    <a:pt x="29" y="43"/>
                    <a:pt x="22" y="36"/>
                    <a:pt x="22" y="29"/>
                  </a:cubicBezTo>
                  <a:cubicBezTo>
                    <a:pt x="22" y="21"/>
                    <a:pt x="29" y="14"/>
                    <a:pt x="38" y="14"/>
                  </a:cubicBezTo>
                  <a:cubicBezTo>
                    <a:pt x="47" y="14"/>
                    <a:pt x="55" y="21"/>
                    <a:pt x="55" y="29"/>
                  </a:cubicBezTo>
                  <a:cubicBezTo>
                    <a:pt x="55" y="33"/>
                    <a:pt x="52" y="37"/>
                    <a:pt x="48" y="40"/>
                  </a:cubicBezTo>
                  <a:close/>
                  <a:moveTo>
                    <a:pt x="27" y="8"/>
                  </a:moveTo>
                  <a:cubicBezTo>
                    <a:pt x="25" y="8"/>
                    <a:pt x="24" y="9"/>
                    <a:pt x="24" y="11"/>
                  </a:cubicBezTo>
                  <a:cubicBezTo>
                    <a:pt x="24" y="12"/>
                    <a:pt x="25" y="13"/>
                    <a:pt x="27" y="13"/>
                  </a:cubicBezTo>
                  <a:cubicBezTo>
                    <a:pt x="28" y="13"/>
                    <a:pt x="29" y="12"/>
                    <a:pt x="29" y="11"/>
                  </a:cubicBezTo>
                  <a:cubicBezTo>
                    <a:pt x="29" y="9"/>
                    <a:pt x="28" y="8"/>
                    <a:pt x="27" y="8"/>
                  </a:cubicBezTo>
                  <a:close/>
                  <a:moveTo>
                    <a:pt x="33" y="22"/>
                  </a:moveTo>
                  <a:cubicBezTo>
                    <a:pt x="32" y="22"/>
                    <a:pt x="31" y="23"/>
                    <a:pt x="31" y="24"/>
                  </a:cubicBezTo>
                  <a:cubicBezTo>
                    <a:pt x="31" y="25"/>
                    <a:pt x="32" y="26"/>
                    <a:pt x="33" y="26"/>
                  </a:cubicBezTo>
                  <a:cubicBezTo>
                    <a:pt x="35" y="26"/>
                    <a:pt x="36" y="25"/>
                    <a:pt x="36" y="24"/>
                  </a:cubicBezTo>
                  <a:cubicBezTo>
                    <a:pt x="36" y="23"/>
                    <a:pt x="35" y="22"/>
                    <a:pt x="33" y="22"/>
                  </a:cubicBezTo>
                  <a:close/>
                  <a:moveTo>
                    <a:pt x="44" y="22"/>
                  </a:moveTo>
                  <a:cubicBezTo>
                    <a:pt x="43" y="22"/>
                    <a:pt x="42" y="23"/>
                    <a:pt x="42" y="24"/>
                  </a:cubicBezTo>
                  <a:cubicBezTo>
                    <a:pt x="42" y="25"/>
                    <a:pt x="43" y="26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ubicBezTo>
                    <a:pt x="46" y="23"/>
                    <a:pt x="45" y="22"/>
                    <a:pt x="44" y="2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67352" y="1297122"/>
            <a:ext cx="882883" cy="882883"/>
            <a:chOff x="4951316" y="1146211"/>
            <a:chExt cx="418280" cy="418280"/>
          </a:xfrm>
        </p:grpSpPr>
        <p:sp>
          <p:nvSpPr>
            <p:cNvPr id="25" name="Teardrop 44"/>
            <p:cNvSpPr/>
            <p:nvPr/>
          </p:nvSpPr>
          <p:spPr>
            <a:xfrm rot="8100000">
              <a:off x="4951316" y="1146211"/>
              <a:ext cx="418280" cy="4182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351"/>
            <p:cNvSpPr>
              <a:spLocks noEditPoints="1"/>
            </p:cNvSpPr>
            <p:nvPr/>
          </p:nvSpPr>
          <p:spPr bwMode="auto">
            <a:xfrm>
              <a:off x="5025035" y="1218614"/>
              <a:ext cx="277998" cy="308215"/>
            </a:xfrm>
            <a:custGeom>
              <a:avLst/>
              <a:gdLst>
                <a:gd name="T0" fmla="*/ 35 w 39"/>
                <a:gd name="T1" fmla="*/ 8 h 43"/>
                <a:gd name="T2" fmla="*/ 31 w 39"/>
                <a:gd name="T3" fmla="*/ 5 h 43"/>
                <a:gd name="T4" fmla="*/ 22 w 39"/>
                <a:gd name="T5" fmla="*/ 5 h 43"/>
                <a:gd name="T6" fmla="*/ 20 w 39"/>
                <a:gd name="T7" fmla="*/ 1 h 43"/>
                <a:gd name="T8" fmla="*/ 14 w 39"/>
                <a:gd name="T9" fmla="*/ 0 h 43"/>
                <a:gd name="T10" fmla="*/ 12 w 39"/>
                <a:gd name="T11" fmla="*/ 4 h 43"/>
                <a:gd name="T12" fmla="*/ 12 w 39"/>
                <a:gd name="T13" fmla="*/ 9 h 43"/>
                <a:gd name="T14" fmla="*/ 8 w 39"/>
                <a:gd name="T15" fmla="*/ 13 h 43"/>
                <a:gd name="T16" fmla="*/ 3 w 39"/>
                <a:gd name="T17" fmla="*/ 13 h 43"/>
                <a:gd name="T18" fmla="*/ 0 w 39"/>
                <a:gd name="T19" fmla="*/ 14 h 43"/>
                <a:gd name="T20" fmla="*/ 5 w 39"/>
                <a:gd name="T21" fmla="*/ 28 h 43"/>
                <a:gd name="T22" fmla="*/ 16 w 39"/>
                <a:gd name="T23" fmla="*/ 31 h 43"/>
                <a:gd name="T24" fmla="*/ 18 w 39"/>
                <a:gd name="T25" fmla="*/ 25 h 43"/>
                <a:gd name="T26" fmla="*/ 22 w 39"/>
                <a:gd name="T27" fmla="*/ 29 h 43"/>
                <a:gd name="T28" fmla="*/ 29 w 39"/>
                <a:gd name="T29" fmla="*/ 32 h 43"/>
                <a:gd name="T30" fmla="*/ 28 w 39"/>
                <a:gd name="T31" fmla="*/ 38 h 43"/>
                <a:gd name="T32" fmla="*/ 24 w 39"/>
                <a:gd name="T33" fmla="*/ 38 h 43"/>
                <a:gd name="T34" fmla="*/ 23 w 39"/>
                <a:gd name="T35" fmla="*/ 35 h 43"/>
                <a:gd name="T36" fmla="*/ 25 w 39"/>
                <a:gd name="T37" fmla="*/ 35 h 43"/>
                <a:gd name="T38" fmla="*/ 25 w 39"/>
                <a:gd name="T39" fmla="*/ 32 h 43"/>
                <a:gd name="T40" fmla="*/ 18 w 39"/>
                <a:gd name="T41" fmla="*/ 35 h 43"/>
                <a:gd name="T42" fmla="*/ 19 w 39"/>
                <a:gd name="T43" fmla="*/ 41 h 43"/>
                <a:gd name="T44" fmla="*/ 28 w 39"/>
                <a:gd name="T45" fmla="*/ 43 h 43"/>
                <a:gd name="T46" fmla="*/ 35 w 39"/>
                <a:gd name="T47" fmla="*/ 8 h 43"/>
                <a:gd name="T48" fmla="*/ 31 w 39"/>
                <a:gd name="T49" fmla="*/ 22 h 43"/>
                <a:gd name="T50" fmla="*/ 27 w 39"/>
                <a:gd name="T51" fmla="*/ 21 h 43"/>
                <a:gd name="T52" fmla="*/ 24 w 39"/>
                <a:gd name="T53" fmla="*/ 22 h 43"/>
                <a:gd name="T54" fmla="*/ 27 w 39"/>
                <a:gd name="T55" fmla="*/ 17 h 43"/>
                <a:gd name="T56" fmla="*/ 31 w 39"/>
                <a:gd name="T57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43">
                  <a:moveTo>
                    <a:pt x="35" y="8"/>
                  </a:moveTo>
                  <a:cubicBezTo>
                    <a:pt x="35" y="5"/>
                    <a:pt x="31" y="5"/>
                    <a:pt x="3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1" y="2"/>
                    <a:pt x="20" y="1"/>
                  </a:cubicBezTo>
                  <a:cubicBezTo>
                    <a:pt x="18" y="0"/>
                    <a:pt x="15" y="0"/>
                    <a:pt x="14" y="0"/>
                  </a:cubicBezTo>
                  <a:cubicBezTo>
                    <a:pt x="12" y="0"/>
                    <a:pt x="12" y="2"/>
                    <a:pt x="12" y="4"/>
                  </a:cubicBezTo>
                  <a:cubicBezTo>
                    <a:pt x="12" y="6"/>
                    <a:pt x="12" y="8"/>
                    <a:pt x="12" y="9"/>
                  </a:cubicBezTo>
                  <a:cubicBezTo>
                    <a:pt x="12" y="12"/>
                    <a:pt x="11" y="13"/>
                    <a:pt x="8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5"/>
                    <a:pt x="2" y="26"/>
                    <a:pt x="5" y="28"/>
                  </a:cubicBezTo>
                  <a:cubicBezTo>
                    <a:pt x="6" y="30"/>
                    <a:pt x="15" y="31"/>
                    <a:pt x="16" y="31"/>
                  </a:cubicBezTo>
                  <a:cubicBezTo>
                    <a:pt x="18" y="31"/>
                    <a:pt x="18" y="25"/>
                    <a:pt x="18" y="25"/>
                  </a:cubicBezTo>
                  <a:cubicBezTo>
                    <a:pt x="19" y="25"/>
                    <a:pt x="19" y="28"/>
                    <a:pt x="22" y="29"/>
                  </a:cubicBezTo>
                  <a:cubicBezTo>
                    <a:pt x="25" y="30"/>
                    <a:pt x="29" y="30"/>
                    <a:pt x="29" y="32"/>
                  </a:cubicBezTo>
                  <a:cubicBezTo>
                    <a:pt x="29" y="34"/>
                    <a:pt x="30" y="38"/>
                    <a:pt x="28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1" y="38"/>
                    <a:pt x="22" y="35"/>
                    <a:pt x="23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19" y="31"/>
                    <a:pt x="18" y="35"/>
                  </a:cubicBezTo>
                  <a:cubicBezTo>
                    <a:pt x="18" y="39"/>
                    <a:pt x="19" y="41"/>
                    <a:pt x="19" y="41"/>
                  </a:cubicBezTo>
                  <a:cubicBezTo>
                    <a:pt x="20" y="42"/>
                    <a:pt x="21" y="43"/>
                    <a:pt x="28" y="43"/>
                  </a:cubicBezTo>
                  <a:cubicBezTo>
                    <a:pt x="39" y="43"/>
                    <a:pt x="35" y="11"/>
                    <a:pt x="35" y="8"/>
                  </a:cubicBezTo>
                  <a:close/>
                  <a:moveTo>
                    <a:pt x="31" y="22"/>
                  </a:moveTo>
                  <a:cubicBezTo>
                    <a:pt x="30" y="23"/>
                    <a:pt x="29" y="21"/>
                    <a:pt x="27" y="21"/>
                  </a:cubicBezTo>
                  <a:cubicBezTo>
                    <a:pt x="26" y="21"/>
                    <a:pt x="24" y="22"/>
                    <a:pt x="24" y="22"/>
                  </a:cubicBezTo>
                  <a:cubicBezTo>
                    <a:pt x="24" y="21"/>
                    <a:pt x="24" y="17"/>
                    <a:pt x="27" y="17"/>
                  </a:cubicBezTo>
                  <a:cubicBezTo>
                    <a:pt x="30" y="17"/>
                    <a:pt x="31" y="22"/>
                    <a:pt x="31" y="2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83" name="Content Placeholder 2"/>
          <p:cNvSpPr txBox="1">
            <a:spLocks/>
          </p:cNvSpPr>
          <p:nvPr/>
        </p:nvSpPr>
        <p:spPr>
          <a:xfrm>
            <a:off x="6177670" y="2491424"/>
            <a:ext cx="2570793" cy="14336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Quisque nibh dolor, dignissim ac dignissim ut, luctus ac urna. Aliquam aliquet non massa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tincidunt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6107830" y="1617900"/>
            <a:ext cx="2856657" cy="7097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3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50335" y="2889880"/>
            <a:ext cx="882883" cy="882883"/>
            <a:chOff x="933593" y="2824726"/>
            <a:chExt cx="418280" cy="418280"/>
          </a:xfrm>
        </p:grpSpPr>
        <p:sp>
          <p:nvSpPr>
            <p:cNvPr id="59" name="Teardrop 58"/>
            <p:cNvSpPr/>
            <p:nvPr/>
          </p:nvSpPr>
          <p:spPr>
            <a:xfrm rot="8100000">
              <a:off x="933593" y="2824726"/>
              <a:ext cx="418280" cy="4182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Freeform 429"/>
            <p:cNvSpPr>
              <a:spLocks noEditPoints="1"/>
            </p:cNvSpPr>
            <p:nvPr/>
          </p:nvSpPr>
          <p:spPr bwMode="auto">
            <a:xfrm>
              <a:off x="1063474" y="2897984"/>
              <a:ext cx="208019" cy="312029"/>
            </a:xfrm>
            <a:custGeom>
              <a:avLst/>
              <a:gdLst>
                <a:gd name="T0" fmla="*/ 16 w 32"/>
                <a:gd name="T1" fmla="*/ 31 h 48"/>
                <a:gd name="T2" fmla="*/ 12 w 32"/>
                <a:gd name="T3" fmla="*/ 31 h 48"/>
                <a:gd name="T4" fmla="*/ 11 w 32"/>
                <a:gd name="T5" fmla="*/ 29 h 48"/>
                <a:gd name="T6" fmla="*/ 13 w 32"/>
                <a:gd name="T7" fmla="*/ 28 h 48"/>
                <a:gd name="T8" fmla="*/ 16 w 32"/>
                <a:gd name="T9" fmla="*/ 28 h 48"/>
                <a:gd name="T10" fmla="*/ 29 w 32"/>
                <a:gd name="T11" fmla="*/ 16 h 48"/>
                <a:gd name="T12" fmla="*/ 16 w 32"/>
                <a:gd name="T13" fmla="*/ 3 h 48"/>
                <a:gd name="T14" fmla="*/ 3 w 32"/>
                <a:gd name="T15" fmla="*/ 16 h 48"/>
                <a:gd name="T16" fmla="*/ 5 w 32"/>
                <a:gd name="T17" fmla="*/ 22 h 48"/>
                <a:gd name="T18" fmla="*/ 4 w 32"/>
                <a:gd name="T19" fmla="*/ 23 h 48"/>
                <a:gd name="T20" fmla="*/ 2 w 32"/>
                <a:gd name="T21" fmla="*/ 23 h 48"/>
                <a:gd name="T22" fmla="*/ 0 w 32"/>
                <a:gd name="T23" fmla="*/ 16 h 48"/>
                <a:gd name="T24" fmla="*/ 16 w 32"/>
                <a:gd name="T25" fmla="*/ 0 h 48"/>
                <a:gd name="T26" fmla="*/ 32 w 32"/>
                <a:gd name="T27" fmla="*/ 16 h 48"/>
                <a:gd name="T28" fmla="*/ 16 w 32"/>
                <a:gd name="T29" fmla="*/ 31 h 48"/>
                <a:gd name="T30" fmla="*/ 16 w 32"/>
                <a:gd name="T31" fmla="*/ 21 h 48"/>
                <a:gd name="T32" fmla="*/ 13 w 32"/>
                <a:gd name="T33" fmla="*/ 20 h 48"/>
                <a:gd name="T34" fmla="*/ 10 w 32"/>
                <a:gd name="T35" fmla="*/ 24 h 48"/>
                <a:gd name="T36" fmla="*/ 5 w 32"/>
                <a:gd name="T37" fmla="*/ 47 h 48"/>
                <a:gd name="T38" fmla="*/ 3 w 32"/>
                <a:gd name="T39" fmla="*/ 48 h 48"/>
                <a:gd name="T40" fmla="*/ 3 w 32"/>
                <a:gd name="T41" fmla="*/ 48 h 48"/>
                <a:gd name="T42" fmla="*/ 2 w 32"/>
                <a:gd name="T43" fmla="*/ 47 h 48"/>
                <a:gd name="T44" fmla="*/ 8 w 32"/>
                <a:gd name="T45" fmla="*/ 22 h 48"/>
                <a:gd name="T46" fmla="*/ 11 w 32"/>
                <a:gd name="T47" fmla="*/ 17 h 48"/>
                <a:gd name="T48" fmla="*/ 11 w 32"/>
                <a:gd name="T49" fmla="*/ 15 h 48"/>
                <a:gd name="T50" fmla="*/ 16 w 32"/>
                <a:gd name="T51" fmla="*/ 10 h 48"/>
                <a:gd name="T52" fmla="*/ 21 w 32"/>
                <a:gd name="T53" fmla="*/ 15 h 48"/>
                <a:gd name="T54" fmla="*/ 16 w 32"/>
                <a:gd name="T5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48">
                  <a:moveTo>
                    <a:pt x="16" y="31"/>
                  </a:moveTo>
                  <a:cubicBezTo>
                    <a:pt x="15" y="31"/>
                    <a:pt x="14" y="31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23" y="28"/>
                    <a:pt x="29" y="23"/>
                    <a:pt x="29" y="16"/>
                  </a:cubicBezTo>
                  <a:cubicBezTo>
                    <a:pt x="29" y="9"/>
                    <a:pt x="23" y="3"/>
                    <a:pt x="16" y="3"/>
                  </a:cubicBezTo>
                  <a:cubicBezTo>
                    <a:pt x="9" y="3"/>
                    <a:pt x="3" y="9"/>
                    <a:pt x="3" y="16"/>
                  </a:cubicBezTo>
                  <a:cubicBezTo>
                    <a:pt x="3" y="18"/>
                    <a:pt x="4" y="20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3" y="24"/>
                    <a:pt x="2" y="23"/>
                    <a:pt x="2" y="23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21"/>
                  </a:moveTo>
                  <a:cubicBezTo>
                    <a:pt x="15" y="21"/>
                    <a:pt x="14" y="20"/>
                    <a:pt x="13" y="20"/>
                  </a:cubicBezTo>
                  <a:cubicBezTo>
                    <a:pt x="12" y="21"/>
                    <a:pt x="11" y="22"/>
                    <a:pt x="10" y="24"/>
                  </a:cubicBezTo>
                  <a:cubicBezTo>
                    <a:pt x="6" y="30"/>
                    <a:pt x="4" y="38"/>
                    <a:pt x="5" y="47"/>
                  </a:cubicBezTo>
                  <a:cubicBezTo>
                    <a:pt x="5" y="47"/>
                    <a:pt x="4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2" y="48"/>
                    <a:pt x="2" y="47"/>
                  </a:cubicBezTo>
                  <a:cubicBezTo>
                    <a:pt x="1" y="35"/>
                    <a:pt x="5" y="27"/>
                    <a:pt x="8" y="22"/>
                  </a:cubicBezTo>
                  <a:cubicBezTo>
                    <a:pt x="9" y="20"/>
                    <a:pt x="10" y="19"/>
                    <a:pt x="11" y="17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3"/>
                    <a:pt x="13" y="10"/>
                    <a:pt x="16" y="10"/>
                  </a:cubicBezTo>
                  <a:cubicBezTo>
                    <a:pt x="19" y="10"/>
                    <a:pt x="21" y="13"/>
                    <a:pt x="21" y="15"/>
                  </a:cubicBezTo>
                  <a:cubicBezTo>
                    <a:pt x="21" y="18"/>
                    <a:pt x="19" y="21"/>
                    <a:pt x="16" y="2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29145" y="2889880"/>
            <a:ext cx="882883" cy="882883"/>
            <a:chOff x="2431345" y="2824726"/>
            <a:chExt cx="418280" cy="418280"/>
          </a:xfrm>
        </p:grpSpPr>
        <p:sp>
          <p:nvSpPr>
            <p:cNvPr id="70" name="Teardrop 69"/>
            <p:cNvSpPr/>
            <p:nvPr/>
          </p:nvSpPr>
          <p:spPr>
            <a:xfrm rot="8100000">
              <a:off x="2431345" y="2824726"/>
              <a:ext cx="418280" cy="4182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Freeform 459"/>
            <p:cNvSpPr>
              <a:spLocks noEditPoints="1"/>
            </p:cNvSpPr>
            <p:nvPr/>
          </p:nvSpPr>
          <p:spPr bwMode="auto">
            <a:xfrm>
              <a:off x="2495401" y="2896902"/>
              <a:ext cx="309294" cy="254551"/>
            </a:xfrm>
            <a:custGeom>
              <a:avLst/>
              <a:gdLst>
                <a:gd name="T0" fmla="*/ 20 w 48"/>
                <a:gd name="T1" fmla="*/ 39 h 39"/>
                <a:gd name="T2" fmla="*/ 0 w 48"/>
                <a:gd name="T3" fmla="*/ 26 h 39"/>
                <a:gd name="T4" fmla="*/ 7 w 48"/>
                <a:gd name="T5" fmla="*/ 13 h 39"/>
                <a:gd name="T6" fmla="*/ 22 w 48"/>
                <a:gd name="T7" fmla="*/ 7 h 39"/>
                <a:gd name="T8" fmla="*/ 23 w 48"/>
                <a:gd name="T9" fmla="*/ 12 h 39"/>
                <a:gd name="T10" fmla="*/ 24 w 48"/>
                <a:gd name="T11" fmla="*/ 13 h 39"/>
                <a:gd name="T12" fmla="*/ 35 w 48"/>
                <a:gd name="T13" fmla="*/ 13 h 39"/>
                <a:gd name="T14" fmla="*/ 35 w 48"/>
                <a:gd name="T15" fmla="*/ 18 h 39"/>
                <a:gd name="T16" fmla="*/ 36 w 48"/>
                <a:gd name="T17" fmla="*/ 19 h 39"/>
                <a:gd name="T18" fmla="*/ 41 w 48"/>
                <a:gd name="T19" fmla="*/ 25 h 39"/>
                <a:gd name="T20" fmla="*/ 20 w 48"/>
                <a:gd name="T21" fmla="*/ 39 h 39"/>
                <a:gd name="T22" fmla="*/ 18 w 48"/>
                <a:gd name="T23" fmla="*/ 17 h 39"/>
                <a:gd name="T24" fmla="*/ 4 w 48"/>
                <a:gd name="T25" fmla="*/ 28 h 39"/>
                <a:gd name="T26" fmla="*/ 20 w 48"/>
                <a:gd name="T27" fmla="*/ 36 h 39"/>
                <a:gd name="T28" fmla="*/ 33 w 48"/>
                <a:gd name="T29" fmla="*/ 25 h 39"/>
                <a:gd name="T30" fmla="*/ 18 w 48"/>
                <a:gd name="T31" fmla="*/ 17 h 39"/>
                <a:gd name="T32" fmla="*/ 15 w 48"/>
                <a:gd name="T33" fmla="*/ 34 h 39"/>
                <a:gd name="T34" fmla="*/ 11 w 48"/>
                <a:gd name="T35" fmla="*/ 26 h 39"/>
                <a:gd name="T36" fmla="*/ 20 w 48"/>
                <a:gd name="T37" fmla="*/ 21 h 39"/>
                <a:gd name="T38" fmla="*/ 25 w 48"/>
                <a:gd name="T39" fmla="*/ 30 h 39"/>
                <a:gd name="T40" fmla="*/ 15 w 48"/>
                <a:gd name="T41" fmla="*/ 34 h 39"/>
                <a:gd name="T42" fmla="*/ 17 w 48"/>
                <a:gd name="T43" fmla="*/ 27 h 39"/>
                <a:gd name="T44" fmla="*/ 13 w 48"/>
                <a:gd name="T45" fmla="*/ 28 h 39"/>
                <a:gd name="T46" fmla="*/ 14 w 48"/>
                <a:gd name="T47" fmla="*/ 31 h 39"/>
                <a:gd name="T48" fmla="*/ 18 w 48"/>
                <a:gd name="T49" fmla="*/ 30 h 39"/>
                <a:gd name="T50" fmla="*/ 17 w 48"/>
                <a:gd name="T51" fmla="*/ 27 h 39"/>
                <a:gd name="T52" fmla="*/ 20 w 48"/>
                <a:gd name="T53" fmla="*/ 26 h 39"/>
                <a:gd name="T54" fmla="*/ 18 w 48"/>
                <a:gd name="T55" fmla="*/ 26 h 39"/>
                <a:gd name="T56" fmla="*/ 19 w 48"/>
                <a:gd name="T57" fmla="*/ 27 h 39"/>
                <a:gd name="T58" fmla="*/ 20 w 48"/>
                <a:gd name="T59" fmla="*/ 27 h 39"/>
                <a:gd name="T60" fmla="*/ 20 w 48"/>
                <a:gd name="T61" fmla="*/ 26 h 39"/>
                <a:gd name="T62" fmla="*/ 47 w 48"/>
                <a:gd name="T63" fmla="*/ 17 h 39"/>
                <a:gd name="T64" fmla="*/ 45 w 48"/>
                <a:gd name="T65" fmla="*/ 18 h 39"/>
                <a:gd name="T66" fmla="*/ 43 w 48"/>
                <a:gd name="T67" fmla="*/ 16 h 39"/>
                <a:gd name="T68" fmla="*/ 42 w 48"/>
                <a:gd name="T69" fmla="*/ 7 h 39"/>
                <a:gd name="T70" fmla="*/ 33 w 48"/>
                <a:gd name="T71" fmla="*/ 4 h 39"/>
                <a:gd name="T72" fmla="*/ 31 w 48"/>
                <a:gd name="T73" fmla="*/ 3 h 39"/>
                <a:gd name="T74" fmla="*/ 32 w 48"/>
                <a:gd name="T75" fmla="*/ 0 h 39"/>
                <a:gd name="T76" fmla="*/ 44 w 48"/>
                <a:gd name="T77" fmla="*/ 4 h 39"/>
                <a:gd name="T78" fmla="*/ 47 w 48"/>
                <a:gd name="T79" fmla="*/ 17 h 39"/>
                <a:gd name="T80" fmla="*/ 41 w 48"/>
                <a:gd name="T81" fmla="*/ 15 h 39"/>
                <a:gd name="T82" fmla="*/ 39 w 48"/>
                <a:gd name="T83" fmla="*/ 16 h 39"/>
                <a:gd name="T84" fmla="*/ 38 w 48"/>
                <a:gd name="T85" fmla="*/ 14 h 39"/>
                <a:gd name="T86" fmla="*/ 37 w 48"/>
                <a:gd name="T87" fmla="*/ 11 h 39"/>
                <a:gd name="T88" fmla="*/ 34 w 48"/>
                <a:gd name="T89" fmla="*/ 10 h 39"/>
                <a:gd name="T90" fmla="*/ 32 w 48"/>
                <a:gd name="T91" fmla="*/ 9 h 39"/>
                <a:gd name="T92" fmla="*/ 34 w 48"/>
                <a:gd name="T93" fmla="*/ 7 h 39"/>
                <a:gd name="T94" fmla="*/ 39 w 48"/>
                <a:gd name="T95" fmla="*/ 9 h 39"/>
                <a:gd name="T96" fmla="*/ 41 w 48"/>
                <a:gd name="T9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39">
                  <a:moveTo>
                    <a:pt x="20" y="39"/>
                  </a:moveTo>
                  <a:cubicBezTo>
                    <a:pt x="10" y="39"/>
                    <a:pt x="0" y="34"/>
                    <a:pt x="0" y="26"/>
                  </a:cubicBezTo>
                  <a:cubicBezTo>
                    <a:pt x="0" y="22"/>
                    <a:pt x="2" y="17"/>
                    <a:pt x="7" y="13"/>
                  </a:cubicBezTo>
                  <a:cubicBezTo>
                    <a:pt x="13" y="7"/>
                    <a:pt x="20" y="4"/>
                    <a:pt x="22" y="7"/>
                  </a:cubicBezTo>
                  <a:cubicBezTo>
                    <a:pt x="24" y="8"/>
                    <a:pt x="24" y="10"/>
                    <a:pt x="23" y="12"/>
                  </a:cubicBezTo>
                  <a:cubicBezTo>
                    <a:pt x="23" y="14"/>
                    <a:pt x="24" y="13"/>
                    <a:pt x="24" y="13"/>
                  </a:cubicBezTo>
                  <a:cubicBezTo>
                    <a:pt x="29" y="11"/>
                    <a:pt x="33" y="11"/>
                    <a:pt x="35" y="13"/>
                  </a:cubicBezTo>
                  <a:cubicBezTo>
                    <a:pt x="36" y="14"/>
                    <a:pt x="36" y="16"/>
                    <a:pt x="35" y="18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8" y="20"/>
                    <a:pt x="41" y="22"/>
                    <a:pt x="41" y="25"/>
                  </a:cubicBezTo>
                  <a:cubicBezTo>
                    <a:pt x="41" y="32"/>
                    <a:pt x="33" y="39"/>
                    <a:pt x="20" y="39"/>
                  </a:cubicBezTo>
                  <a:close/>
                  <a:moveTo>
                    <a:pt x="18" y="17"/>
                  </a:moveTo>
                  <a:cubicBezTo>
                    <a:pt x="10" y="18"/>
                    <a:pt x="4" y="23"/>
                    <a:pt x="4" y="28"/>
                  </a:cubicBezTo>
                  <a:cubicBezTo>
                    <a:pt x="5" y="33"/>
                    <a:pt x="12" y="37"/>
                    <a:pt x="20" y="36"/>
                  </a:cubicBezTo>
                  <a:cubicBezTo>
                    <a:pt x="28" y="35"/>
                    <a:pt x="34" y="31"/>
                    <a:pt x="33" y="25"/>
                  </a:cubicBezTo>
                  <a:cubicBezTo>
                    <a:pt x="33" y="20"/>
                    <a:pt x="26" y="17"/>
                    <a:pt x="18" y="17"/>
                  </a:cubicBezTo>
                  <a:close/>
                  <a:moveTo>
                    <a:pt x="15" y="34"/>
                  </a:moveTo>
                  <a:cubicBezTo>
                    <a:pt x="11" y="33"/>
                    <a:pt x="9" y="29"/>
                    <a:pt x="11" y="26"/>
                  </a:cubicBezTo>
                  <a:cubicBezTo>
                    <a:pt x="12" y="22"/>
                    <a:pt x="17" y="20"/>
                    <a:pt x="20" y="21"/>
                  </a:cubicBezTo>
                  <a:cubicBezTo>
                    <a:pt x="24" y="22"/>
                    <a:pt x="26" y="26"/>
                    <a:pt x="25" y="30"/>
                  </a:cubicBezTo>
                  <a:cubicBezTo>
                    <a:pt x="23" y="33"/>
                    <a:pt x="19" y="35"/>
                    <a:pt x="15" y="34"/>
                  </a:cubicBezTo>
                  <a:close/>
                  <a:moveTo>
                    <a:pt x="17" y="27"/>
                  </a:moveTo>
                  <a:cubicBezTo>
                    <a:pt x="16" y="26"/>
                    <a:pt x="14" y="27"/>
                    <a:pt x="13" y="28"/>
                  </a:cubicBezTo>
                  <a:cubicBezTo>
                    <a:pt x="12" y="29"/>
                    <a:pt x="13" y="31"/>
                    <a:pt x="14" y="31"/>
                  </a:cubicBezTo>
                  <a:cubicBezTo>
                    <a:pt x="15" y="32"/>
                    <a:pt x="17" y="31"/>
                    <a:pt x="18" y="30"/>
                  </a:cubicBezTo>
                  <a:cubicBezTo>
                    <a:pt x="18" y="29"/>
                    <a:pt x="18" y="27"/>
                    <a:pt x="17" y="27"/>
                  </a:cubicBezTo>
                  <a:close/>
                  <a:moveTo>
                    <a:pt x="20" y="26"/>
                  </a:moveTo>
                  <a:cubicBezTo>
                    <a:pt x="19" y="25"/>
                    <a:pt x="19" y="26"/>
                    <a:pt x="18" y="26"/>
                  </a:cubicBezTo>
                  <a:cubicBezTo>
                    <a:pt x="18" y="27"/>
                    <a:pt x="18" y="27"/>
                    <a:pt x="19" y="27"/>
                  </a:cubicBezTo>
                  <a:cubicBezTo>
                    <a:pt x="19" y="28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47" y="17"/>
                  </a:moveTo>
                  <a:cubicBezTo>
                    <a:pt x="47" y="18"/>
                    <a:pt x="46" y="18"/>
                    <a:pt x="45" y="18"/>
                  </a:cubicBezTo>
                  <a:cubicBezTo>
                    <a:pt x="44" y="18"/>
                    <a:pt x="43" y="17"/>
                    <a:pt x="43" y="16"/>
                  </a:cubicBezTo>
                  <a:cubicBezTo>
                    <a:pt x="44" y="13"/>
                    <a:pt x="44" y="9"/>
                    <a:pt x="42" y="7"/>
                  </a:cubicBezTo>
                  <a:cubicBezTo>
                    <a:pt x="39" y="4"/>
                    <a:pt x="36" y="3"/>
                    <a:pt x="33" y="4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2"/>
                    <a:pt x="31" y="1"/>
                    <a:pt x="32" y="0"/>
                  </a:cubicBezTo>
                  <a:cubicBezTo>
                    <a:pt x="36" y="0"/>
                    <a:pt x="41" y="1"/>
                    <a:pt x="44" y="4"/>
                  </a:cubicBezTo>
                  <a:cubicBezTo>
                    <a:pt x="47" y="8"/>
                    <a:pt x="48" y="13"/>
                    <a:pt x="47" y="17"/>
                  </a:cubicBezTo>
                  <a:close/>
                  <a:moveTo>
                    <a:pt x="41" y="15"/>
                  </a:moveTo>
                  <a:cubicBezTo>
                    <a:pt x="40" y="16"/>
                    <a:pt x="40" y="16"/>
                    <a:pt x="39" y="16"/>
                  </a:cubicBezTo>
                  <a:cubicBezTo>
                    <a:pt x="38" y="16"/>
                    <a:pt x="37" y="15"/>
                    <a:pt x="38" y="14"/>
                  </a:cubicBezTo>
                  <a:cubicBezTo>
                    <a:pt x="38" y="13"/>
                    <a:pt x="38" y="12"/>
                    <a:pt x="37" y="11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8"/>
                    <a:pt x="33" y="7"/>
                    <a:pt x="34" y="7"/>
                  </a:cubicBezTo>
                  <a:cubicBezTo>
                    <a:pt x="36" y="6"/>
                    <a:pt x="38" y="7"/>
                    <a:pt x="39" y="9"/>
                  </a:cubicBezTo>
                  <a:cubicBezTo>
                    <a:pt x="41" y="10"/>
                    <a:pt x="41" y="13"/>
                    <a:pt x="41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39740" y="2889880"/>
            <a:ext cx="882883" cy="882883"/>
            <a:chOff x="3897860" y="2824728"/>
            <a:chExt cx="418281" cy="418280"/>
          </a:xfrm>
        </p:grpSpPr>
        <p:sp>
          <p:nvSpPr>
            <p:cNvPr id="29" name="Teardrop 69"/>
            <p:cNvSpPr/>
            <p:nvPr/>
          </p:nvSpPr>
          <p:spPr>
            <a:xfrm rot="8100000">
              <a:off x="3897860" y="2824728"/>
              <a:ext cx="418281" cy="4182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Freeform 456"/>
            <p:cNvSpPr>
              <a:spLocks/>
            </p:cNvSpPr>
            <p:nvPr/>
          </p:nvSpPr>
          <p:spPr bwMode="auto">
            <a:xfrm>
              <a:off x="4033022" y="2897984"/>
              <a:ext cx="161490" cy="265500"/>
            </a:xfrm>
            <a:custGeom>
              <a:avLst/>
              <a:gdLst>
                <a:gd name="T0" fmla="*/ 14 w 25"/>
                <a:gd name="T1" fmla="*/ 0 h 41"/>
                <a:gd name="T2" fmla="*/ 14 w 25"/>
                <a:gd name="T3" fmla="*/ 11 h 41"/>
                <a:gd name="T4" fmla="*/ 24 w 25"/>
                <a:gd name="T5" fmla="*/ 11 h 41"/>
                <a:gd name="T6" fmla="*/ 24 w 25"/>
                <a:gd name="T7" fmla="*/ 17 h 41"/>
                <a:gd name="T8" fmla="*/ 14 w 25"/>
                <a:gd name="T9" fmla="*/ 17 h 41"/>
                <a:gd name="T10" fmla="*/ 14 w 25"/>
                <a:gd name="T11" fmla="*/ 28 h 41"/>
                <a:gd name="T12" fmla="*/ 15 w 25"/>
                <a:gd name="T13" fmla="*/ 32 h 41"/>
                <a:gd name="T14" fmla="*/ 16 w 25"/>
                <a:gd name="T15" fmla="*/ 34 h 41"/>
                <a:gd name="T16" fmla="*/ 19 w 25"/>
                <a:gd name="T17" fmla="*/ 35 h 41"/>
                <a:gd name="T18" fmla="*/ 25 w 25"/>
                <a:gd name="T19" fmla="*/ 33 h 41"/>
                <a:gd name="T20" fmla="*/ 25 w 25"/>
                <a:gd name="T21" fmla="*/ 39 h 41"/>
                <a:gd name="T22" fmla="*/ 20 w 25"/>
                <a:gd name="T23" fmla="*/ 41 h 41"/>
                <a:gd name="T24" fmla="*/ 16 w 25"/>
                <a:gd name="T25" fmla="*/ 41 h 41"/>
                <a:gd name="T26" fmla="*/ 11 w 25"/>
                <a:gd name="T27" fmla="*/ 41 h 41"/>
                <a:gd name="T28" fmla="*/ 7 w 25"/>
                <a:gd name="T29" fmla="*/ 39 h 41"/>
                <a:gd name="T30" fmla="*/ 5 w 25"/>
                <a:gd name="T31" fmla="*/ 36 h 41"/>
                <a:gd name="T32" fmla="*/ 4 w 25"/>
                <a:gd name="T33" fmla="*/ 32 h 41"/>
                <a:gd name="T34" fmla="*/ 4 w 25"/>
                <a:gd name="T35" fmla="*/ 17 h 41"/>
                <a:gd name="T36" fmla="*/ 0 w 25"/>
                <a:gd name="T37" fmla="*/ 17 h 41"/>
                <a:gd name="T38" fmla="*/ 0 w 25"/>
                <a:gd name="T39" fmla="*/ 11 h 41"/>
                <a:gd name="T40" fmla="*/ 4 w 25"/>
                <a:gd name="T41" fmla="*/ 9 h 41"/>
                <a:gd name="T42" fmla="*/ 7 w 25"/>
                <a:gd name="T43" fmla="*/ 6 h 41"/>
                <a:gd name="T44" fmla="*/ 8 w 25"/>
                <a:gd name="T45" fmla="*/ 0 h 41"/>
                <a:gd name="T46" fmla="*/ 14 w 25"/>
                <a:gd name="T4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" h="41">
                  <a:moveTo>
                    <a:pt x="14" y="0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0"/>
                    <a:pt x="14" y="32"/>
                    <a:pt x="15" y="32"/>
                  </a:cubicBezTo>
                  <a:cubicBezTo>
                    <a:pt x="15" y="33"/>
                    <a:pt x="15" y="34"/>
                    <a:pt x="16" y="34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1" y="35"/>
                    <a:pt x="23" y="34"/>
                    <a:pt x="25" y="33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3" y="40"/>
                    <a:pt x="22" y="41"/>
                    <a:pt x="20" y="41"/>
                  </a:cubicBezTo>
                  <a:cubicBezTo>
                    <a:pt x="19" y="41"/>
                    <a:pt x="18" y="41"/>
                    <a:pt x="16" y="41"/>
                  </a:cubicBezTo>
                  <a:cubicBezTo>
                    <a:pt x="14" y="41"/>
                    <a:pt x="12" y="41"/>
                    <a:pt x="11" y="41"/>
                  </a:cubicBezTo>
                  <a:cubicBezTo>
                    <a:pt x="9" y="40"/>
                    <a:pt x="8" y="40"/>
                    <a:pt x="7" y="39"/>
                  </a:cubicBezTo>
                  <a:cubicBezTo>
                    <a:pt x="6" y="38"/>
                    <a:pt x="5" y="37"/>
                    <a:pt x="5" y="36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3" y="10"/>
                    <a:pt x="4" y="9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8" y="2"/>
                    <a:pt x="8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78936" y="1297122"/>
            <a:ext cx="882883" cy="882883"/>
            <a:chOff x="2429697" y="1308655"/>
            <a:chExt cx="418280" cy="418280"/>
          </a:xfrm>
        </p:grpSpPr>
        <p:sp>
          <p:nvSpPr>
            <p:cNvPr id="45" name="Teardrop 44"/>
            <p:cNvSpPr/>
            <p:nvPr/>
          </p:nvSpPr>
          <p:spPr>
            <a:xfrm rot="8100000">
              <a:off x="2429697" y="1308655"/>
              <a:ext cx="418280" cy="4182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356"/>
            <p:cNvSpPr>
              <a:spLocks noEditPoints="1"/>
            </p:cNvSpPr>
            <p:nvPr/>
          </p:nvSpPr>
          <p:spPr bwMode="auto">
            <a:xfrm>
              <a:off x="2486420" y="1379126"/>
              <a:ext cx="304831" cy="299339"/>
            </a:xfrm>
            <a:custGeom>
              <a:avLst/>
              <a:gdLst>
                <a:gd name="T0" fmla="*/ 41 w 47"/>
                <a:gd name="T1" fmla="*/ 29 h 46"/>
                <a:gd name="T2" fmla="*/ 35 w 47"/>
                <a:gd name="T3" fmla="*/ 29 h 46"/>
                <a:gd name="T4" fmla="*/ 10 w 47"/>
                <a:gd name="T5" fmla="*/ 38 h 46"/>
                <a:gd name="T6" fmla="*/ 12 w 47"/>
                <a:gd name="T7" fmla="*/ 39 h 46"/>
                <a:gd name="T8" fmla="*/ 42 w 47"/>
                <a:gd name="T9" fmla="*/ 34 h 46"/>
                <a:gd name="T10" fmla="*/ 41 w 47"/>
                <a:gd name="T11" fmla="*/ 29 h 46"/>
                <a:gd name="T12" fmla="*/ 12 w 47"/>
                <a:gd name="T13" fmla="*/ 27 h 46"/>
                <a:gd name="T14" fmla="*/ 17 w 47"/>
                <a:gd name="T15" fmla="*/ 1 h 46"/>
                <a:gd name="T16" fmla="*/ 15 w 47"/>
                <a:gd name="T17" fmla="*/ 2 h 46"/>
                <a:gd name="T18" fmla="*/ 5 w 47"/>
                <a:gd name="T19" fmla="*/ 31 h 46"/>
                <a:gd name="T20" fmla="*/ 10 w 47"/>
                <a:gd name="T21" fmla="*/ 32 h 46"/>
                <a:gd name="T22" fmla="*/ 12 w 47"/>
                <a:gd name="T23" fmla="*/ 27 h 46"/>
                <a:gd name="T24" fmla="*/ 26 w 47"/>
                <a:gd name="T25" fmla="*/ 0 h 46"/>
                <a:gd name="T26" fmla="*/ 22 w 47"/>
                <a:gd name="T27" fmla="*/ 4 h 46"/>
                <a:gd name="T28" fmla="*/ 26 w 47"/>
                <a:gd name="T29" fmla="*/ 8 h 46"/>
                <a:gd name="T30" fmla="*/ 45 w 47"/>
                <a:gd name="T31" fmla="*/ 26 h 46"/>
                <a:gd name="T32" fmla="*/ 46 w 47"/>
                <a:gd name="T33" fmla="*/ 24 h 46"/>
                <a:gd name="T34" fmla="*/ 26 w 47"/>
                <a:gd name="T35" fmla="*/ 0 h 46"/>
                <a:gd name="T36" fmla="*/ 17 w 47"/>
                <a:gd name="T37" fmla="*/ 23 h 46"/>
                <a:gd name="T38" fmla="*/ 17 w 47"/>
                <a:gd name="T39" fmla="*/ 26 h 46"/>
                <a:gd name="T40" fmla="*/ 18 w 47"/>
                <a:gd name="T41" fmla="*/ 25 h 46"/>
                <a:gd name="T42" fmla="*/ 20 w 47"/>
                <a:gd name="T43" fmla="*/ 27 h 46"/>
                <a:gd name="T44" fmla="*/ 18 w 47"/>
                <a:gd name="T45" fmla="*/ 28 h 46"/>
                <a:gd name="T46" fmla="*/ 21 w 47"/>
                <a:gd name="T47" fmla="*/ 30 h 46"/>
                <a:gd name="T48" fmla="*/ 24 w 47"/>
                <a:gd name="T49" fmla="*/ 29 h 46"/>
                <a:gd name="T50" fmla="*/ 24 w 47"/>
                <a:gd name="T51" fmla="*/ 29 h 46"/>
                <a:gd name="T52" fmla="*/ 27 w 47"/>
                <a:gd name="T53" fmla="*/ 30 h 46"/>
                <a:gd name="T54" fmla="*/ 30 w 47"/>
                <a:gd name="T55" fmla="*/ 28 h 46"/>
                <a:gd name="T56" fmla="*/ 29 w 47"/>
                <a:gd name="T57" fmla="*/ 27 h 46"/>
                <a:gd name="T58" fmla="*/ 30 w 47"/>
                <a:gd name="T59" fmla="*/ 25 h 46"/>
                <a:gd name="T60" fmla="*/ 32 w 47"/>
                <a:gd name="T61" fmla="*/ 26 h 46"/>
                <a:gd name="T62" fmla="*/ 32 w 47"/>
                <a:gd name="T63" fmla="*/ 23 h 46"/>
                <a:gd name="T64" fmla="*/ 30 w 47"/>
                <a:gd name="T65" fmla="*/ 21 h 46"/>
                <a:gd name="T66" fmla="*/ 30 w 47"/>
                <a:gd name="T67" fmla="*/ 20 h 46"/>
                <a:gd name="T68" fmla="*/ 30 w 47"/>
                <a:gd name="T69" fmla="*/ 19 h 46"/>
                <a:gd name="T70" fmla="*/ 30 w 47"/>
                <a:gd name="T71" fmla="*/ 19 h 46"/>
                <a:gd name="T72" fmla="*/ 30 w 47"/>
                <a:gd name="T73" fmla="*/ 19 h 46"/>
                <a:gd name="T74" fmla="*/ 24 w 47"/>
                <a:gd name="T75" fmla="*/ 13 h 46"/>
                <a:gd name="T76" fmla="*/ 19 w 47"/>
                <a:gd name="T77" fmla="*/ 19 h 46"/>
                <a:gd name="T78" fmla="*/ 19 w 47"/>
                <a:gd name="T79" fmla="*/ 19 h 46"/>
                <a:gd name="T80" fmla="*/ 19 w 47"/>
                <a:gd name="T81" fmla="*/ 19 h 46"/>
                <a:gd name="T82" fmla="*/ 19 w 47"/>
                <a:gd name="T83" fmla="*/ 20 h 46"/>
                <a:gd name="T84" fmla="*/ 19 w 47"/>
                <a:gd name="T85" fmla="*/ 21 h 46"/>
                <a:gd name="T86" fmla="*/ 17 w 47"/>
                <a:gd name="T87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6">
                  <a:moveTo>
                    <a:pt x="41" y="29"/>
                  </a:moveTo>
                  <a:cubicBezTo>
                    <a:pt x="39" y="27"/>
                    <a:pt x="37" y="28"/>
                    <a:pt x="35" y="29"/>
                  </a:cubicBezTo>
                  <a:cubicBezTo>
                    <a:pt x="34" y="31"/>
                    <a:pt x="25" y="43"/>
                    <a:pt x="10" y="38"/>
                  </a:cubicBezTo>
                  <a:cubicBezTo>
                    <a:pt x="11" y="38"/>
                    <a:pt x="11" y="39"/>
                    <a:pt x="12" y="39"/>
                  </a:cubicBezTo>
                  <a:cubicBezTo>
                    <a:pt x="22" y="46"/>
                    <a:pt x="35" y="44"/>
                    <a:pt x="42" y="34"/>
                  </a:cubicBezTo>
                  <a:cubicBezTo>
                    <a:pt x="43" y="32"/>
                    <a:pt x="43" y="30"/>
                    <a:pt x="41" y="29"/>
                  </a:cubicBezTo>
                  <a:close/>
                  <a:moveTo>
                    <a:pt x="12" y="27"/>
                  </a:moveTo>
                  <a:cubicBezTo>
                    <a:pt x="11" y="25"/>
                    <a:pt x="6" y="12"/>
                    <a:pt x="17" y="1"/>
                  </a:cubicBezTo>
                  <a:cubicBezTo>
                    <a:pt x="17" y="1"/>
                    <a:pt x="16" y="2"/>
                    <a:pt x="15" y="2"/>
                  </a:cubicBezTo>
                  <a:cubicBezTo>
                    <a:pt x="4" y="7"/>
                    <a:pt x="0" y="20"/>
                    <a:pt x="5" y="31"/>
                  </a:cubicBezTo>
                  <a:cubicBezTo>
                    <a:pt x="6" y="33"/>
                    <a:pt x="8" y="33"/>
                    <a:pt x="10" y="32"/>
                  </a:cubicBezTo>
                  <a:cubicBezTo>
                    <a:pt x="12" y="31"/>
                    <a:pt x="13" y="29"/>
                    <a:pt x="12" y="27"/>
                  </a:cubicBezTo>
                  <a:close/>
                  <a:moveTo>
                    <a:pt x="26" y="0"/>
                  </a:moveTo>
                  <a:cubicBezTo>
                    <a:pt x="24" y="0"/>
                    <a:pt x="22" y="2"/>
                    <a:pt x="22" y="4"/>
                  </a:cubicBezTo>
                  <a:cubicBezTo>
                    <a:pt x="22" y="6"/>
                    <a:pt x="23" y="8"/>
                    <a:pt x="26" y="8"/>
                  </a:cubicBezTo>
                  <a:cubicBezTo>
                    <a:pt x="28" y="8"/>
                    <a:pt x="42" y="11"/>
                    <a:pt x="45" y="26"/>
                  </a:cubicBezTo>
                  <a:cubicBezTo>
                    <a:pt x="46" y="25"/>
                    <a:pt x="46" y="24"/>
                    <a:pt x="46" y="24"/>
                  </a:cubicBezTo>
                  <a:cubicBezTo>
                    <a:pt x="47" y="12"/>
                    <a:pt x="38" y="1"/>
                    <a:pt x="26" y="0"/>
                  </a:cubicBezTo>
                  <a:close/>
                  <a:moveTo>
                    <a:pt x="17" y="23"/>
                  </a:moveTo>
                  <a:cubicBezTo>
                    <a:pt x="16" y="24"/>
                    <a:pt x="16" y="26"/>
                    <a:pt x="17" y="26"/>
                  </a:cubicBezTo>
                  <a:cubicBezTo>
                    <a:pt x="17" y="26"/>
                    <a:pt x="18" y="26"/>
                    <a:pt x="18" y="25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19" y="27"/>
                    <a:pt x="18" y="28"/>
                    <a:pt x="18" y="28"/>
                  </a:cubicBezTo>
                  <a:cubicBezTo>
                    <a:pt x="18" y="29"/>
                    <a:pt x="20" y="30"/>
                    <a:pt x="21" y="30"/>
                  </a:cubicBezTo>
                  <a:cubicBezTo>
                    <a:pt x="23" y="30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9" y="30"/>
                    <a:pt x="30" y="29"/>
                    <a:pt x="30" y="28"/>
                  </a:cubicBezTo>
                  <a:cubicBezTo>
                    <a:pt x="30" y="28"/>
                    <a:pt x="30" y="27"/>
                    <a:pt x="29" y="27"/>
                  </a:cubicBezTo>
                  <a:cubicBezTo>
                    <a:pt x="30" y="27"/>
                    <a:pt x="30" y="26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2" y="26"/>
                    <a:pt x="32" y="24"/>
                    <a:pt x="32" y="23"/>
                  </a:cubicBezTo>
                  <a:cubicBezTo>
                    <a:pt x="31" y="22"/>
                    <a:pt x="30" y="21"/>
                    <a:pt x="30" y="21"/>
                  </a:cubicBezTo>
                  <a:cubicBezTo>
                    <a:pt x="30" y="21"/>
                    <a:pt x="30" y="21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6"/>
                    <a:pt x="27" y="13"/>
                    <a:pt x="24" y="13"/>
                  </a:cubicBezTo>
                  <a:cubicBezTo>
                    <a:pt x="21" y="13"/>
                    <a:pt x="19" y="16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1"/>
                    <a:pt x="18" y="22"/>
                    <a:pt x="17" y="2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cxnSp>
        <p:nvCxnSpPr>
          <p:cNvPr id="60" name="Straight Connector 4"/>
          <p:cNvCxnSpPr/>
          <p:nvPr/>
        </p:nvCxnSpPr>
        <p:spPr>
          <a:xfrm>
            <a:off x="6251901" y="2327613"/>
            <a:ext cx="2892099" cy="0"/>
          </a:xfrm>
          <a:prstGeom prst="line">
            <a:avLst/>
          </a:prstGeom>
          <a:ln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Flowchart: Off-page Connector 29"/>
          <p:cNvSpPr/>
          <p:nvPr/>
        </p:nvSpPr>
        <p:spPr>
          <a:xfrm>
            <a:off x="877715" y="4332201"/>
            <a:ext cx="1195688" cy="257615"/>
          </a:xfrm>
          <a:prstGeom prst="roundRect">
            <a:avLst/>
          </a:prstGeom>
          <a:solidFill>
            <a:srgbClr val="A9D4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767962" y="4208483"/>
            <a:ext cx="1727998" cy="2780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LOGO</a:t>
            </a:r>
            <a:r>
              <a:rPr lang="en-US" dirty="0" smtClean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WALL</a:t>
            </a:r>
          </a:p>
        </p:txBody>
      </p:sp>
      <p:cxnSp>
        <p:nvCxnSpPr>
          <p:cNvPr id="71" name="Straight Connector 4"/>
          <p:cNvCxnSpPr/>
          <p:nvPr/>
        </p:nvCxnSpPr>
        <p:spPr>
          <a:xfrm>
            <a:off x="6177671" y="1605804"/>
            <a:ext cx="2966329" cy="0"/>
          </a:xfrm>
          <a:prstGeom prst="line">
            <a:avLst/>
          </a:prstGeom>
          <a:ln w="5715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le 13"/>
          <p:cNvSpPr txBox="1">
            <a:spLocks/>
          </p:cNvSpPr>
          <p:nvPr/>
        </p:nvSpPr>
        <p:spPr>
          <a:xfrm>
            <a:off x="7230076" y="95709"/>
            <a:ext cx="1368152" cy="5097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Flowchart: Off-page Connector 29"/>
          <p:cNvSpPr/>
          <p:nvPr/>
        </p:nvSpPr>
        <p:spPr>
          <a:xfrm>
            <a:off x="8556171" y="-11280"/>
            <a:ext cx="611560" cy="56680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47" name="Freeform 384"/>
          <p:cNvSpPr>
            <a:spLocks noEditPoints="1"/>
          </p:cNvSpPr>
          <p:nvPr/>
        </p:nvSpPr>
        <p:spPr bwMode="auto">
          <a:xfrm>
            <a:off x="8701065" y="111236"/>
            <a:ext cx="321771" cy="321771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580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99"/>
          <p:cNvSpPr>
            <a:spLocks noChangeArrowheads="1"/>
          </p:cNvSpPr>
          <p:nvPr/>
        </p:nvSpPr>
        <p:spPr bwMode="auto">
          <a:xfrm>
            <a:off x="430838" y="1059582"/>
            <a:ext cx="8235000" cy="302433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402" name="Straight Connector 401"/>
          <p:cNvCxnSpPr/>
          <p:nvPr/>
        </p:nvCxnSpPr>
        <p:spPr>
          <a:xfrm>
            <a:off x="3491880" y="2897876"/>
            <a:ext cx="0" cy="2704242"/>
          </a:xfrm>
          <a:prstGeom prst="line">
            <a:avLst/>
          </a:prstGeom>
          <a:ln>
            <a:solidFill>
              <a:schemeClr val="bg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3296104" y="2580755"/>
            <a:ext cx="391552" cy="391552"/>
          </a:xfrm>
          <a:prstGeom prst="ellipse">
            <a:avLst/>
          </a:prstGeom>
          <a:solidFill>
            <a:schemeClr val="bg2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713417" y="3285296"/>
            <a:ext cx="2448272" cy="4709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and how you plan on positioning yourself within the competition.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8" name="Freeform 197"/>
          <p:cNvSpPr>
            <a:spLocks noEditPoints="1"/>
          </p:cNvSpPr>
          <p:nvPr/>
        </p:nvSpPr>
        <p:spPr bwMode="auto">
          <a:xfrm>
            <a:off x="6287795" y="3321815"/>
            <a:ext cx="2660622" cy="1821685"/>
          </a:xfrm>
          <a:custGeom>
            <a:avLst/>
            <a:gdLst>
              <a:gd name="T0" fmla="*/ 19 w 47"/>
              <a:gd name="T1" fmla="*/ 25 h 32"/>
              <a:gd name="T2" fmla="*/ 21 w 47"/>
              <a:gd name="T3" fmla="*/ 31 h 32"/>
              <a:gd name="T4" fmla="*/ 27 w 47"/>
              <a:gd name="T5" fmla="*/ 29 h 32"/>
              <a:gd name="T6" fmla="*/ 38 w 47"/>
              <a:gd name="T7" fmla="*/ 1 h 32"/>
              <a:gd name="T8" fmla="*/ 19 w 47"/>
              <a:gd name="T9" fmla="*/ 25 h 32"/>
              <a:gd name="T10" fmla="*/ 23 w 47"/>
              <a:gd name="T11" fmla="*/ 7 h 32"/>
              <a:gd name="T12" fmla="*/ 26 w 47"/>
              <a:gd name="T13" fmla="*/ 7 h 32"/>
              <a:gd name="T14" fmla="*/ 30 w 47"/>
              <a:gd name="T15" fmla="*/ 3 h 32"/>
              <a:gd name="T16" fmla="*/ 23 w 47"/>
              <a:gd name="T17" fmla="*/ 2 h 32"/>
              <a:gd name="T18" fmla="*/ 0 w 47"/>
              <a:gd name="T19" fmla="*/ 27 h 32"/>
              <a:gd name="T20" fmla="*/ 0 w 47"/>
              <a:gd name="T21" fmla="*/ 30 h 32"/>
              <a:gd name="T22" fmla="*/ 3 w 47"/>
              <a:gd name="T23" fmla="*/ 32 h 32"/>
              <a:gd name="T24" fmla="*/ 5 w 47"/>
              <a:gd name="T25" fmla="*/ 29 h 32"/>
              <a:gd name="T26" fmla="*/ 5 w 47"/>
              <a:gd name="T27" fmla="*/ 27 h 32"/>
              <a:gd name="T28" fmla="*/ 23 w 47"/>
              <a:gd name="T29" fmla="*/ 7 h 32"/>
              <a:gd name="T30" fmla="*/ 40 w 47"/>
              <a:gd name="T31" fmla="*/ 10 h 32"/>
              <a:gd name="T32" fmla="*/ 38 w 47"/>
              <a:gd name="T33" fmla="*/ 15 h 32"/>
              <a:gd name="T34" fmla="*/ 42 w 47"/>
              <a:gd name="T35" fmla="*/ 27 h 32"/>
              <a:gd name="T36" fmla="*/ 42 w 47"/>
              <a:gd name="T37" fmla="*/ 29 h 32"/>
              <a:gd name="T38" fmla="*/ 44 w 47"/>
              <a:gd name="T39" fmla="*/ 32 h 32"/>
              <a:gd name="T40" fmla="*/ 44 w 47"/>
              <a:gd name="T41" fmla="*/ 32 h 32"/>
              <a:gd name="T42" fmla="*/ 47 w 47"/>
              <a:gd name="T43" fmla="*/ 30 h 32"/>
              <a:gd name="T44" fmla="*/ 47 w 47"/>
              <a:gd name="T45" fmla="*/ 27 h 32"/>
              <a:gd name="T46" fmla="*/ 40 w 47"/>
              <a:gd name="T47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2">
                <a:moveTo>
                  <a:pt x="19" y="25"/>
                </a:moveTo>
                <a:cubicBezTo>
                  <a:pt x="17" y="27"/>
                  <a:pt x="18" y="30"/>
                  <a:pt x="21" y="31"/>
                </a:cubicBezTo>
                <a:cubicBezTo>
                  <a:pt x="23" y="32"/>
                  <a:pt x="26" y="32"/>
                  <a:pt x="27" y="29"/>
                </a:cubicBezTo>
                <a:cubicBezTo>
                  <a:pt x="29" y="26"/>
                  <a:pt x="39" y="1"/>
                  <a:pt x="38" y="1"/>
                </a:cubicBezTo>
                <a:cubicBezTo>
                  <a:pt x="37" y="0"/>
                  <a:pt x="21" y="22"/>
                  <a:pt x="19" y="25"/>
                </a:cubicBezTo>
                <a:close/>
                <a:moveTo>
                  <a:pt x="23" y="7"/>
                </a:moveTo>
                <a:cubicBezTo>
                  <a:pt x="24" y="7"/>
                  <a:pt x="25" y="7"/>
                  <a:pt x="26" y="7"/>
                </a:cubicBezTo>
                <a:cubicBezTo>
                  <a:pt x="27" y="6"/>
                  <a:pt x="29" y="4"/>
                  <a:pt x="30" y="3"/>
                </a:cubicBezTo>
                <a:cubicBezTo>
                  <a:pt x="28" y="2"/>
                  <a:pt x="26" y="2"/>
                  <a:pt x="23" y="2"/>
                </a:cubicBezTo>
                <a:cubicBezTo>
                  <a:pt x="10" y="2"/>
                  <a:pt x="0" y="13"/>
                  <a:pt x="0" y="27"/>
                </a:cubicBezTo>
                <a:cubicBezTo>
                  <a:pt x="0" y="28"/>
                  <a:pt x="0" y="29"/>
                  <a:pt x="0" y="30"/>
                </a:cubicBezTo>
                <a:cubicBezTo>
                  <a:pt x="0" y="31"/>
                  <a:pt x="1" y="32"/>
                  <a:pt x="3" y="32"/>
                </a:cubicBezTo>
                <a:cubicBezTo>
                  <a:pt x="4" y="32"/>
                  <a:pt x="5" y="31"/>
                  <a:pt x="5" y="29"/>
                </a:cubicBezTo>
                <a:cubicBezTo>
                  <a:pt x="5" y="29"/>
                  <a:pt x="5" y="28"/>
                  <a:pt x="5" y="27"/>
                </a:cubicBezTo>
                <a:cubicBezTo>
                  <a:pt x="5" y="16"/>
                  <a:pt x="13" y="7"/>
                  <a:pt x="23" y="7"/>
                </a:cubicBezTo>
                <a:close/>
                <a:moveTo>
                  <a:pt x="40" y="10"/>
                </a:moveTo>
                <a:cubicBezTo>
                  <a:pt x="40" y="11"/>
                  <a:pt x="39" y="13"/>
                  <a:pt x="38" y="15"/>
                </a:cubicBezTo>
                <a:cubicBezTo>
                  <a:pt x="41" y="18"/>
                  <a:pt x="42" y="22"/>
                  <a:pt x="42" y="27"/>
                </a:cubicBezTo>
                <a:cubicBezTo>
                  <a:pt x="42" y="28"/>
                  <a:pt x="42" y="29"/>
                  <a:pt x="42" y="29"/>
                </a:cubicBezTo>
                <a:cubicBezTo>
                  <a:pt x="42" y="31"/>
                  <a:pt x="43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6" y="32"/>
                  <a:pt x="47" y="31"/>
                  <a:pt x="47" y="30"/>
                </a:cubicBezTo>
                <a:cubicBezTo>
                  <a:pt x="47" y="29"/>
                  <a:pt x="47" y="28"/>
                  <a:pt x="47" y="27"/>
                </a:cubicBezTo>
                <a:cubicBezTo>
                  <a:pt x="47" y="20"/>
                  <a:pt x="44" y="14"/>
                  <a:pt x="40" y="10"/>
                </a:cubicBezTo>
                <a:close/>
              </a:path>
            </a:pathLst>
          </a:custGeom>
          <a:solidFill>
            <a:schemeClr val="accent2">
              <a:alpha val="14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>
          <a:xfrm>
            <a:off x="3222491" y="1654764"/>
            <a:ext cx="6379496" cy="16305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 fontAlgn="base"/>
            <a:r>
              <a:rPr lang="en-US" altLang="zh-CN" sz="9600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THANKS</a:t>
            </a:r>
            <a:endParaRPr lang="en-US" sz="9600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Flowchart: Off-page Connector 29"/>
          <p:cNvSpPr/>
          <p:nvPr/>
        </p:nvSpPr>
        <p:spPr>
          <a:xfrm>
            <a:off x="8100392" y="642957"/>
            <a:ext cx="345407" cy="250546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10" name="Title 13"/>
          <p:cNvSpPr>
            <a:spLocks noGrp="1"/>
          </p:cNvSpPr>
          <p:nvPr>
            <p:ph type="title" idx="4294967295"/>
          </p:nvPr>
        </p:nvSpPr>
        <p:spPr>
          <a:xfrm>
            <a:off x="686727" y="1334070"/>
            <a:ext cx="2184517" cy="857250"/>
          </a:xfrm>
        </p:spPr>
        <p:txBody>
          <a:bodyPr>
            <a:noAutofit/>
          </a:bodyPr>
          <a:lstStyle/>
          <a:p>
            <a:pPr fontAlgn="base"/>
            <a:r>
              <a:rPr lang="en-US" sz="2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ABOOBEE</a:t>
            </a:r>
            <a:br>
              <a:rPr lang="en-US" sz="2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en-US" sz="2400" b="1" dirty="0" smtClean="0">
                <a:solidFill>
                  <a:schemeClr val="bg2"/>
                </a:solidFill>
                <a:latin typeface="Segoe Script" panose="020B0504020000000003" pitchFamily="34" charset="0"/>
                <a:ea typeface="+mn-ea"/>
                <a:cs typeface="+mn-ea"/>
                <a:sym typeface="+mn-lt"/>
              </a:rPr>
              <a:t>PPT</a:t>
            </a:r>
            <a:endParaRPr lang="en-US" sz="2400" b="1" dirty="0">
              <a:solidFill>
                <a:schemeClr val="bg2"/>
              </a:solidFill>
              <a:latin typeface="Segoe Script" panose="020B0504020000000003" pitchFamily="34" charset="0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148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985" y="3242310"/>
            <a:ext cx="1513840" cy="33718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1485" y="3242310"/>
            <a:ext cx="13309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下载地址</a:t>
            </a:r>
            <a:r>
              <a:rPr lang="en-US" altLang="zh-CN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5" y="-635"/>
            <a:ext cx="4053205" cy="22802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300" y="32016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创意高级数据图表合集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-635"/>
            <a:ext cx="4097655" cy="23056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067300" y="35191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扁平风信息图合集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25520" y="1859915"/>
            <a:ext cx="2241550" cy="113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28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作者唯一的</a:t>
            </a:r>
          </a:p>
          <a:p>
            <a:pPr algn="dist"/>
            <a:r>
              <a:rPr lang="en-US" altLang="zh-CN" sz="4000" b="1">
                <a:solidFill>
                  <a:srgbClr val="FF0000"/>
                </a:solidFill>
                <a:latin typeface="Impact" panose="020B0806030902050204" charset="0"/>
                <a:sym typeface="+mn-ea"/>
              </a:rPr>
              <a:t>5</a:t>
            </a:r>
            <a:r>
              <a:rPr lang="zh-CN" altLang="en-US" sz="28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套付费模板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82445" y="3538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http://www.yanj.cn/goods-91817.html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782445" y="322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http://www.yanj.cn/goods-91814.html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782445" y="3855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http://www.yanj.cn/goods-91827.html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067300" y="3836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超全演示逻辑模板PPT图表素材合集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67300" y="41541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商务演示PPT图表素材全集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82445" y="4173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http://www.yanj.cn/goods-91835.html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067300" y="4471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杂志级PPT图文排版版式全集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82445" y="449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http://www.yanj.cn/goods-77519.html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6350" y="5016500"/>
            <a:ext cx="9171305" cy="13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76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24858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大目演示</a:t>
            </a:r>
            <a:r>
              <a:rPr lang="en-US" altLang="zh-CN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Aboobee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http://aboobee.yanj.cn/ 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84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195736" y="2464989"/>
            <a:ext cx="4608512" cy="85725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ABOUT US</a:t>
            </a:r>
            <a:endParaRPr lang="en-US" sz="4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Oval 799"/>
          <p:cNvSpPr>
            <a:spLocks noChangeArrowheads="1"/>
          </p:cNvSpPr>
          <p:nvPr/>
        </p:nvSpPr>
        <p:spPr bwMode="auto">
          <a:xfrm>
            <a:off x="3073720" y="-14988"/>
            <a:ext cx="2938440" cy="2169124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itle 13"/>
          <p:cNvSpPr txBox="1">
            <a:spLocks/>
          </p:cNvSpPr>
          <p:nvPr/>
        </p:nvSpPr>
        <p:spPr>
          <a:xfrm>
            <a:off x="3305973" y="150676"/>
            <a:ext cx="2532054" cy="2017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15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sz="258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656844" y="3657765"/>
            <a:ext cx="3744416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Straight Connector 4"/>
          <p:cNvCxnSpPr/>
          <p:nvPr/>
        </p:nvCxnSpPr>
        <p:spPr>
          <a:xfrm>
            <a:off x="3086670" y="3322239"/>
            <a:ext cx="2892099" cy="0"/>
          </a:xfrm>
          <a:prstGeom prst="line">
            <a:avLst/>
          </a:prstGeom>
          <a:ln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4"/>
          <p:cNvCxnSpPr/>
          <p:nvPr/>
        </p:nvCxnSpPr>
        <p:spPr>
          <a:xfrm>
            <a:off x="3086670" y="2427734"/>
            <a:ext cx="2966329" cy="0"/>
          </a:xfrm>
          <a:prstGeom prst="line">
            <a:avLst/>
          </a:prstGeom>
          <a:ln w="5715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088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581184587"/>
              </p:ext>
            </p:extLst>
          </p:nvPr>
        </p:nvGraphicFramePr>
        <p:xfrm>
          <a:off x="-848969" y="1159706"/>
          <a:ext cx="8147248" cy="282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" name="Content Placeholder 2"/>
          <p:cNvSpPr txBox="1">
            <a:spLocks/>
          </p:cNvSpPr>
          <p:nvPr/>
        </p:nvSpPr>
        <p:spPr>
          <a:xfrm>
            <a:off x="763771" y="3934856"/>
            <a:ext cx="5226279" cy="5672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The standard chunk of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 used since the 1500s is reproduced below for those interested. Sections 1.10.32 and 1.10.33 from "de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Finibus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Bonorum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 et.</a:t>
            </a:r>
            <a:endParaRPr lang="en-US" sz="1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1" name="Flowchart: Off-page Connector 29"/>
          <p:cNvSpPr/>
          <p:nvPr/>
        </p:nvSpPr>
        <p:spPr>
          <a:xfrm flipH="1" flipV="1">
            <a:off x="6516215" y="0"/>
            <a:ext cx="2627782" cy="5143500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4503887" y="607385"/>
            <a:ext cx="464011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 fontAlgn="base"/>
            <a:r>
              <a:rPr lang="en-US" sz="3600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r>
              <a:rPr lang="en-US" sz="36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3600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</a:t>
            </a:r>
            <a:r>
              <a:rPr lang="en-US" sz="36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ITLE HERE</a:t>
            </a:r>
            <a:endParaRPr lang="en-US" sz="3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66791" y="2801407"/>
            <a:ext cx="1761471" cy="795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Curabitur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elementum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Quisque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nibh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dolor. 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900420" y="1464635"/>
            <a:ext cx="863437" cy="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416037" y="3999968"/>
            <a:ext cx="397266" cy="397266"/>
            <a:chOff x="2088896" y="1146211"/>
            <a:chExt cx="418280" cy="418280"/>
          </a:xfrm>
        </p:grpSpPr>
        <p:sp>
          <p:nvSpPr>
            <p:cNvPr id="14" name="Teardrop 36"/>
            <p:cNvSpPr/>
            <p:nvPr/>
          </p:nvSpPr>
          <p:spPr>
            <a:xfrm rot="8100000">
              <a:off x="2088896" y="1146211"/>
              <a:ext cx="418280" cy="4182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Freeform 460"/>
            <p:cNvSpPr>
              <a:spLocks noEditPoints="1"/>
            </p:cNvSpPr>
            <p:nvPr/>
          </p:nvSpPr>
          <p:spPr bwMode="auto">
            <a:xfrm>
              <a:off x="2157250" y="1238881"/>
              <a:ext cx="300168" cy="244751"/>
            </a:xfrm>
            <a:custGeom>
              <a:avLst/>
              <a:gdLst>
                <a:gd name="T0" fmla="*/ 37 w 55"/>
                <a:gd name="T1" fmla="*/ 13 h 45"/>
                <a:gd name="T2" fmla="*/ 21 w 55"/>
                <a:gd name="T3" fmla="*/ 29 h 45"/>
                <a:gd name="T4" fmla="*/ 21 w 55"/>
                <a:gd name="T5" fmla="*/ 33 h 45"/>
                <a:gd name="T6" fmla="*/ 20 w 55"/>
                <a:gd name="T7" fmla="*/ 33 h 45"/>
                <a:gd name="T8" fmla="*/ 13 w 55"/>
                <a:gd name="T9" fmla="*/ 32 h 45"/>
                <a:gd name="T10" fmla="*/ 6 w 55"/>
                <a:gd name="T11" fmla="*/ 35 h 45"/>
                <a:gd name="T12" fmla="*/ 8 w 55"/>
                <a:gd name="T13" fmla="*/ 30 h 45"/>
                <a:gd name="T14" fmla="*/ 0 w 55"/>
                <a:gd name="T15" fmla="*/ 16 h 45"/>
                <a:gd name="T16" fmla="*/ 20 w 55"/>
                <a:gd name="T17" fmla="*/ 0 h 45"/>
                <a:gd name="T18" fmla="*/ 39 w 55"/>
                <a:gd name="T19" fmla="*/ 14 h 45"/>
                <a:gd name="T20" fmla="*/ 37 w 55"/>
                <a:gd name="T21" fmla="*/ 13 h 45"/>
                <a:gd name="T22" fmla="*/ 13 w 55"/>
                <a:gd name="T23" fmla="*/ 8 h 45"/>
                <a:gd name="T24" fmla="*/ 10 w 55"/>
                <a:gd name="T25" fmla="*/ 11 h 45"/>
                <a:gd name="T26" fmla="*/ 13 w 55"/>
                <a:gd name="T27" fmla="*/ 13 h 45"/>
                <a:gd name="T28" fmla="*/ 16 w 55"/>
                <a:gd name="T29" fmla="*/ 11 h 45"/>
                <a:gd name="T30" fmla="*/ 13 w 55"/>
                <a:gd name="T31" fmla="*/ 8 h 45"/>
                <a:gd name="T32" fmla="*/ 48 w 55"/>
                <a:gd name="T33" fmla="*/ 40 h 45"/>
                <a:gd name="T34" fmla="*/ 50 w 55"/>
                <a:gd name="T35" fmla="*/ 45 h 45"/>
                <a:gd name="T36" fmla="*/ 44 w 55"/>
                <a:gd name="T37" fmla="*/ 42 h 45"/>
                <a:gd name="T38" fmla="*/ 38 w 55"/>
                <a:gd name="T39" fmla="*/ 43 h 45"/>
                <a:gd name="T40" fmla="*/ 22 w 55"/>
                <a:gd name="T41" fmla="*/ 29 h 45"/>
                <a:gd name="T42" fmla="*/ 38 w 55"/>
                <a:gd name="T43" fmla="*/ 14 h 45"/>
                <a:gd name="T44" fmla="*/ 55 w 55"/>
                <a:gd name="T45" fmla="*/ 29 h 45"/>
                <a:gd name="T46" fmla="*/ 48 w 55"/>
                <a:gd name="T47" fmla="*/ 40 h 45"/>
                <a:gd name="T48" fmla="*/ 27 w 55"/>
                <a:gd name="T49" fmla="*/ 8 h 45"/>
                <a:gd name="T50" fmla="*/ 24 w 55"/>
                <a:gd name="T51" fmla="*/ 11 h 45"/>
                <a:gd name="T52" fmla="*/ 27 w 55"/>
                <a:gd name="T53" fmla="*/ 13 h 45"/>
                <a:gd name="T54" fmla="*/ 29 w 55"/>
                <a:gd name="T55" fmla="*/ 11 h 45"/>
                <a:gd name="T56" fmla="*/ 27 w 55"/>
                <a:gd name="T57" fmla="*/ 8 h 45"/>
                <a:gd name="T58" fmla="*/ 33 w 55"/>
                <a:gd name="T59" fmla="*/ 22 h 45"/>
                <a:gd name="T60" fmla="*/ 31 w 55"/>
                <a:gd name="T61" fmla="*/ 24 h 45"/>
                <a:gd name="T62" fmla="*/ 33 w 55"/>
                <a:gd name="T63" fmla="*/ 26 h 45"/>
                <a:gd name="T64" fmla="*/ 36 w 55"/>
                <a:gd name="T65" fmla="*/ 24 h 45"/>
                <a:gd name="T66" fmla="*/ 33 w 55"/>
                <a:gd name="T67" fmla="*/ 22 h 45"/>
                <a:gd name="T68" fmla="*/ 44 w 55"/>
                <a:gd name="T69" fmla="*/ 22 h 45"/>
                <a:gd name="T70" fmla="*/ 42 w 55"/>
                <a:gd name="T71" fmla="*/ 24 h 45"/>
                <a:gd name="T72" fmla="*/ 44 w 55"/>
                <a:gd name="T73" fmla="*/ 26 h 45"/>
                <a:gd name="T74" fmla="*/ 46 w 55"/>
                <a:gd name="T75" fmla="*/ 24 h 45"/>
                <a:gd name="T76" fmla="*/ 44 w 55"/>
                <a:gd name="T77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45">
                  <a:moveTo>
                    <a:pt x="37" y="13"/>
                  </a:moveTo>
                  <a:cubicBezTo>
                    <a:pt x="28" y="13"/>
                    <a:pt x="21" y="20"/>
                    <a:pt x="21" y="29"/>
                  </a:cubicBezTo>
                  <a:cubicBezTo>
                    <a:pt x="21" y="30"/>
                    <a:pt x="21" y="32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ubicBezTo>
                    <a:pt x="17" y="33"/>
                    <a:pt x="15" y="32"/>
                    <a:pt x="13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3" y="26"/>
                    <a:pt x="0" y="22"/>
                    <a:pt x="0" y="16"/>
                  </a:cubicBezTo>
                  <a:cubicBezTo>
                    <a:pt x="0" y="7"/>
                    <a:pt x="9" y="0"/>
                    <a:pt x="20" y="0"/>
                  </a:cubicBezTo>
                  <a:cubicBezTo>
                    <a:pt x="29" y="0"/>
                    <a:pt x="37" y="6"/>
                    <a:pt x="39" y="14"/>
                  </a:cubicBezTo>
                  <a:cubicBezTo>
                    <a:pt x="39" y="13"/>
                    <a:pt x="38" y="13"/>
                    <a:pt x="37" y="13"/>
                  </a:cubicBezTo>
                  <a:close/>
                  <a:moveTo>
                    <a:pt x="13" y="8"/>
                  </a:moveTo>
                  <a:cubicBezTo>
                    <a:pt x="12" y="8"/>
                    <a:pt x="10" y="9"/>
                    <a:pt x="10" y="11"/>
                  </a:cubicBezTo>
                  <a:cubicBezTo>
                    <a:pt x="10" y="12"/>
                    <a:pt x="12" y="13"/>
                    <a:pt x="13" y="13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9"/>
                    <a:pt x="15" y="8"/>
                    <a:pt x="13" y="8"/>
                  </a:cubicBezTo>
                  <a:close/>
                  <a:moveTo>
                    <a:pt x="48" y="40"/>
                  </a:moveTo>
                  <a:cubicBezTo>
                    <a:pt x="50" y="45"/>
                    <a:pt x="50" y="45"/>
                    <a:pt x="50" y="4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2"/>
                    <a:pt x="40" y="43"/>
                    <a:pt x="38" y="43"/>
                  </a:cubicBezTo>
                  <a:cubicBezTo>
                    <a:pt x="29" y="43"/>
                    <a:pt x="22" y="36"/>
                    <a:pt x="22" y="29"/>
                  </a:cubicBezTo>
                  <a:cubicBezTo>
                    <a:pt x="22" y="21"/>
                    <a:pt x="29" y="14"/>
                    <a:pt x="38" y="14"/>
                  </a:cubicBezTo>
                  <a:cubicBezTo>
                    <a:pt x="47" y="14"/>
                    <a:pt x="55" y="21"/>
                    <a:pt x="55" y="29"/>
                  </a:cubicBezTo>
                  <a:cubicBezTo>
                    <a:pt x="55" y="33"/>
                    <a:pt x="52" y="37"/>
                    <a:pt x="48" y="40"/>
                  </a:cubicBezTo>
                  <a:close/>
                  <a:moveTo>
                    <a:pt x="27" y="8"/>
                  </a:moveTo>
                  <a:cubicBezTo>
                    <a:pt x="25" y="8"/>
                    <a:pt x="24" y="9"/>
                    <a:pt x="24" y="11"/>
                  </a:cubicBezTo>
                  <a:cubicBezTo>
                    <a:pt x="24" y="12"/>
                    <a:pt x="25" y="13"/>
                    <a:pt x="27" y="13"/>
                  </a:cubicBezTo>
                  <a:cubicBezTo>
                    <a:pt x="28" y="13"/>
                    <a:pt x="29" y="12"/>
                    <a:pt x="29" y="11"/>
                  </a:cubicBezTo>
                  <a:cubicBezTo>
                    <a:pt x="29" y="9"/>
                    <a:pt x="28" y="8"/>
                    <a:pt x="27" y="8"/>
                  </a:cubicBezTo>
                  <a:close/>
                  <a:moveTo>
                    <a:pt x="33" y="22"/>
                  </a:moveTo>
                  <a:cubicBezTo>
                    <a:pt x="32" y="22"/>
                    <a:pt x="31" y="23"/>
                    <a:pt x="31" y="24"/>
                  </a:cubicBezTo>
                  <a:cubicBezTo>
                    <a:pt x="31" y="25"/>
                    <a:pt x="32" y="26"/>
                    <a:pt x="33" y="26"/>
                  </a:cubicBezTo>
                  <a:cubicBezTo>
                    <a:pt x="35" y="26"/>
                    <a:pt x="36" y="25"/>
                    <a:pt x="36" y="24"/>
                  </a:cubicBezTo>
                  <a:cubicBezTo>
                    <a:pt x="36" y="23"/>
                    <a:pt x="35" y="22"/>
                    <a:pt x="33" y="22"/>
                  </a:cubicBezTo>
                  <a:close/>
                  <a:moveTo>
                    <a:pt x="44" y="22"/>
                  </a:moveTo>
                  <a:cubicBezTo>
                    <a:pt x="43" y="22"/>
                    <a:pt x="42" y="23"/>
                    <a:pt x="42" y="24"/>
                  </a:cubicBezTo>
                  <a:cubicBezTo>
                    <a:pt x="42" y="25"/>
                    <a:pt x="43" y="26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ubicBezTo>
                    <a:pt x="46" y="23"/>
                    <a:pt x="45" y="22"/>
                    <a:pt x="44" y="2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42202" y="4000727"/>
            <a:ext cx="397266" cy="397266"/>
            <a:chOff x="933593" y="2824726"/>
            <a:chExt cx="418280" cy="418280"/>
          </a:xfrm>
        </p:grpSpPr>
        <p:sp>
          <p:nvSpPr>
            <p:cNvPr id="18" name="Teardrop 58"/>
            <p:cNvSpPr/>
            <p:nvPr/>
          </p:nvSpPr>
          <p:spPr>
            <a:xfrm rot="8100000">
              <a:off x="933593" y="2824726"/>
              <a:ext cx="418280" cy="4182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Freeform 429"/>
            <p:cNvSpPr>
              <a:spLocks noEditPoints="1"/>
            </p:cNvSpPr>
            <p:nvPr/>
          </p:nvSpPr>
          <p:spPr bwMode="auto">
            <a:xfrm>
              <a:off x="1063474" y="2897984"/>
              <a:ext cx="208019" cy="312029"/>
            </a:xfrm>
            <a:custGeom>
              <a:avLst/>
              <a:gdLst>
                <a:gd name="T0" fmla="*/ 16 w 32"/>
                <a:gd name="T1" fmla="*/ 31 h 48"/>
                <a:gd name="T2" fmla="*/ 12 w 32"/>
                <a:gd name="T3" fmla="*/ 31 h 48"/>
                <a:gd name="T4" fmla="*/ 11 w 32"/>
                <a:gd name="T5" fmla="*/ 29 h 48"/>
                <a:gd name="T6" fmla="*/ 13 w 32"/>
                <a:gd name="T7" fmla="*/ 28 h 48"/>
                <a:gd name="T8" fmla="*/ 16 w 32"/>
                <a:gd name="T9" fmla="*/ 28 h 48"/>
                <a:gd name="T10" fmla="*/ 29 w 32"/>
                <a:gd name="T11" fmla="*/ 16 h 48"/>
                <a:gd name="T12" fmla="*/ 16 w 32"/>
                <a:gd name="T13" fmla="*/ 3 h 48"/>
                <a:gd name="T14" fmla="*/ 3 w 32"/>
                <a:gd name="T15" fmla="*/ 16 h 48"/>
                <a:gd name="T16" fmla="*/ 5 w 32"/>
                <a:gd name="T17" fmla="*/ 22 h 48"/>
                <a:gd name="T18" fmla="*/ 4 w 32"/>
                <a:gd name="T19" fmla="*/ 23 h 48"/>
                <a:gd name="T20" fmla="*/ 2 w 32"/>
                <a:gd name="T21" fmla="*/ 23 h 48"/>
                <a:gd name="T22" fmla="*/ 0 w 32"/>
                <a:gd name="T23" fmla="*/ 16 h 48"/>
                <a:gd name="T24" fmla="*/ 16 w 32"/>
                <a:gd name="T25" fmla="*/ 0 h 48"/>
                <a:gd name="T26" fmla="*/ 32 w 32"/>
                <a:gd name="T27" fmla="*/ 16 h 48"/>
                <a:gd name="T28" fmla="*/ 16 w 32"/>
                <a:gd name="T29" fmla="*/ 31 h 48"/>
                <a:gd name="T30" fmla="*/ 16 w 32"/>
                <a:gd name="T31" fmla="*/ 21 h 48"/>
                <a:gd name="T32" fmla="*/ 13 w 32"/>
                <a:gd name="T33" fmla="*/ 20 h 48"/>
                <a:gd name="T34" fmla="*/ 10 w 32"/>
                <a:gd name="T35" fmla="*/ 24 h 48"/>
                <a:gd name="T36" fmla="*/ 5 w 32"/>
                <a:gd name="T37" fmla="*/ 47 h 48"/>
                <a:gd name="T38" fmla="*/ 3 w 32"/>
                <a:gd name="T39" fmla="*/ 48 h 48"/>
                <a:gd name="T40" fmla="*/ 3 w 32"/>
                <a:gd name="T41" fmla="*/ 48 h 48"/>
                <a:gd name="T42" fmla="*/ 2 w 32"/>
                <a:gd name="T43" fmla="*/ 47 h 48"/>
                <a:gd name="T44" fmla="*/ 8 w 32"/>
                <a:gd name="T45" fmla="*/ 22 h 48"/>
                <a:gd name="T46" fmla="*/ 11 w 32"/>
                <a:gd name="T47" fmla="*/ 17 h 48"/>
                <a:gd name="T48" fmla="*/ 11 w 32"/>
                <a:gd name="T49" fmla="*/ 15 h 48"/>
                <a:gd name="T50" fmla="*/ 16 w 32"/>
                <a:gd name="T51" fmla="*/ 10 h 48"/>
                <a:gd name="T52" fmla="*/ 21 w 32"/>
                <a:gd name="T53" fmla="*/ 15 h 48"/>
                <a:gd name="T54" fmla="*/ 16 w 32"/>
                <a:gd name="T5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48">
                  <a:moveTo>
                    <a:pt x="16" y="31"/>
                  </a:moveTo>
                  <a:cubicBezTo>
                    <a:pt x="15" y="31"/>
                    <a:pt x="14" y="31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23" y="28"/>
                    <a:pt x="29" y="23"/>
                    <a:pt x="29" y="16"/>
                  </a:cubicBezTo>
                  <a:cubicBezTo>
                    <a:pt x="29" y="9"/>
                    <a:pt x="23" y="3"/>
                    <a:pt x="16" y="3"/>
                  </a:cubicBezTo>
                  <a:cubicBezTo>
                    <a:pt x="9" y="3"/>
                    <a:pt x="3" y="9"/>
                    <a:pt x="3" y="16"/>
                  </a:cubicBezTo>
                  <a:cubicBezTo>
                    <a:pt x="3" y="18"/>
                    <a:pt x="4" y="20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3" y="24"/>
                    <a:pt x="2" y="23"/>
                    <a:pt x="2" y="23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21"/>
                  </a:moveTo>
                  <a:cubicBezTo>
                    <a:pt x="15" y="21"/>
                    <a:pt x="14" y="20"/>
                    <a:pt x="13" y="20"/>
                  </a:cubicBezTo>
                  <a:cubicBezTo>
                    <a:pt x="12" y="21"/>
                    <a:pt x="11" y="22"/>
                    <a:pt x="10" y="24"/>
                  </a:cubicBezTo>
                  <a:cubicBezTo>
                    <a:pt x="6" y="30"/>
                    <a:pt x="4" y="38"/>
                    <a:pt x="5" y="47"/>
                  </a:cubicBezTo>
                  <a:cubicBezTo>
                    <a:pt x="5" y="47"/>
                    <a:pt x="4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2" y="48"/>
                    <a:pt x="2" y="47"/>
                  </a:cubicBezTo>
                  <a:cubicBezTo>
                    <a:pt x="1" y="35"/>
                    <a:pt x="5" y="27"/>
                    <a:pt x="8" y="22"/>
                  </a:cubicBezTo>
                  <a:cubicBezTo>
                    <a:pt x="9" y="20"/>
                    <a:pt x="10" y="19"/>
                    <a:pt x="11" y="17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3"/>
                    <a:pt x="13" y="10"/>
                    <a:pt x="16" y="10"/>
                  </a:cubicBezTo>
                  <a:cubicBezTo>
                    <a:pt x="19" y="10"/>
                    <a:pt x="21" y="13"/>
                    <a:pt x="21" y="15"/>
                  </a:cubicBezTo>
                  <a:cubicBezTo>
                    <a:pt x="21" y="18"/>
                    <a:pt x="19" y="21"/>
                    <a:pt x="16" y="2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6991832" y="3795886"/>
            <a:ext cx="1711387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>
          <a:xfrm>
            <a:off x="611561" y="95709"/>
            <a:ext cx="1368152" cy="5097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lowchart: Off-page Connector 29"/>
          <p:cNvSpPr/>
          <p:nvPr/>
        </p:nvSpPr>
        <p:spPr>
          <a:xfrm>
            <a:off x="0" y="-11280"/>
            <a:ext cx="611560" cy="56680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22" name="Freeform 384"/>
          <p:cNvSpPr>
            <a:spLocks noEditPoints="1"/>
          </p:cNvSpPr>
          <p:nvPr/>
        </p:nvSpPr>
        <p:spPr bwMode="auto">
          <a:xfrm>
            <a:off x="144894" y="111236"/>
            <a:ext cx="321771" cy="321771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503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99"/>
          <p:cNvSpPr>
            <a:spLocks noChangeArrowheads="1"/>
          </p:cNvSpPr>
          <p:nvPr/>
        </p:nvSpPr>
        <p:spPr bwMode="auto">
          <a:xfrm>
            <a:off x="909000" y="1059582"/>
            <a:ext cx="8235000" cy="4083918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7" name="Content Placeholder 2"/>
          <p:cNvSpPr>
            <a:spLocks noGrp="1"/>
          </p:cNvSpPr>
          <p:nvPr>
            <p:ph idx="1"/>
          </p:nvPr>
        </p:nvSpPr>
        <p:spPr>
          <a:xfrm>
            <a:off x="5148064" y="2804325"/>
            <a:ext cx="2448272" cy="5595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You must begin defining user needs, what goals you plan to accomplish and how you plan on positioning yourself within the competition.</a:t>
            </a:r>
          </a:p>
        </p:txBody>
      </p:sp>
      <p:sp>
        <p:nvSpPr>
          <p:cNvPr id="419" name="Title 13"/>
          <p:cNvSpPr txBox="1">
            <a:spLocks/>
          </p:cNvSpPr>
          <p:nvPr/>
        </p:nvSpPr>
        <p:spPr>
          <a:xfrm>
            <a:off x="5127592" y="2428876"/>
            <a:ext cx="2884425" cy="441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02" name="Straight Connector 401"/>
          <p:cNvCxnSpPr/>
          <p:nvPr/>
        </p:nvCxnSpPr>
        <p:spPr>
          <a:xfrm>
            <a:off x="4600575" y="4598314"/>
            <a:ext cx="0" cy="545186"/>
          </a:xfrm>
          <a:prstGeom prst="line">
            <a:avLst/>
          </a:prstGeom>
          <a:ln>
            <a:solidFill>
              <a:schemeClr val="bg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4"/>
          <p:cNvCxnSpPr/>
          <p:nvPr/>
        </p:nvCxnSpPr>
        <p:spPr>
          <a:xfrm>
            <a:off x="4608506" y="2813509"/>
            <a:ext cx="0" cy="576064"/>
          </a:xfrm>
          <a:prstGeom prst="line">
            <a:avLst/>
          </a:prstGeom>
          <a:ln>
            <a:solidFill>
              <a:srgbClr val="FCFCFC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>
          <a:xfrm>
            <a:off x="611561" y="95709"/>
            <a:ext cx="1368152" cy="5097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lowchart: Off-page Connector 29"/>
          <p:cNvSpPr/>
          <p:nvPr/>
        </p:nvSpPr>
        <p:spPr>
          <a:xfrm>
            <a:off x="0" y="-11280"/>
            <a:ext cx="611560" cy="56680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20" name="Freeform 384"/>
          <p:cNvSpPr>
            <a:spLocks noEditPoints="1"/>
          </p:cNvSpPr>
          <p:nvPr/>
        </p:nvSpPr>
        <p:spPr bwMode="auto">
          <a:xfrm>
            <a:off x="144894" y="111236"/>
            <a:ext cx="321771" cy="321771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55976" y="1980277"/>
            <a:ext cx="576064" cy="576064"/>
          </a:xfrm>
          <a:prstGeom prst="ellipse">
            <a:avLst/>
          </a:prstGeom>
          <a:solidFill>
            <a:schemeClr val="bg2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4346451" y="1939573"/>
            <a:ext cx="634782" cy="5421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accent2"/>
                </a:solidFill>
                <a:cs typeface="+mn-ea"/>
                <a:sym typeface="+mn-lt"/>
              </a:rPr>
              <a:t>1</a:t>
            </a:r>
            <a:endParaRPr lang="en-US" altLang="zh-CN" sz="3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504895" y="3974362"/>
            <a:ext cx="2448272" cy="559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You must begin defining user needs, what goals you plan to accomplish and how you plan on positioning yourself within the competition.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4" name="Title 13"/>
          <p:cNvSpPr txBox="1">
            <a:spLocks/>
          </p:cNvSpPr>
          <p:nvPr/>
        </p:nvSpPr>
        <p:spPr>
          <a:xfrm>
            <a:off x="1067466" y="3598913"/>
            <a:ext cx="2884425" cy="441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2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322287" y="3752379"/>
            <a:ext cx="576064" cy="576064"/>
          </a:xfrm>
          <a:prstGeom prst="ellipse">
            <a:avLst/>
          </a:prstGeom>
          <a:solidFill>
            <a:schemeClr val="bg2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4292928" y="3692625"/>
            <a:ext cx="634782" cy="5421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accent2"/>
                </a:solidFill>
                <a:cs typeface="+mn-ea"/>
                <a:sym typeface="+mn-lt"/>
              </a:rPr>
              <a:t>2</a:t>
            </a:r>
            <a:endParaRPr lang="en-US" altLang="zh-CN" sz="3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7" name="Freeform 197"/>
          <p:cNvSpPr>
            <a:spLocks noEditPoints="1"/>
          </p:cNvSpPr>
          <p:nvPr/>
        </p:nvSpPr>
        <p:spPr bwMode="auto">
          <a:xfrm>
            <a:off x="1905310" y="2208130"/>
            <a:ext cx="1916374" cy="1312111"/>
          </a:xfrm>
          <a:custGeom>
            <a:avLst/>
            <a:gdLst>
              <a:gd name="T0" fmla="*/ 19 w 47"/>
              <a:gd name="T1" fmla="*/ 25 h 32"/>
              <a:gd name="T2" fmla="*/ 21 w 47"/>
              <a:gd name="T3" fmla="*/ 31 h 32"/>
              <a:gd name="T4" fmla="*/ 27 w 47"/>
              <a:gd name="T5" fmla="*/ 29 h 32"/>
              <a:gd name="T6" fmla="*/ 38 w 47"/>
              <a:gd name="T7" fmla="*/ 1 h 32"/>
              <a:gd name="T8" fmla="*/ 19 w 47"/>
              <a:gd name="T9" fmla="*/ 25 h 32"/>
              <a:gd name="T10" fmla="*/ 23 w 47"/>
              <a:gd name="T11" fmla="*/ 7 h 32"/>
              <a:gd name="T12" fmla="*/ 26 w 47"/>
              <a:gd name="T13" fmla="*/ 7 h 32"/>
              <a:gd name="T14" fmla="*/ 30 w 47"/>
              <a:gd name="T15" fmla="*/ 3 h 32"/>
              <a:gd name="T16" fmla="*/ 23 w 47"/>
              <a:gd name="T17" fmla="*/ 2 h 32"/>
              <a:gd name="T18" fmla="*/ 0 w 47"/>
              <a:gd name="T19" fmla="*/ 27 h 32"/>
              <a:gd name="T20" fmla="*/ 0 w 47"/>
              <a:gd name="T21" fmla="*/ 30 h 32"/>
              <a:gd name="T22" fmla="*/ 3 w 47"/>
              <a:gd name="T23" fmla="*/ 32 h 32"/>
              <a:gd name="T24" fmla="*/ 5 w 47"/>
              <a:gd name="T25" fmla="*/ 29 h 32"/>
              <a:gd name="T26" fmla="*/ 5 w 47"/>
              <a:gd name="T27" fmla="*/ 27 h 32"/>
              <a:gd name="T28" fmla="*/ 23 w 47"/>
              <a:gd name="T29" fmla="*/ 7 h 32"/>
              <a:gd name="T30" fmla="*/ 40 w 47"/>
              <a:gd name="T31" fmla="*/ 10 h 32"/>
              <a:gd name="T32" fmla="*/ 38 w 47"/>
              <a:gd name="T33" fmla="*/ 15 h 32"/>
              <a:gd name="T34" fmla="*/ 42 w 47"/>
              <a:gd name="T35" fmla="*/ 27 h 32"/>
              <a:gd name="T36" fmla="*/ 42 w 47"/>
              <a:gd name="T37" fmla="*/ 29 h 32"/>
              <a:gd name="T38" fmla="*/ 44 w 47"/>
              <a:gd name="T39" fmla="*/ 32 h 32"/>
              <a:gd name="T40" fmla="*/ 44 w 47"/>
              <a:gd name="T41" fmla="*/ 32 h 32"/>
              <a:gd name="T42" fmla="*/ 47 w 47"/>
              <a:gd name="T43" fmla="*/ 30 h 32"/>
              <a:gd name="T44" fmla="*/ 47 w 47"/>
              <a:gd name="T45" fmla="*/ 27 h 32"/>
              <a:gd name="T46" fmla="*/ 40 w 47"/>
              <a:gd name="T47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2">
                <a:moveTo>
                  <a:pt x="19" y="25"/>
                </a:moveTo>
                <a:cubicBezTo>
                  <a:pt x="17" y="27"/>
                  <a:pt x="18" y="30"/>
                  <a:pt x="21" y="31"/>
                </a:cubicBezTo>
                <a:cubicBezTo>
                  <a:pt x="23" y="32"/>
                  <a:pt x="26" y="32"/>
                  <a:pt x="27" y="29"/>
                </a:cubicBezTo>
                <a:cubicBezTo>
                  <a:pt x="29" y="26"/>
                  <a:pt x="39" y="1"/>
                  <a:pt x="38" y="1"/>
                </a:cubicBezTo>
                <a:cubicBezTo>
                  <a:pt x="37" y="0"/>
                  <a:pt x="21" y="22"/>
                  <a:pt x="19" y="25"/>
                </a:cubicBezTo>
                <a:close/>
                <a:moveTo>
                  <a:pt x="23" y="7"/>
                </a:moveTo>
                <a:cubicBezTo>
                  <a:pt x="24" y="7"/>
                  <a:pt x="25" y="7"/>
                  <a:pt x="26" y="7"/>
                </a:cubicBezTo>
                <a:cubicBezTo>
                  <a:pt x="27" y="6"/>
                  <a:pt x="29" y="4"/>
                  <a:pt x="30" y="3"/>
                </a:cubicBezTo>
                <a:cubicBezTo>
                  <a:pt x="28" y="2"/>
                  <a:pt x="26" y="2"/>
                  <a:pt x="23" y="2"/>
                </a:cubicBezTo>
                <a:cubicBezTo>
                  <a:pt x="10" y="2"/>
                  <a:pt x="0" y="13"/>
                  <a:pt x="0" y="27"/>
                </a:cubicBezTo>
                <a:cubicBezTo>
                  <a:pt x="0" y="28"/>
                  <a:pt x="0" y="29"/>
                  <a:pt x="0" y="30"/>
                </a:cubicBezTo>
                <a:cubicBezTo>
                  <a:pt x="0" y="31"/>
                  <a:pt x="1" y="32"/>
                  <a:pt x="3" y="32"/>
                </a:cubicBezTo>
                <a:cubicBezTo>
                  <a:pt x="4" y="32"/>
                  <a:pt x="5" y="31"/>
                  <a:pt x="5" y="29"/>
                </a:cubicBezTo>
                <a:cubicBezTo>
                  <a:pt x="5" y="29"/>
                  <a:pt x="5" y="28"/>
                  <a:pt x="5" y="27"/>
                </a:cubicBezTo>
                <a:cubicBezTo>
                  <a:pt x="5" y="16"/>
                  <a:pt x="13" y="7"/>
                  <a:pt x="23" y="7"/>
                </a:cubicBezTo>
                <a:close/>
                <a:moveTo>
                  <a:pt x="40" y="10"/>
                </a:moveTo>
                <a:cubicBezTo>
                  <a:pt x="40" y="11"/>
                  <a:pt x="39" y="13"/>
                  <a:pt x="38" y="15"/>
                </a:cubicBezTo>
                <a:cubicBezTo>
                  <a:pt x="41" y="18"/>
                  <a:pt x="42" y="22"/>
                  <a:pt x="42" y="27"/>
                </a:cubicBezTo>
                <a:cubicBezTo>
                  <a:pt x="42" y="28"/>
                  <a:pt x="42" y="29"/>
                  <a:pt x="42" y="29"/>
                </a:cubicBezTo>
                <a:cubicBezTo>
                  <a:pt x="42" y="31"/>
                  <a:pt x="43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6" y="32"/>
                  <a:pt x="47" y="31"/>
                  <a:pt x="47" y="30"/>
                </a:cubicBezTo>
                <a:cubicBezTo>
                  <a:pt x="47" y="29"/>
                  <a:pt x="47" y="28"/>
                  <a:pt x="47" y="27"/>
                </a:cubicBezTo>
                <a:cubicBezTo>
                  <a:pt x="47" y="20"/>
                  <a:pt x="44" y="14"/>
                  <a:pt x="40" y="10"/>
                </a:cubicBezTo>
                <a:close/>
              </a:path>
            </a:pathLst>
          </a:custGeom>
          <a:solidFill>
            <a:schemeClr val="accent2">
              <a:alpha val="14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>
          <a:xfrm>
            <a:off x="5292080" y="703128"/>
            <a:ext cx="3715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 fontAlgn="base"/>
            <a:r>
              <a:rPr lang="en-US" sz="5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FLOW</a:t>
            </a:r>
          </a:p>
          <a:p>
            <a:pPr algn="r" fontAlgn="base"/>
            <a:r>
              <a:rPr lang="en-US" sz="4800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PROCESS</a:t>
            </a:r>
            <a:endParaRPr lang="en-US" sz="4800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Flowchart: Off-page Connector 29"/>
          <p:cNvSpPr/>
          <p:nvPr/>
        </p:nvSpPr>
        <p:spPr>
          <a:xfrm>
            <a:off x="6397100" y="743566"/>
            <a:ext cx="345407" cy="250546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29" name="Freeform 43"/>
          <p:cNvSpPr>
            <a:spLocks noEditPoints="1"/>
          </p:cNvSpPr>
          <p:nvPr/>
        </p:nvSpPr>
        <p:spPr bwMode="auto">
          <a:xfrm>
            <a:off x="6912301" y="3683680"/>
            <a:ext cx="1476123" cy="1476123"/>
          </a:xfrm>
          <a:custGeom>
            <a:avLst/>
            <a:gdLst>
              <a:gd name="T0" fmla="*/ 21 w 41"/>
              <a:gd name="T1" fmla="*/ 41 h 41"/>
              <a:gd name="T2" fmla="*/ 0 w 41"/>
              <a:gd name="T3" fmla="*/ 21 h 41"/>
              <a:gd name="T4" fmla="*/ 21 w 41"/>
              <a:gd name="T5" fmla="*/ 0 h 41"/>
              <a:gd name="T6" fmla="*/ 41 w 41"/>
              <a:gd name="T7" fmla="*/ 21 h 41"/>
              <a:gd name="T8" fmla="*/ 21 w 41"/>
              <a:gd name="T9" fmla="*/ 41 h 41"/>
              <a:gd name="T10" fmla="*/ 29 w 41"/>
              <a:gd name="T11" fmla="*/ 9 h 41"/>
              <a:gd name="T12" fmla="*/ 21 w 41"/>
              <a:gd name="T13" fmla="*/ 6 h 41"/>
              <a:gd name="T14" fmla="*/ 6 w 41"/>
              <a:gd name="T15" fmla="*/ 21 h 41"/>
              <a:gd name="T16" fmla="*/ 9 w 41"/>
              <a:gd name="T17" fmla="*/ 29 h 41"/>
              <a:gd name="T18" fmla="*/ 29 w 41"/>
              <a:gd name="T19" fmla="*/ 9 h 41"/>
              <a:gd name="T20" fmla="*/ 33 w 41"/>
              <a:gd name="T21" fmla="*/ 13 h 41"/>
              <a:gd name="T22" fmla="*/ 13 w 41"/>
              <a:gd name="T23" fmla="*/ 33 h 41"/>
              <a:gd name="T24" fmla="*/ 21 w 41"/>
              <a:gd name="T25" fmla="*/ 35 h 41"/>
              <a:gd name="T26" fmla="*/ 35 w 41"/>
              <a:gd name="T27" fmla="*/ 21 h 41"/>
              <a:gd name="T28" fmla="*/ 33 w 41"/>
              <a:gd name="T29" fmla="*/ 1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" h="41">
                <a:moveTo>
                  <a:pt x="21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1" y="41"/>
                </a:cubicBezTo>
                <a:close/>
                <a:moveTo>
                  <a:pt x="29" y="9"/>
                </a:moveTo>
                <a:cubicBezTo>
                  <a:pt x="27" y="7"/>
                  <a:pt x="24" y="6"/>
                  <a:pt x="21" y="6"/>
                </a:cubicBezTo>
                <a:cubicBezTo>
                  <a:pt x="13" y="6"/>
                  <a:pt x="6" y="13"/>
                  <a:pt x="6" y="21"/>
                </a:cubicBezTo>
                <a:cubicBezTo>
                  <a:pt x="6" y="24"/>
                  <a:pt x="7" y="26"/>
                  <a:pt x="9" y="29"/>
                </a:cubicBezTo>
                <a:lnTo>
                  <a:pt x="29" y="9"/>
                </a:lnTo>
                <a:close/>
                <a:moveTo>
                  <a:pt x="33" y="13"/>
                </a:moveTo>
                <a:cubicBezTo>
                  <a:pt x="13" y="33"/>
                  <a:pt x="13" y="33"/>
                  <a:pt x="13" y="33"/>
                </a:cubicBezTo>
                <a:cubicBezTo>
                  <a:pt x="15" y="35"/>
                  <a:pt x="18" y="35"/>
                  <a:pt x="21" y="35"/>
                </a:cubicBezTo>
                <a:cubicBezTo>
                  <a:pt x="29" y="35"/>
                  <a:pt x="35" y="29"/>
                  <a:pt x="35" y="21"/>
                </a:cubicBezTo>
                <a:cubicBezTo>
                  <a:pt x="35" y="18"/>
                  <a:pt x="35" y="15"/>
                  <a:pt x="33" y="13"/>
                </a:cubicBezTo>
                <a:close/>
              </a:path>
            </a:pathLst>
          </a:custGeom>
          <a:solidFill>
            <a:schemeClr val="accent2">
              <a:alpha val="14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971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799"/>
          <p:cNvSpPr>
            <a:spLocks noChangeArrowheads="1"/>
          </p:cNvSpPr>
          <p:nvPr/>
        </p:nvSpPr>
        <p:spPr bwMode="auto">
          <a:xfrm>
            <a:off x="909000" y="0"/>
            <a:ext cx="8235000" cy="3723878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605908" y="0"/>
            <a:ext cx="0" cy="1059582"/>
          </a:xfrm>
          <a:prstGeom prst="line">
            <a:avLst/>
          </a:prstGeom>
          <a:ln>
            <a:solidFill>
              <a:schemeClr val="bg2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Straight Connector 401"/>
          <p:cNvCxnSpPr/>
          <p:nvPr/>
        </p:nvCxnSpPr>
        <p:spPr>
          <a:xfrm rot="16200000">
            <a:off x="3379070" y="1242927"/>
            <a:ext cx="0" cy="937246"/>
          </a:xfrm>
          <a:prstGeom prst="line">
            <a:avLst/>
          </a:prstGeom>
          <a:ln>
            <a:solidFill>
              <a:schemeClr val="bg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401"/>
          <p:cNvCxnSpPr/>
          <p:nvPr/>
        </p:nvCxnSpPr>
        <p:spPr>
          <a:xfrm rot="10800000">
            <a:off x="2267744" y="2364833"/>
            <a:ext cx="0" cy="937246"/>
          </a:xfrm>
          <a:prstGeom prst="line">
            <a:avLst/>
          </a:prstGeom>
          <a:ln>
            <a:solidFill>
              <a:schemeClr val="bg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95"/>
          <p:cNvSpPr>
            <a:spLocks noEditPoints="1"/>
          </p:cNvSpPr>
          <p:nvPr/>
        </p:nvSpPr>
        <p:spPr bwMode="auto">
          <a:xfrm>
            <a:off x="6774117" y="367546"/>
            <a:ext cx="1491847" cy="1344003"/>
          </a:xfrm>
          <a:custGeom>
            <a:avLst/>
            <a:gdLst>
              <a:gd name="T0" fmla="*/ 7 w 47"/>
              <a:gd name="T1" fmla="*/ 13 h 42"/>
              <a:gd name="T2" fmla="*/ 13 w 47"/>
              <a:gd name="T3" fmla="*/ 16 h 42"/>
              <a:gd name="T4" fmla="*/ 14 w 47"/>
              <a:gd name="T5" fmla="*/ 15 h 42"/>
              <a:gd name="T6" fmla="*/ 18 w 47"/>
              <a:gd name="T7" fmla="*/ 12 h 42"/>
              <a:gd name="T8" fmla="*/ 18 w 47"/>
              <a:gd name="T9" fmla="*/ 12 h 42"/>
              <a:gd name="T10" fmla="*/ 16 w 47"/>
              <a:gd name="T11" fmla="*/ 9 h 42"/>
              <a:gd name="T12" fmla="*/ 25 w 47"/>
              <a:gd name="T13" fmla="*/ 0 h 42"/>
              <a:gd name="T14" fmla="*/ 18 w 47"/>
              <a:gd name="T15" fmla="*/ 0 h 42"/>
              <a:gd name="T16" fmla="*/ 10 w 47"/>
              <a:gd name="T17" fmla="*/ 4 h 42"/>
              <a:gd name="T18" fmla="*/ 6 w 47"/>
              <a:gd name="T19" fmla="*/ 7 h 42"/>
              <a:gd name="T20" fmla="*/ 5 w 47"/>
              <a:gd name="T21" fmla="*/ 10 h 42"/>
              <a:gd name="T22" fmla="*/ 2 w 47"/>
              <a:gd name="T23" fmla="*/ 11 h 42"/>
              <a:gd name="T24" fmla="*/ 0 w 47"/>
              <a:gd name="T25" fmla="*/ 13 h 42"/>
              <a:gd name="T26" fmla="*/ 0 w 47"/>
              <a:gd name="T27" fmla="*/ 14 h 42"/>
              <a:gd name="T28" fmla="*/ 3 w 47"/>
              <a:gd name="T29" fmla="*/ 17 h 42"/>
              <a:gd name="T30" fmla="*/ 5 w 47"/>
              <a:gd name="T31" fmla="*/ 18 h 42"/>
              <a:gd name="T32" fmla="*/ 6 w 47"/>
              <a:gd name="T33" fmla="*/ 16 h 42"/>
              <a:gd name="T34" fmla="*/ 7 w 47"/>
              <a:gd name="T35" fmla="*/ 13 h 42"/>
              <a:gd name="T36" fmla="*/ 20 w 47"/>
              <a:gd name="T37" fmla="*/ 15 h 42"/>
              <a:gd name="T38" fmla="*/ 19 w 47"/>
              <a:gd name="T39" fmla="*/ 15 h 42"/>
              <a:gd name="T40" fmla="*/ 16 w 47"/>
              <a:gd name="T41" fmla="*/ 18 h 42"/>
              <a:gd name="T42" fmla="*/ 16 w 47"/>
              <a:gd name="T43" fmla="*/ 18 h 42"/>
              <a:gd name="T44" fmla="*/ 36 w 47"/>
              <a:gd name="T45" fmla="*/ 41 h 42"/>
              <a:gd name="T46" fmla="*/ 37 w 47"/>
              <a:gd name="T47" fmla="*/ 41 h 42"/>
              <a:gd name="T48" fmla="*/ 40 w 47"/>
              <a:gd name="T49" fmla="*/ 39 h 42"/>
              <a:gd name="T50" fmla="*/ 40 w 47"/>
              <a:gd name="T51" fmla="*/ 37 h 42"/>
              <a:gd name="T52" fmla="*/ 20 w 47"/>
              <a:gd name="T53" fmla="*/ 15 h 42"/>
              <a:gd name="T54" fmla="*/ 46 w 47"/>
              <a:gd name="T55" fmla="*/ 5 h 42"/>
              <a:gd name="T56" fmla="*/ 45 w 47"/>
              <a:gd name="T57" fmla="*/ 5 h 42"/>
              <a:gd name="T58" fmla="*/ 43 w 47"/>
              <a:gd name="T59" fmla="*/ 8 h 42"/>
              <a:gd name="T60" fmla="*/ 38 w 47"/>
              <a:gd name="T61" fmla="*/ 9 h 42"/>
              <a:gd name="T62" fmla="*/ 37 w 47"/>
              <a:gd name="T63" fmla="*/ 5 h 42"/>
              <a:gd name="T64" fmla="*/ 39 w 47"/>
              <a:gd name="T65" fmla="*/ 1 h 42"/>
              <a:gd name="T66" fmla="*/ 38 w 47"/>
              <a:gd name="T67" fmla="*/ 1 h 42"/>
              <a:gd name="T68" fmla="*/ 32 w 47"/>
              <a:gd name="T69" fmla="*/ 6 h 42"/>
              <a:gd name="T70" fmla="*/ 30 w 47"/>
              <a:gd name="T71" fmla="*/ 14 h 42"/>
              <a:gd name="T72" fmla="*/ 27 w 47"/>
              <a:gd name="T73" fmla="*/ 17 h 42"/>
              <a:gd name="T74" fmla="*/ 30 w 47"/>
              <a:gd name="T75" fmla="*/ 21 h 42"/>
              <a:gd name="T76" fmla="*/ 34 w 47"/>
              <a:gd name="T77" fmla="*/ 17 h 42"/>
              <a:gd name="T78" fmla="*/ 38 w 47"/>
              <a:gd name="T79" fmla="*/ 16 h 42"/>
              <a:gd name="T80" fmla="*/ 46 w 47"/>
              <a:gd name="T81" fmla="*/ 13 h 42"/>
              <a:gd name="T82" fmla="*/ 46 w 47"/>
              <a:gd name="T83" fmla="*/ 5 h 42"/>
              <a:gd name="T84" fmla="*/ 6 w 47"/>
              <a:gd name="T85" fmla="*/ 37 h 42"/>
              <a:gd name="T86" fmla="*/ 6 w 47"/>
              <a:gd name="T87" fmla="*/ 39 h 42"/>
              <a:gd name="T88" fmla="*/ 8 w 47"/>
              <a:gd name="T89" fmla="*/ 41 h 42"/>
              <a:gd name="T90" fmla="*/ 10 w 47"/>
              <a:gd name="T91" fmla="*/ 41 h 42"/>
              <a:gd name="T92" fmla="*/ 22 w 47"/>
              <a:gd name="T93" fmla="*/ 30 h 42"/>
              <a:gd name="T94" fmla="*/ 18 w 47"/>
              <a:gd name="T95" fmla="*/ 26 h 42"/>
              <a:gd name="T96" fmla="*/ 6 w 47"/>
              <a:gd name="T97" fmla="*/ 3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" h="42">
                <a:moveTo>
                  <a:pt x="7" y="13"/>
                </a:moveTo>
                <a:cubicBezTo>
                  <a:pt x="9" y="12"/>
                  <a:pt x="11" y="13"/>
                  <a:pt x="13" y="16"/>
                </a:cubicBezTo>
                <a:cubicBezTo>
                  <a:pt x="14" y="16"/>
                  <a:pt x="14" y="16"/>
                  <a:pt x="14" y="15"/>
                </a:cubicBezTo>
                <a:cubicBezTo>
                  <a:pt x="14" y="15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7" y="10"/>
                  <a:pt x="16" y="9"/>
                </a:cubicBezTo>
                <a:cubicBezTo>
                  <a:pt x="12" y="4"/>
                  <a:pt x="28" y="0"/>
                  <a:pt x="25" y="0"/>
                </a:cubicBezTo>
                <a:cubicBezTo>
                  <a:pt x="24" y="0"/>
                  <a:pt x="19" y="0"/>
                  <a:pt x="18" y="0"/>
                </a:cubicBezTo>
                <a:cubicBezTo>
                  <a:pt x="15" y="0"/>
                  <a:pt x="12" y="3"/>
                  <a:pt x="10" y="4"/>
                </a:cubicBezTo>
                <a:cubicBezTo>
                  <a:pt x="7" y="6"/>
                  <a:pt x="6" y="7"/>
                  <a:pt x="6" y="7"/>
                </a:cubicBezTo>
                <a:cubicBezTo>
                  <a:pt x="5" y="8"/>
                  <a:pt x="6" y="9"/>
                  <a:pt x="5" y="10"/>
                </a:cubicBezTo>
                <a:cubicBezTo>
                  <a:pt x="3" y="12"/>
                  <a:pt x="3" y="11"/>
                  <a:pt x="2" y="11"/>
                </a:cubicBezTo>
                <a:cubicBezTo>
                  <a:pt x="1" y="12"/>
                  <a:pt x="0" y="13"/>
                  <a:pt x="0" y="13"/>
                </a:cubicBezTo>
                <a:cubicBezTo>
                  <a:pt x="0" y="13"/>
                  <a:pt x="0" y="14"/>
                  <a:pt x="0" y="14"/>
                </a:cubicBezTo>
                <a:cubicBezTo>
                  <a:pt x="0" y="14"/>
                  <a:pt x="3" y="17"/>
                  <a:pt x="3" y="17"/>
                </a:cubicBezTo>
                <a:cubicBezTo>
                  <a:pt x="3" y="18"/>
                  <a:pt x="4" y="18"/>
                  <a:pt x="5" y="18"/>
                </a:cubicBezTo>
                <a:cubicBezTo>
                  <a:pt x="5" y="17"/>
                  <a:pt x="6" y="16"/>
                  <a:pt x="6" y="16"/>
                </a:cubicBezTo>
                <a:cubicBezTo>
                  <a:pt x="6" y="16"/>
                  <a:pt x="6" y="14"/>
                  <a:pt x="7" y="13"/>
                </a:cubicBezTo>
                <a:close/>
                <a:moveTo>
                  <a:pt x="20" y="15"/>
                </a:moveTo>
                <a:cubicBezTo>
                  <a:pt x="20" y="14"/>
                  <a:pt x="20" y="14"/>
                  <a:pt x="19" y="15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7" y="41"/>
                  <a:pt x="37" y="41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38"/>
                  <a:pt x="40" y="38"/>
                  <a:pt x="40" y="37"/>
                </a:cubicBezTo>
                <a:lnTo>
                  <a:pt x="20" y="15"/>
                </a:lnTo>
                <a:close/>
                <a:moveTo>
                  <a:pt x="46" y="5"/>
                </a:moveTo>
                <a:cubicBezTo>
                  <a:pt x="46" y="4"/>
                  <a:pt x="46" y="4"/>
                  <a:pt x="45" y="5"/>
                </a:cubicBezTo>
                <a:cubicBezTo>
                  <a:pt x="45" y="5"/>
                  <a:pt x="44" y="7"/>
                  <a:pt x="43" y="8"/>
                </a:cubicBezTo>
                <a:cubicBezTo>
                  <a:pt x="42" y="9"/>
                  <a:pt x="41" y="11"/>
                  <a:pt x="38" y="9"/>
                </a:cubicBezTo>
                <a:cubicBezTo>
                  <a:pt x="36" y="7"/>
                  <a:pt x="37" y="6"/>
                  <a:pt x="37" y="5"/>
                </a:cubicBezTo>
                <a:cubicBezTo>
                  <a:pt x="38" y="4"/>
                  <a:pt x="39" y="2"/>
                  <a:pt x="39" y="1"/>
                </a:cubicBezTo>
                <a:cubicBezTo>
                  <a:pt x="40" y="1"/>
                  <a:pt x="39" y="0"/>
                  <a:pt x="38" y="1"/>
                </a:cubicBezTo>
                <a:cubicBezTo>
                  <a:pt x="38" y="1"/>
                  <a:pt x="33" y="3"/>
                  <a:pt x="32" y="6"/>
                </a:cubicBezTo>
                <a:cubicBezTo>
                  <a:pt x="31" y="9"/>
                  <a:pt x="32" y="11"/>
                  <a:pt x="30" y="14"/>
                </a:cubicBezTo>
                <a:cubicBezTo>
                  <a:pt x="27" y="17"/>
                  <a:pt x="27" y="17"/>
                  <a:pt x="27" y="17"/>
                </a:cubicBezTo>
                <a:cubicBezTo>
                  <a:pt x="30" y="21"/>
                  <a:pt x="30" y="21"/>
                  <a:pt x="30" y="21"/>
                </a:cubicBezTo>
                <a:cubicBezTo>
                  <a:pt x="34" y="17"/>
                  <a:pt x="34" y="17"/>
                  <a:pt x="34" y="17"/>
                </a:cubicBezTo>
                <a:cubicBezTo>
                  <a:pt x="35" y="16"/>
                  <a:pt x="37" y="16"/>
                  <a:pt x="38" y="16"/>
                </a:cubicBezTo>
                <a:cubicBezTo>
                  <a:pt x="42" y="17"/>
                  <a:pt x="44" y="15"/>
                  <a:pt x="46" y="13"/>
                </a:cubicBezTo>
                <a:cubicBezTo>
                  <a:pt x="47" y="11"/>
                  <a:pt x="47" y="6"/>
                  <a:pt x="46" y="5"/>
                </a:cubicBezTo>
                <a:close/>
                <a:moveTo>
                  <a:pt x="6" y="37"/>
                </a:moveTo>
                <a:cubicBezTo>
                  <a:pt x="6" y="38"/>
                  <a:pt x="6" y="39"/>
                  <a:pt x="6" y="39"/>
                </a:cubicBezTo>
                <a:cubicBezTo>
                  <a:pt x="8" y="41"/>
                  <a:pt x="8" y="41"/>
                  <a:pt x="8" y="41"/>
                </a:cubicBezTo>
                <a:cubicBezTo>
                  <a:pt x="9" y="42"/>
                  <a:pt x="10" y="42"/>
                  <a:pt x="10" y="41"/>
                </a:cubicBezTo>
                <a:cubicBezTo>
                  <a:pt x="22" y="30"/>
                  <a:pt x="22" y="30"/>
                  <a:pt x="22" y="30"/>
                </a:cubicBezTo>
                <a:cubicBezTo>
                  <a:pt x="18" y="26"/>
                  <a:pt x="18" y="26"/>
                  <a:pt x="18" y="26"/>
                </a:cubicBezTo>
                <a:lnTo>
                  <a:pt x="6" y="37"/>
                </a:lnTo>
                <a:close/>
              </a:path>
            </a:pathLst>
          </a:custGeom>
          <a:solidFill>
            <a:schemeClr val="accent2">
              <a:alpha val="14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739034" y="3890748"/>
            <a:ext cx="5494163" cy="5994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There 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are many variations of passages of Lorem Ipsum available, but the majority have suffered alteration in some form, by injected 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humor.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"/>
          </p:nvPr>
        </p:nvSpPr>
        <p:spPr>
          <a:xfrm>
            <a:off x="5148064" y="1711549"/>
            <a:ext cx="2448272" cy="5595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You must begin defining user needs, what goals you plan to accomplish and how you plan on positioning yourself within the competition.</a:t>
            </a: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5127592" y="1336100"/>
            <a:ext cx="2884425" cy="441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355976" y="1336100"/>
            <a:ext cx="576064" cy="576064"/>
          </a:xfrm>
          <a:prstGeom prst="ellipse">
            <a:avLst/>
          </a:prstGeom>
          <a:solidFill>
            <a:schemeClr val="bg2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4340324" y="1303927"/>
            <a:ext cx="634782" cy="5421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accent2"/>
                </a:solidFill>
                <a:cs typeface="+mn-ea"/>
                <a:sym typeface="+mn-lt"/>
              </a:rPr>
              <a:t>3</a:t>
            </a:r>
            <a:endParaRPr lang="en-US" altLang="zh-CN" sz="3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909000" y="910078"/>
            <a:ext cx="1740030" cy="498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You must begin defining user needs, what goals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6" name="Title 13"/>
          <p:cNvSpPr txBox="1">
            <a:spLocks/>
          </p:cNvSpPr>
          <p:nvPr/>
        </p:nvSpPr>
        <p:spPr>
          <a:xfrm>
            <a:off x="599018" y="534628"/>
            <a:ext cx="2050012" cy="441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2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027065" y="1575012"/>
            <a:ext cx="576064" cy="576064"/>
          </a:xfrm>
          <a:prstGeom prst="ellipse">
            <a:avLst/>
          </a:prstGeom>
          <a:solidFill>
            <a:schemeClr val="bg2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1997706" y="1515258"/>
            <a:ext cx="634782" cy="5421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accent2"/>
                </a:solidFill>
                <a:cs typeface="+mn-ea"/>
                <a:sym typeface="+mn-lt"/>
              </a:rPr>
              <a:t>4</a:t>
            </a:r>
            <a:endParaRPr lang="en-US" altLang="zh-CN" sz="3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9" name="Freeform 197"/>
          <p:cNvSpPr>
            <a:spLocks noEditPoints="1"/>
          </p:cNvSpPr>
          <p:nvPr/>
        </p:nvSpPr>
        <p:spPr bwMode="auto">
          <a:xfrm>
            <a:off x="2831311" y="2712998"/>
            <a:ext cx="1524665" cy="1043914"/>
          </a:xfrm>
          <a:custGeom>
            <a:avLst/>
            <a:gdLst>
              <a:gd name="T0" fmla="*/ 19 w 47"/>
              <a:gd name="T1" fmla="*/ 25 h 32"/>
              <a:gd name="T2" fmla="*/ 21 w 47"/>
              <a:gd name="T3" fmla="*/ 31 h 32"/>
              <a:gd name="T4" fmla="*/ 27 w 47"/>
              <a:gd name="T5" fmla="*/ 29 h 32"/>
              <a:gd name="T6" fmla="*/ 38 w 47"/>
              <a:gd name="T7" fmla="*/ 1 h 32"/>
              <a:gd name="T8" fmla="*/ 19 w 47"/>
              <a:gd name="T9" fmla="*/ 25 h 32"/>
              <a:gd name="T10" fmla="*/ 23 w 47"/>
              <a:gd name="T11" fmla="*/ 7 h 32"/>
              <a:gd name="T12" fmla="*/ 26 w 47"/>
              <a:gd name="T13" fmla="*/ 7 h 32"/>
              <a:gd name="T14" fmla="*/ 30 w 47"/>
              <a:gd name="T15" fmla="*/ 3 h 32"/>
              <a:gd name="T16" fmla="*/ 23 w 47"/>
              <a:gd name="T17" fmla="*/ 2 h 32"/>
              <a:gd name="T18" fmla="*/ 0 w 47"/>
              <a:gd name="T19" fmla="*/ 27 h 32"/>
              <a:gd name="T20" fmla="*/ 0 w 47"/>
              <a:gd name="T21" fmla="*/ 30 h 32"/>
              <a:gd name="T22" fmla="*/ 3 w 47"/>
              <a:gd name="T23" fmla="*/ 32 h 32"/>
              <a:gd name="T24" fmla="*/ 5 w 47"/>
              <a:gd name="T25" fmla="*/ 29 h 32"/>
              <a:gd name="T26" fmla="*/ 5 w 47"/>
              <a:gd name="T27" fmla="*/ 27 h 32"/>
              <a:gd name="T28" fmla="*/ 23 w 47"/>
              <a:gd name="T29" fmla="*/ 7 h 32"/>
              <a:gd name="T30" fmla="*/ 40 w 47"/>
              <a:gd name="T31" fmla="*/ 10 h 32"/>
              <a:gd name="T32" fmla="*/ 38 w 47"/>
              <a:gd name="T33" fmla="*/ 15 h 32"/>
              <a:gd name="T34" fmla="*/ 42 w 47"/>
              <a:gd name="T35" fmla="*/ 27 h 32"/>
              <a:gd name="T36" fmla="*/ 42 w 47"/>
              <a:gd name="T37" fmla="*/ 29 h 32"/>
              <a:gd name="T38" fmla="*/ 44 w 47"/>
              <a:gd name="T39" fmla="*/ 32 h 32"/>
              <a:gd name="T40" fmla="*/ 44 w 47"/>
              <a:gd name="T41" fmla="*/ 32 h 32"/>
              <a:gd name="T42" fmla="*/ 47 w 47"/>
              <a:gd name="T43" fmla="*/ 30 h 32"/>
              <a:gd name="T44" fmla="*/ 47 w 47"/>
              <a:gd name="T45" fmla="*/ 27 h 32"/>
              <a:gd name="T46" fmla="*/ 40 w 47"/>
              <a:gd name="T47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2">
                <a:moveTo>
                  <a:pt x="19" y="25"/>
                </a:moveTo>
                <a:cubicBezTo>
                  <a:pt x="17" y="27"/>
                  <a:pt x="18" y="30"/>
                  <a:pt x="21" y="31"/>
                </a:cubicBezTo>
                <a:cubicBezTo>
                  <a:pt x="23" y="32"/>
                  <a:pt x="26" y="32"/>
                  <a:pt x="27" y="29"/>
                </a:cubicBezTo>
                <a:cubicBezTo>
                  <a:pt x="29" y="26"/>
                  <a:pt x="39" y="1"/>
                  <a:pt x="38" y="1"/>
                </a:cubicBezTo>
                <a:cubicBezTo>
                  <a:pt x="37" y="0"/>
                  <a:pt x="21" y="22"/>
                  <a:pt x="19" y="25"/>
                </a:cubicBezTo>
                <a:close/>
                <a:moveTo>
                  <a:pt x="23" y="7"/>
                </a:moveTo>
                <a:cubicBezTo>
                  <a:pt x="24" y="7"/>
                  <a:pt x="25" y="7"/>
                  <a:pt x="26" y="7"/>
                </a:cubicBezTo>
                <a:cubicBezTo>
                  <a:pt x="27" y="6"/>
                  <a:pt x="29" y="4"/>
                  <a:pt x="30" y="3"/>
                </a:cubicBezTo>
                <a:cubicBezTo>
                  <a:pt x="28" y="2"/>
                  <a:pt x="26" y="2"/>
                  <a:pt x="23" y="2"/>
                </a:cubicBezTo>
                <a:cubicBezTo>
                  <a:pt x="10" y="2"/>
                  <a:pt x="0" y="13"/>
                  <a:pt x="0" y="27"/>
                </a:cubicBezTo>
                <a:cubicBezTo>
                  <a:pt x="0" y="28"/>
                  <a:pt x="0" y="29"/>
                  <a:pt x="0" y="30"/>
                </a:cubicBezTo>
                <a:cubicBezTo>
                  <a:pt x="0" y="31"/>
                  <a:pt x="1" y="32"/>
                  <a:pt x="3" y="32"/>
                </a:cubicBezTo>
                <a:cubicBezTo>
                  <a:pt x="4" y="32"/>
                  <a:pt x="5" y="31"/>
                  <a:pt x="5" y="29"/>
                </a:cubicBezTo>
                <a:cubicBezTo>
                  <a:pt x="5" y="29"/>
                  <a:pt x="5" y="28"/>
                  <a:pt x="5" y="27"/>
                </a:cubicBezTo>
                <a:cubicBezTo>
                  <a:pt x="5" y="16"/>
                  <a:pt x="13" y="7"/>
                  <a:pt x="23" y="7"/>
                </a:cubicBezTo>
                <a:close/>
                <a:moveTo>
                  <a:pt x="40" y="10"/>
                </a:moveTo>
                <a:cubicBezTo>
                  <a:pt x="40" y="11"/>
                  <a:pt x="39" y="13"/>
                  <a:pt x="38" y="15"/>
                </a:cubicBezTo>
                <a:cubicBezTo>
                  <a:pt x="41" y="18"/>
                  <a:pt x="42" y="22"/>
                  <a:pt x="42" y="27"/>
                </a:cubicBezTo>
                <a:cubicBezTo>
                  <a:pt x="42" y="28"/>
                  <a:pt x="42" y="29"/>
                  <a:pt x="42" y="29"/>
                </a:cubicBezTo>
                <a:cubicBezTo>
                  <a:pt x="42" y="31"/>
                  <a:pt x="43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6" y="32"/>
                  <a:pt x="47" y="31"/>
                  <a:pt x="47" y="30"/>
                </a:cubicBezTo>
                <a:cubicBezTo>
                  <a:pt x="47" y="29"/>
                  <a:pt x="47" y="28"/>
                  <a:pt x="47" y="27"/>
                </a:cubicBezTo>
                <a:cubicBezTo>
                  <a:pt x="47" y="20"/>
                  <a:pt x="44" y="14"/>
                  <a:pt x="40" y="10"/>
                </a:cubicBezTo>
                <a:close/>
              </a:path>
            </a:pathLst>
          </a:custGeom>
          <a:solidFill>
            <a:schemeClr val="accent2">
              <a:alpha val="14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977708" y="3522674"/>
            <a:ext cx="576064" cy="576064"/>
          </a:xfrm>
          <a:prstGeom prst="ellipse">
            <a:avLst/>
          </a:prstGeom>
          <a:solidFill>
            <a:schemeClr val="bg2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963441" y="3475782"/>
            <a:ext cx="634782" cy="5421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accent2"/>
                </a:solidFill>
                <a:cs typeface="+mn-ea"/>
                <a:sym typeface="+mn-lt"/>
              </a:rPr>
              <a:t>5</a:t>
            </a:r>
            <a:endParaRPr lang="en-US" altLang="zh-CN" sz="3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12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val 799"/>
          <p:cNvSpPr>
            <a:spLocks noChangeArrowheads="1"/>
          </p:cNvSpPr>
          <p:nvPr/>
        </p:nvSpPr>
        <p:spPr bwMode="auto">
          <a:xfrm>
            <a:off x="488114" y="1605382"/>
            <a:ext cx="8235000" cy="3544751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1950349" y="2861133"/>
            <a:ext cx="2082089" cy="701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69" name="Title 13"/>
          <p:cNvSpPr txBox="1">
            <a:spLocks/>
          </p:cNvSpPr>
          <p:nvPr/>
        </p:nvSpPr>
        <p:spPr>
          <a:xfrm>
            <a:off x="2465996" y="2516899"/>
            <a:ext cx="1480717" cy="305089"/>
          </a:xfrm>
          <a:prstGeom prst="roundRect">
            <a:avLst/>
          </a:prstGeom>
          <a:solidFill>
            <a:srgbClr val="FCFCFC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1600" b="1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 rot="5400000">
            <a:off x="3900130" y="3041071"/>
            <a:ext cx="1410968" cy="2821936"/>
          </a:xfrm>
          <a:custGeom>
            <a:avLst/>
            <a:gdLst>
              <a:gd name="connsiteX0" fmla="*/ 1008982 w 1008982"/>
              <a:gd name="connsiteY0" fmla="*/ 0 h 2017964"/>
              <a:gd name="connsiteX1" fmla="*/ 1008982 w 1008982"/>
              <a:gd name="connsiteY1" fmla="*/ 2017964 h 2017964"/>
              <a:gd name="connsiteX2" fmla="*/ 0 w 1008982"/>
              <a:gd name="connsiteY2" fmla="*/ 1008982 h 2017964"/>
              <a:gd name="connsiteX3" fmla="*/ 1008982 w 1008982"/>
              <a:gd name="connsiteY3" fmla="*/ 0 h 201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982" h="2017964">
                <a:moveTo>
                  <a:pt x="1008982" y="0"/>
                </a:moveTo>
                <a:lnTo>
                  <a:pt x="1008982" y="2017964"/>
                </a:lnTo>
                <a:cubicBezTo>
                  <a:pt x="451737" y="2017964"/>
                  <a:pt x="0" y="1566227"/>
                  <a:pt x="0" y="1008982"/>
                </a:cubicBezTo>
                <a:cubicBezTo>
                  <a:pt x="0" y="451737"/>
                  <a:pt x="451737" y="0"/>
                  <a:pt x="100898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 smtClean="0">
              <a:cs typeface="+mn-ea"/>
              <a:sym typeface="+mn-lt"/>
            </a:endParaRPr>
          </a:p>
          <a:p>
            <a:pPr algn="ctr"/>
            <a:endParaRPr lang="en-US" sz="1100" b="1" dirty="0">
              <a:cs typeface="+mn-ea"/>
              <a:sym typeface="+mn-lt"/>
            </a:endParaRPr>
          </a:p>
          <a:p>
            <a:pPr algn="ctr"/>
            <a:endParaRPr lang="en-US" sz="1100" b="1" dirty="0" smtClean="0">
              <a:cs typeface="+mn-ea"/>
              <a:sym typeface="+mn-lt"/>
            </a:endParaRPr>
          </a:p>
        </p:txBody>
      </p:sp>
      <p:sp>
        <p:nvSpPr>
          <p:cNvPr id="29" name="Freeform 460"/>
          <p:cNvSpPr>
            <a:spLocks noEditPoints="1"/>
          </p:cNvSpPr>
          <p:nvPr/>
        </p:nvSpPr>
        <p:spPr bwMode="auto">
          <a:xfrm>
            <a:off x="4035371" y="4139573"/>
            <a:ext cx="1144255" cy="933004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5271857" y="2871328"/>
            <a:ext cx="2082089" cy="701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24" name="Title 13"/>
          <p:cNvSpPr txBox="1">
            <a:spLocks/>
          </p:cNvSpPr>
          <p:nvPr/>
        </p:nvSpPr>
        <p:spPr>
          <a:xfrm>
            <a:off x="5368140" y="2524245"/>
            <a:ext cx="1419267" cy="283604"/>
          </a:xfrm>
          <a:prstGeom prst="roundRect">
            <a:avLst/>
          </a:prstGeom>
          <a:solidFill>
            <a:srgbClr val="FCFCFC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600" b="1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372200" y="4147486"/>
            <a:ext cx="2082089" cy="701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32" name="Title 13"/>
          <p:cNvSpPr txBox="1">
            <a:spLocks/>
          </p:cNvSpPr>
          <p:nvPr/>
        </p:nvSpPr>
        <p:spPr>
          <a:xfrm>
            <a:off x="6421861" y="3797651"/>
            <a:ext cx="1377789" cy="283604"/>
          </a:xfrm>
          <a:prstGeom prst="roundRect">
            <a:avLst/>
          </a:prstGeom>
          <a:solidFill>
            <a:srgbClr val="FCFCFC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600" b="1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777236" y="4056969"/>
            <a:ext cx="1730205" cy="701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05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05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50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050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sz="105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5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5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5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39" name="Text Placeholder 4"/>
          <p:cNvSpPr txBox="1">
            <a:spLocks/>
          </p:cNvSpPr>
          <p:nvPr/>
        </p:nvSpPr>
        <p:spPr>
          <a:xfrm>
            <a:off x="6278313" y="1186469"/>
            <a:ext cx="2520280" cy="28208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400">
              <a:spcBef>
                <a:spcPct val="20000"/>
              </a:spcBef>
            </a:pPr>
            <a:r>
              <a:rPr lang="en-US" sz="1200" dirty="0">
                <a:solidFill>
                  <a:schemeClr val="tx1">
                    <a:lumMod val="20000"/>
                    <a:lumOff val="8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endParaRPr lang="en-US" sz="1200" dirty="0">
              <a:solidFill>
                <a:schemeClr val="tx1">
                  <a:lumMod val="20000"/>
                  <a:lumOff val="8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Title 13"/>
          <p:cNvSpPr txBox="1">
            <a:spLocks/>
          </p:cNvSpPr>
          <p:nvPr/>
        </p:nvSpPr>
        <p:spPr>
          <a:xfrm>
            <a:off x="5375282" y="542119"/>
            <a:ext cx="348798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 fontAlgn="base"/>
            <a:r>
              <a:rPr lang="en-US" sz="36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3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itle 13"/>
          <p:cNvSpPr txBox="1">
            <a:spLocks/>
          </p:cNvSpPr>
          <p:nvPr/>
        </p:nvSpPr>
        <p:spPr>
          <a:xfrm>
            <a:off x="985279" y="3717744"/>
            <a:ext cx="1480717" cy="305089"/>
          </a:xfrm>
          <a:prstGeom prst="roundRect">
            <a:avLst/>
          </a:prstGeom>
          <a:solidFill>
            <a:srgbClr val="FCFCFC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1600" b="1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611561" y="95709"/>
            <a:ext cx="1368152" cy="5097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lowchart: Off-page Connector 29"/>
          <p:cNvSpPr/>
          <p:nvPr/>
        </p:nvSpPr>
        <p:spPr>
          <a:xfrm>
            <a:off x="0" y="-11280"/>
            <a:ext cx="611560" cy="56680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26" name="Freeform 384"/>
          <p:cNvSpPr>
            <a:spLocks noEditPoints="1"/>
          </p:cNvSpPr>
          <p:nvPr/>
        </p:nvSpPr>
        <p:spPr bwMode="auto">
          <a:xfrm>
            <a:off x="144894" y="111236"/>
            <a:ext cx="321771" cy="321771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895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92592" y="1275606"/>
            <a:ext cx="3151408" cy="28337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idx="4294967295"/>
          </p:nvPr>
        </p:nvSpPr>
        <p:spPr>
          <a:xfrm>
            <a:off x="6217468" y="2748273"/>
            <a:ext cx="2536329" cy="963046"/>
          </a:xfrm>
        </p:spPr>
        <p:txBody>
          <a:bodyPr>
            <a:noAutofit/>
          </a:bodyPr>
          <a:lstStyle/>
          <a:p>
            <a:pPr marL="0" indent="0" algn="dist"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Ipsum has been the industry's standard dummy text ever since the 1500s, when an unknown printer took a 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galley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6" name="Title 13"/>
          <p:cNvSpPr txBox="1">
            <a:spLocks/>
          </p:cNvSpPr>
          <p:nvPr/>
        </p:nvSpPr>
        <p:spPr>
          <a:xfrm>
            <a:off x="6154903" y="1598692"/>
            <a:ext cx="2827006" cy="10937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3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615425" y="4352082"/>
            <a:ext cx="2849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Photoshop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Illustrator, Html, CSS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" name="图片占位符 4"/>
          <p:cNvSpPr>
            <a:spLocks noGrp="1"/>
          </p:cNvSpPr>
          <p:nvPr>
            <p:ph type="pic" idx="1"/>
          </p:nvPr>
        </p:nvSpPr>
        <p:spPr>
          <a:xfrm>
            <a:off x="0" y="1279733"/>
            <a:ext cx="5992813" cy="2828925"/>
          </a:xfrm>
          <a:solidFill>
            <a:schemeClr val="bg2"/>
          </a:solidFill>
        </p:spPr>
      </p:sp>
      <p:sp>
        <p:nvSpPr>
          <p:cNvPr id="17" name="Flowchart: Off-page Connector 29"/>
          <p:cNvSpPr/>
          <p:nvPr/>
        </p:nvSpPr>
        <p:spPr>
          <a:xfrm>
            <a:off x="678707" y="4275682"/>
            <a:ext cx="796949" cy="345738"/>
          </a:xfrm>
          <a:prstGeom prst="round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917" y="4282832"/>
            <a:ext cx="775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ysClr val="windowText" lastClr="000000"/>
                </a:solidFill>
                <a:cs typeface="+mn-ea"/>
                <a:sym typeface="+mn-lt"/>
              </a:rPr>
              <a:t>TEXT</a:t>
            </a:r>
            <a:endParaRPr lang="zh-CN" altLang="en-US" dirty="0">
              <a:solidFill>
                <a:sysClr val="windowText" lastClr="000000"/>
              </a:solidFill>
            </a:endParaRPr>
          </a:p>
        </p:txBody>
      </p:sp>
      <p:cxnSp>
        <p:nvCxnSpPr>
          <p:cNvPr id="21" name="Straight Connector 401"/>
          <p:cNvCxnSpPr/>
          <p:nvPr/>
        </p:nvCxnSpPr>
        <p:spPr>
          <a:xfrm>
            <a:off x="6300192" y="2569353"/>
            <a:ext cx="1800200" cy="0"/>
          </a:xfrm>
          <a:prstGeom prst="line">
            <a:avLst/>
          </a:prstGeom>
          <a:ln>
            <a:solidFill>
              <a:schemeClr val="bg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7307636" y="95709"/>
            <a:ext cx="1368152" cy="5097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Flowchart: Off-page Connector 29"/>
          <p:cNvSpPr/>
          <p:nvPr/>
        </p:nvSpPr>
        <p:spPr>
          <a:xfrm>
            <a:off x="8524217" y="-11280"/>
            <a:ext cx="611560" cy="56680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22" name="Freeform 384"/>
          <p:cNvSpPr>
            <a:spLocks noEditPoints="1"/>
          </p:cNvSpPr>
          <p:nvPr/>
        </p:nvSpPr>
        <p:spPr bwMode="auto">
          <a:xfrm>
            <a:off x="8669111" y="111236"/>
            <a:ext cx="321771" cy="321771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200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2247869"/>
            <a:ext cx="5256584" cy="107669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Oval 799"/>
          <p:cNvSpPr>
            <a:spLocks noChangeArrowheads="1"/>
          </p:cNvSpPr>
          <p:nvPr/>
        </p:nvSpPr>
        <p:spPr bwMode="auto">
          <a:xfrm flipV="1">
            <a:off x="1547664" y="-2"/>
            <a:ext cx="5904655" cy="3214843"/>
          </a:xfrm>
          <a:prstGeom prst="triangl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itle 13"/>
          <p:cNvSpPr txBox="1">
            <a:spLocks/>
          </p:cNvSpPr>
          <p:nvPr/>
        </p:nvSpPr>
        <p:spPr>
          <a:xfrm>
            <a:off x="3233964" y="254305"/>
            <a:ext cx="2532054" cy="2017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15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n-US" sz="6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699792" y="3693843"/>
            <a:ext cx="3744416" cy="571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elit. Curabitur elementum posuere pretium. </a:t>
            </a:r>
            <a:endParaRPr lang="en-US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200825" y="2357592"/>
            <a:ext cx="4608512" cy="857250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ABOUT US</a:t>
            </a:r>
            <a:endParaRPr lang="en-US" sz="4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1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通用01_C1">
      <a:dk1>
        <a:srgbClr val="778B8C"/>
      </a:dk1>
      <a:lt1>
        <a:srgbClr val="000000"/>
      </a:lt1>
      <a:dk2>
        <a:srgbClr val="000000"/>
      </a:dk2>
      <a:lt2>
        <a:srgbClr val="F9F9F9"/>
      </a:lt2>
      <a:accent1>
        <a:srgbClr val="A9D400"/>
      </a:accent1>
      <a:accent2>
        <a:srgbClr val="273532"/>
      </a:accent2>
      <a:accent3>
        <a:srgbClr val="42565D"/>
      </a:accent3>
      <a:accent4>
        <a:srgbClr val="7B8E94"/>
      </a:accent4>
      <a:accent5>
        <a:srgbClr val="A0B1B6"/>
      </a:accent5>
      <a:accent6>
        <a:srgbClr val="D5DFE1"/>
      </a:accent6>
      <a:hlink>
        <a:srgbClr val="0563C1"/>
      </a:hlink>
      <a:folHlink>
        <a:srgbClr val="954F72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917</Words>
  <Application>Microsoft Office PowerPoint</Application>
  <PresentationFormat>全屏显示(16:9)</PresentationFormat>
  <Paragraphs>179</Paragraphs>
  <Slides>25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宋体</vt:lpstr>
      <vt:lpstr>微软雅黑</vt:lpstr>
      <vt:lpstr>Arial</vt:lpstr>
      <vt:lpstr>Arial Black</vt:lpstr>
      <vt:lpstr>Calibri</vt:lpstr>
      <vt:lpstr>Impact</vt:lpstr>
      <vt:lpstr>Segoe Script</vt:lpstr>
      <vt:lpstr>Source Sans Pro Light</vt:lpstr>
      <vt:lpstr>Times New Roman</vt:lpstr>
      <vt:lpstr>Verdana</vt:lpstr>
      <vt:lpstr>Office Theme</vt:lpstr>
      <vt:lpstr>ABOOBEE PPT</vt:lpstr>
      <vt:lpstr>PowerPoint 演示文稿</vt:lpstr>
      <vt:lpstr>ABOUT 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ABOUT US</vt:lpstr>
      <vt:lpstr>PowerPoint 演示文稿</vt:lpstr>
      <vt:lpstr>PowerPoint 演示文稿</vt:lpstr>
      <vt:lpstr>PowerPoint 演示文稿</vt:lpstr>
      <vt:lpstr>ABOUT US</vt:lpstr>
      <vt:lpstr>PowerPoint 演示文稿</vt:lpstr>
      <vt:lpstr>PowerPoint 演示文稿</vt:lpstr>
      <vt:lpstr>TEXT HERE</vt:lpstr>
      <vt:lpstr>PowerPoint 演示文稿</vt:lpstr>
      <vt:lpstr>ABOUT US</vt:lpstr>
      <vt:lpstr>PowerPoint 演示文稿</vt:lpstr>
      <vt:lpstr>PowerPoint 演示文稿</vt:lpstr>
      <vt:lpstr>PowerPoint 演示文稿</vt:lpstr>
      <vt:lpstr>PowerPoint 演示文稿</vt:lpstr>
      <vt:lpstr>ABOOBEE PPT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>www.51pptmoban.com</cp:keywords>
  <dc:description/>
  <cp:lastModifiedBy/>
  <cp:revision>1</cp:revision>
  <dcterms:created xsi:type="dcterms:W3CDTF">2015-10-08T06:58:35Z</dcterms:created>
  <dcterms:modified xsi:type="dcterms:W3CDTF">2017-09-29T15:08:41Z</dcterms:modified>
  <cp:category/>
</cp:coreProperties>
</file>