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revisionInfo.xml" ContentType="application/vnd.ms-powerpoint.revisioninfo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0" r:id="rId6"/>
    <p:sldId id="261" r:id="rId7"/>
    <p:sldId id="264" r:id="rId8"/>
    <p:sldId id="259" r:id="rId9"/>
    <p:sldId id="265" r:id="rId10"/>
    <p:sldId id="266" r:id="rId11"/>
    <p:sldId id="267" r:id="rId12"/>
    <p:sldId id="268" r:id="rId13"/>
    <p:sldId id="276" r:id="rId14"/>
    <p:sldId id="269" r:id="rId15"/>
    <p:sldId id="271" r:id="rId16"/>
    <p:sldId id="272" r:id="rId17"/>
    <p:sldId id="273" r:id="rId18"/>
    <p:sldId id="274" r:id="rId19"/>
    <p:sldId id="275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E7FF"/>
    <a:srgbClr val="B7E6FF"/>
    <a:srgbClr val="D8FFFF"/>
    <a:srgbClr val="CBA8FB"/>
    <a:srgbClr val="EBFFFF"/>
    <a:srgbClr val="F6F0FE"/>
    <a:srgbClr val="E6E6E6"/>
    <a:srgbClr val="1EDDFF"/>
    <a:srgbClr val="36CFFF"/>
    <a:srgbClr val="AEC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58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3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13.png"/></Relationships>
</file>

<file path=ppt/charts/_rels/chartEx1.xml.rels><?xml version="1.0" encoding="UTF-8" standalone="yes"?>
<Relationships xmlns="http://schemas.openxmlformats.org/package/2006/relationships"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2D63-440B-9A6D-1FBFE5FBEDF9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63-440B-9A6D-1FBFE5FBE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0126592"/>
        <c:axId val="750124960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63-440B-9A6D-1FBFE5FBE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43"/>
        <c:axId val="1162677968"/>
        <c:axId val="750223392"/>
      </c:barChart>
      <c:catAx>
        <c:axId val="750126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50124960"/>
        <c:crosses val="autoZero"/>
        <c:auto val="1"/>
        <c:lblAlgn val="ctr"/>
        <c:lblOffset val="100"/>
        <c:noMultiLvlLbl val="0"/>
      </c:catAx>
      <c:valAx>
        <c:axId val="750124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50126592"/>
        <c:crosses val="autoZero"/>
        <c:crossBetween val="between"/>
      </c:valAx>
      <c:valAx>
        <c:axId val="750223392"/>
        <c:scaling>
          <c:orientation val="minMax"/>
          <c:max val="5"/>
        </c:scaling>
        <c:delete val="1"/>
        <c:axPos val="r"/>
        <c:numFmt formatCode="General" sourceLinked="1"/>
        <c:majorTickMark val="out"/>
        <c:minorTickMark val="none"/>
        <c:tickLblPos val="nextTo"/>
        <c:crossAx val="1162677968"/>
        <c:crosses val="max"/>
        <c:crossBetween val="between"/>
      </c:valAx>
      <c:catAx>
        <c:axId val="11626779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50223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1-88F2-4CC0-9C17-6FCDD8D0A59E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8F2-4CC0-9C17-6FCDD8D0A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0242816"/>
        <c:axId val="1240240640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8F2-4CC0-9C17-6FCDD8D0A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43"/>
        <c:axId val="1240233568"/>
        <c:axId val="1240241728"/>
      </c:barChart>
      <c:catAx>
        <c:axId val="1240242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0240640"/>
        <c:crosses val="autoZero"/>
        <c:auto val="1"/>
        <c:lblAlgn val="ctr"/>
        <c:lblOffset val="100"/>
        <c:noMultiLvlLbl val="0"/>
      </c:catAx>
      <c:valAx>
        <c:axId val="1240240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0242816"/>
        <c:crosses val="autoZero"/>
        <c:crossBetween val="between"/>
      </c:valAx>
      <c:valAx>
        <c:axId val="1240241728"/>
        <c:scaling>
          <c:orientation val="minMax"/>
          <c:max val="5"/>
        </c:scaling>
        <c:delete val="1"/>
        <c:axPos val="r"/>
        <c:numFmt formatCode="General" sourceLinked="1"/>
        <c:majorTickMark val="out"/>
        <c:minorTickMark val="none"/>
        <c:tickLblPos val="nextTo"/>
        <c:crossAx val="1240233568"/>
        <c:crosses val="max"/>
        <c:crossBetween val="between"/>
      </c:valAx>
      <c:catAx>
        <c:axId val="1240233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402417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>
    <cx:plotArea>
      <cx:plotAreaRegion/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73E6C9-60BF-4E38-B3C4-0458EB652167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E54258B-07DD-4402-9660-A7006BF4EBFB}">
      <dgm:prSet phldrT="[文本]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8E30E758-DCB7-4393-9826-87D4EAE599A3}" type="parTrans" cxnId="{DFEAD6CF-143B-4126-8487-67CCDFAFBA05}">
      <dgm:prSet/>
      <dgm:spPr/>
      <dgm:t>
        <a:bodyPr/>
        <a:lstStyle/>
        <a:p>
          <a:endParaRPr lang="zh-CN" altLang="en-US"/>
        </a:p>
      </dgm:t>
    </dgm:pt>
    <dgm:pt modelId="{C8F251A3-5CB5-4765-BEF7-D2ECCA27FC54}" type="sibTrans" cxnId="{DFEAD6CF-143B-4126-8487-67CCDFAFBA05}">
      <dgm:prSet/>
      <dgm:spPr/>
      <dgm:t>
        <a:bodyPr/>
        <a:lstStyle/>
        <a:p>
          <a:endParaRPr lang="zh-CN" altLang="en-US"/>
        </a:p>
      </dgm:t>
    </dgm:pt>
    <dgm:pt modelId="{7BDA8557-C3FF-4ADD-A9E5-7E16AF3A574C}">
      <dgm:prSet phldrT="[文本]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1AF074CF-2E06-4D88-814C-C27312924DFC}" type="parTrans" cxnId="{324FE25A-133F-44E8-B5A8-79B6A9E4C683}">
      <dgm:prSet/>
      <dgm:spPr/>
      <dgm:t>
        <a:bodyPr/>
        <a:lstStyle/>
        <a:p>
          <a:endParaRPr lang="zh-CN" altLang="en-US"/>
        </a:p>
      </dgm:t>
    </dgm:pt>
    <dgm:pt modelId="{CDEFCCBD-2A61-4080-8DA1-B6610875EB90}" type="sibTrans" cxnId="{324FE25A-133F-44E8-B5A8-79B6A9E4C683}">
      <dgm:prSet/>
      <dgm:spPr/>
      <dgm:t>
        <a:bodyPr/>
        <a:lstStyle/>
        <a:p>
          <a:endParaRPr lang="zh-CN" altLang="en-US"/>
        </a:p>
      </dgm:t>
    </dgm:pt>
    <dgm:pt modelId="{AF5883D7-6440-4419-9C02-3A21C3DEDEA3}">
      <dgm:prSet phldrT="[文本]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C7951CD0-52E3-4CB8-88B5-6700A8CA2B44}" type="parTrans" cxnId="{DA91463B-3738-43BE-9C3E-A7F7C59D003A}">
      <dgm:prSet/>
      <dgm:spPr/>
      <dgm:t>
        <a:bodyPr/>
        <a:lstStyle/>
        <a:p>
          <a:endParaRPr lang="zh-CN" altLang="en-US"/>
        </a:p>
      </dgm:t>
    </dgm:pt>
    <dgm:pt modelId="{50405C3C-A82E-4F00-AB81-3DA3B4585AC8}" type="sibTrans" cxnId="{DA91463B-3738-43BE-9C3E-A7F7C59D003A}">
      <dgm:prSet/>
      <dgm:spPr/>
      <dgm:t>
        <a:bodyPr/>
        <a:lstStyle/>
        <a:p>
          <a:endParaRPr lang="zh-CN" altLang="en-US"/>
        </a:p>
      </dgm:t>
    </dgm:pt>
    <dgm:pt modelId="{75440B6D-DB78-4DE6-900C-05B834F2DCB0}" type="pres">
      <dgm:prSet presAssocID="{2F73E6C9-60BF-4E38-B3C4-0458EB652167}" presName="diagram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DAF8B483-F96F-47BF-AE49-3AC8D3431E47}" type="pres">
      <dgm:prSet presAssocID="{9E54258B-07DD-4402-9660-A7006BF4EBFB}" presName="composite" presStyleCnt="0"/>
      <dgm:spPr/>
    </dgm:pt>
    <dgm:pt modelId="{337E0FEB-6F57-4683-87DA-2A9FCFDB606D}" type="pres">
      <dgm:prSet presAssocID="{9E54258B-07DD-4402-9660-A7006BF4EBFB}" presName="Image" presStyleLbl="bgShp" presStyleIdx="0" presStyleCnt="3"/>
      <dgm:spPr>
        <a:solidFill>
          <a:srgbClr val="B4E7FF"/>
        </a:solidFill>
      </dgm:spPr>
    </dgm:pt>
    <dgm:pt modelId="{97556D9E-302D-46F7-9E5C-1C37F0577972}" type="pres">
      <dgm:prSet presAssocID="{9E54258B-07DD-4402-9660-A7006BF4EBFB}" presName="Parent" presStyleLbl="node0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9A6C08-346F-4153-89D8-B00631D1F4B3}" type="pres">
      <dgm:prSet presAssocID="{C8F251A3-5CB5-4765-BEF7-D2ECCA27FC54}" presName="sibTrans" presStyleCnt="0"/>
      <dgm:spPr/>
    </dgm:pt>
    <dgm:pt modelId="{4D83B401-ECBD-450E-B852-24ED2BA6FEE5}" type="pres">
      <dgm:prSet presAssocID="{7BDA8557-C3FF-4ADD-A9E5-7E16AF3A574C}" presName="composite" presStyleCnt="0"/>
      <dgm:spPr/>
    </dgm:pt>
    <dgm:pt modelId="{E9FE1A32-C756-49E6-8856-F9042C66A2C2}" type="pres">
      <dgm:prSet presAssocID="{7BDA8557-C3FF-4ADD-A9E5-7E16AF3A574C}" presName="Image" presStyleLbl="bgShp" presStyleIdx="1" presStyleCnt="3"/>
      <dgm:spPr>
        <a:solidFill>
          <a:srgbClr val="B4E7FF"/>
        </a:solidFill>
      </dgm:spPr>
    </dgm:pt>
    <dgm:pt modelId="{F1B0B8C2-3EB3-41BB-BDA6-DDA32DBE47F7}" type="pres">
      <dgm:prSet presAssocID="{7BDA8557-C3FF-4ADD-A9E5-7E16AF3A574C}" presName="Parent" presStyleLbl="node0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A790F0-C4D8-4136-8D8E-5A29A71CA05E}" type="pres">
      <dgm:prSet presAssocID="{CDEFCCBD-2A61-4080-8DA1-B6610875EB90}" presName="sibTrans" presStyleCnt="0"/>
      <dgm:spPr/>
    </dgm:pt>
    <dgm:pt modelId="{55F30106-22B8-45D3-BE6D-8E36FEF9BBC7}" type="pres">
      <dgm:prSet presAssocID="{AF5883D7-6440-4419-9C02-3A21C3DEDEA3}" presName="composite" presStyleCnt="0"/>
      <dgm:spPr/>
    </dgm:pt>
    <dgm:pt modelId="{CCE0EDE7-F641-4605-ACA7-8FA1B4748743}" type="pres">
      <dgm:prSet presAssocID="{AF5883D7-6440-4419-9C02-3A21C3DEDEA3}" presName="Image" presStyleLbl="bgShp" presStyleIdx="2" presStyleCnt="3"/>
      <dgm:spPr>
        <a:solidFill>
          <a:srgbClr val="B4E7FF"/>
        </a:solidFill>
      </dgm:spPr>
    </dgm:pt>
    <dgm:pt modelId="{D66C9246-B4DF-46A6-8C02-4CEB05E2F76A}" type="pres">
      <dgm:prSet presAssocID="{AF5883D7-6440-4419-9C02-3A21C3DEDEA3}" presName="Parent" presStyleLbl="node0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91463B-3738-43BE-9C3E-A7F7C59D003A}" srcId="{2F73E6C9-60BF-4E38-B3C4-0458EB652167}" destId="{AF5883D7-6440-4419-9C02-3A21C3DEDEA3}" srcOrd="2" destOrd="0" parTransId="{C7951CD0-52E3-4CB8-88B5-6700A8CA2B44}" sibTransId="{50405C3C-A82E-4F00-AB81-3DA3B4585AC8}"/>
    <dgm:cxn modelId="{4D733E47-7727-49B6-B75E-A6BFF18A70CB}" type="presOf" srcId="{AF5883D7-6440-4419-9C02-3A21C3DEDEA3}" destId="{D66C9246-B4DF-46A6-8C02-4CEB05E2F76A}" srcOrd="0" destOrd="0" presId="urn:microsoft.com/office/officeart/2008/layout/BendingPictureCaption"/>
    <dgm:cxn modelId="{DFEAD6CF-143B-4126-8487-67CCDFAFBA05}" srcId="{2F73E6C9-60BF-4E38-B3C4-0458EB652167}" destId="{9E54258B-07DD-4402-9660-A7006BF4EBFB}" srcOrd="0" destOrd="0" parTransId="{8E30E758-DCB7-4393-9826-87D4EAE599A3}" sibTransId="{C8F251A3-5CB5-4765-BEF7-D2ECCA27FC54}"/>
    <dgm:cxn modelId="{CD952910-8AD8-492A-B95E-0E8EA380C63B}" type="presOf" srcId="{2F73E6C9-60BF-4E38-B3C4-0458EB652167}" destId="{75440B6D-DB78-4DE6-900C-05B834F2DCB0}" srcOrd="0" destOrd="0" presId="urn:microsoft.com/office/officeart/2008/layout/BendingPictureCaption"/>
    <dgm:cxn modelId="{517D2E57-05C8-4C14-8353-72A916619CB1}" type="presOf" srcId="{9E54258B-07DD-4402-9660-A7006BF4EBFB}" destId="{97556D9E-302D-46F7-9E5C-1C37F0577972}" srcOrd="0" destOrd="0" presId="urn:microsoft.com/office/officeart/2008/layout/BendingPictureCaption"/>
    <dgm:cxn modelId="{324FE25A-133F-44E8-B5A8-79B6A9E4C683}" srcId="{2F73E6C9-60BF-4E38-B3C4-0458EB652167}" destId="{7BDA8557-C3FF-4ADD-A9E5-7E16AF3A574C}" srcOrd="1" destOrd="0" parTransId="{1AF074CF-2E06-4D88-814C-C27312924DFC}" sibTransId="{CDEFCCBD-2A61-4080-8DA1-B6610875EB90}"/>
    <dgm:cxn modelId="{4A09DD00-7991-4679-889D-A15BC2DF8CC9}" type="presOf" srcId="{7BDA8557-C3FF-4ADD-A9E5-7E16AF3A574C}" destId="{F1B0B8C2-3EB3-41BB-BDA6-DDA32DBE47F7}" srcOrd="0" destOrd="0" presId="urn:microsoft.com/office/officeart/2008/layout/BendingPictureCaption"/>
    <dgm:cxn modelId="{AFB36A65-8160-419A-A33A-6E02CD6FFB14}" type="presParOf" srcId="{75440B6D-DB78-4DE6-900C-05B834F2DCB0}" destId="{DAF8B483-F96F-47BF-AE49-3AC8D3431E47}" srcOrd="0" destOrd="0" presId="urn:microsoft.com/office/officeart/2008/layout/BendingPictureCaption"/>
    <dgm:cxn modelId="{510DE94F-C571-4E21-B2A6-315CDBE5AE29}" type="presParOf" srcId="{DAF8B483-F96F-47BF-AE49-3AC8D3431E47}" destId="{337E0FEB-6F57-4683-87DA-2A9FCFDB606D}" srcOrd="0" destOrd="0" presId="urn:microsoft.com/office/officeart/2008/layout/BendingPictureCaption"/>
    <dgm:cxn modelId="{89139186-8A6D-49FF-B25F-13ABD9BC67F8}" type="presParOf" srcId="{DAF8B483-F96F-47BF-AE49-3AC8D3431E47}" destId="{97556D9E-302D-46F7-9E5C-1C37F0577972}" srcOrd="1" destOrd="0" presId="urn:microsoft.com/office/officeart/2008/layout/BendingPictureCaption"/>
    <dgm:cxn modelId="{36D3FA1F-C319-4241-AEAA-BC8ABED64CCF}" type="presParOf" srcId="{75440B6D-DB78-4DE6-900C-05B834F2DCB0}" destId="{BF9A6C08-346F-4153-89D8-B00631D1F4B3}" srcOrd="1" destOrd="0" presId="urn:microsoft.com/office/officeart/2008/layout/BendingPictureCaption"/>
    <dgm:cxn modelId="{1906E9D9-BC6E-4D75-B7AA-1CC4C82EC67E}" type="presParOf" srcId="{75440B6D-DB78-4DE6-900C-05B834F2DCB0}" destId="{4D83B401-ECBD-450E-B852-24ED2BA6FEE5}" srcOrd="2" destOrd="0" presId="urn:microsoft.com/office/officeart/2008/layout/BendingPictureCaption"/>
    <dgm:cxn modelId="{79D2B65C-0AB2-47CF-B541-90444FAEFE0A}" type="presParOf" srcId="{4D83B401-ECBD-450E-B852-24ED2BA6FEE5}" destId="{E9FE1A32-C756-49E6-8856-F9042C66A2C2}" srcOrd="0" destOrd="0" presId="urn:microsoft.com/office/officeart/2008/layout/BendingPictureCaption"/>
    <dgm:cxn modelId="{93FD76B6-661F-4B7A-B364-E14E3450AD1B}" type="presParOf" srcId="{4D83B401-ECBD-450E-B852-24ED2BA6FEE5}" destId="{F1B0B8C2-3EB3-41BB-BDA6-DDA32DBE47F7}" srcOrd="1" destOrd="0" presId="urn:microsoft.com/office/officeart/2008/layout/BendingPictureCaption"/>
    <dgm:cxn modelId="{DB7F985E-3C0A-4FF3-BD4A-D6ACA72B0D2D}" type="presParOf" srcId="{75440B6D-DB78-4DE6-900C-05B834F2DCB0}" destId="{A0A790F0-C4D8-4136-8D8E-5A29A71CA05E}" srcOrd="3" destOrd="0" presId="urn:microsoft.com/office/officeart/2008/layout/BendingPictureCaption"/>
    <dgm:cxn modelId="{11011F08-4E91-42F7-B27E-E405DA7E2598}" type="presParOf" srcId="{75440B6D-DB78-4DE6-900C-05B834F2DCB0}" destId="{55F30106-22B8-45D3-BE6D-8E36FEF9BBC7}" srcOrd="4" destOrd="0" presId="urn:microsoft.com/office/officeart/2008/layout/BendingPictureCaption"/>
    <dgm:cxn modelId="{77D1C31B-5E75-439D-B28A-E9440A4E31A4}" type="presParOf" srcId="{55F30106-22B8-45D3-BE6D-8E36FEF9BBC7}" destId="{CCE0EDE7-F641-4605-ACA7-8FA1B4748743}" srcOrd="0" destOrd="0" presId="urn:microsoft.com/office/officeart/2008/layout/BendingPictureCaption"/>
    <dgm:cxn modelId="{8F1A9F9D-AF66-4A50-9E36-B5602BD5C422}" type="presParOf" srcId="{55F30106-22B8-45D3-BE6D-8E36FEF9BBC7}" destId="{D66C9246-B4DF-46A6-8C02-4CEB05E2F76A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9910BE-C70D-4CD9-B2E1-06106A9EE580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F393B98-E3B5-4AF8-B0C3-C5D1673F7350}">
      <dgm:prSet phldrT="[文本]"/>
      <dgm:spPr>
        <a:solidFill>
          <a:srgbClr val="CBA8FB">
            <a:alpha val="70000"/>
          </a:srgbClr>
        </a:solidFill>
        <a:ln>
          <a:noFill/>
        </a:ln>
        <a:effectLst/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特点</a:t>
          </a:r>
        </a:p>
      </dgm:t>
    </dgm:pt>
    <dgm:pt modelId="{8BF416D4-E0DD-4D5B-9CC2-C78105E04196}" type="parTrans" cxnId="{8A2C61BD-6160-40E1-8AD2-61DE3F1DBA7C}">
      <dgm:prSet/>
      <dgm:spPr/>
      <dgm:t>
        <a:bodyPr/>
        <a:lstStyle/>
        <a:p>
          <a:endParaRPr lang="zh-CN" altLang="en-US"/>
        </a:p>
      </dgm:t>
    </dgm:pt>
    <dgm:pt modelId="{EC2C2796-E865-4094-8B6D-D7CC96D814DC}" type="sibTrans" cxnId="{8A2C61BD-6160-40E1-8AD2-61DE3F1DBA7C}">
      <dgm:prSet/>
      <dgm:spPr/>
      <dgm:t>
        <a:bodyPr/>
        <a:lstStyle/>
        <a:p>
          <a:endParaRPr lang="zh-CN" altLang="en-US"/>
        </a:p>
      </dgm:t>
    </dgm:pt>
    <dgm:pt modelId="{9497CFAC-3B23-48B7-A0F1-9E2916841424}">
      <dgm:prSet phldrT="[文本]"/>
      <dgm:spPr>
        <a:solidFill>
          <a:srgbClr val="B4E7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69AA6BC3-2E0D-4D14-9546-F8E0E1FBC476}" type="parTrans" cxnId="{C1260070-968B-4051-81C5-F95FCDAFBEDE}">
      <dgm:prSet/>
      <dgm:spPr/>
      <dgm:t>
        <a:bodyPr/>
        <a:lstStyle/>
        <a:p>
          <a:endParaRPr lang="zh-CN" altLang="en-US"/>
        </a:p>
      </dgm:t>
    </dgm:pt>
    <dgm:pt modelId="{F3FCCEDF-D30E-4216-A020-E2D47B5E56B7}" type="sibTrans" cxnId="{C1260070-968B-4051-81C5-F95FCDAFBEDE}">
      <dgm:prSet/>
      <dgm:spPr/>
      <dgm:t>
        <a:bodyPr/>
        <a:lstStyle/>
        <a:p>
          <a:endParaRPr lang="zh-CN" altLang="en-US"/>
        </a:p>
      </dgm:t>
    </dgm:pt>
    <dgm:pt modelId="{5D71E28F-B966-401D-B4AE-2B881E35A266}">
      <dgm:prSet phldrT="[文本]"/>
      <dgm:spPr>
        <a:solidFill>
          <a:srgbClr val="B4E7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5077946F-A733-4C0C-A104-B25B5863C3C0}" type="parTrans" cxnId="{2EACA92B-2422-47D8-AD19-4BF3BEAEC43D}">
      <dgm:prSet/>
      <dgm:spPr/>
      <dgm:t>
        <a:bodyPr/>
        <a:lstStyle/>
        <a:p>
          <a:endParaRPr lang="zh-CN" altLang="en-US"/>
        </a:p>
      </dgm:t>
    </dgm:pt>
    <dgm:pt modelId="{DC0B11D7-F071-43DC-B767-A9916AAD4657}" type="sibTrans" cxnId="{2EACA92B-2422-47D8-AD19-4BF3BEAEC43D}">
      <dgm:prSet/>
      <dgm:spPr/>
      <dgm:t>
        <a:bodyPr/>
        <a:lstStyle/>
        <a:p>
          <a:endParaRPr lang="zh-CN" altLang="en-US"/>
        </a:p>
      </dgm:t>
    </dgm:pt>
    <dgm:pt modelId="{7DD8405B-C8EB-4D3D-A95B-4CB781393998}">
      <dgm:prSet phldrT="[文本]"/>
      <dgm:spPr>
        <a:solidFill>
          <a:srgbClr val="B4E7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874A13AF-FB6B-4111-8EF5-6E8308DC1373}" type="parTrans" cxnId="{D97AFE54-395A-467C-AE4C-517CD517BDC9}">
      <dgm:prSet/>
      <dgm:spPr/>
      <dgm:t>
        <a:bodyPr/>
        <a:lstStyle/>
        <a:p>
          <a:endParaRPr lang="zh-CN" altLang="en-US"/>
        </a:p>
      </dgm:t>
    </dgm:pt>
    <dgm:pt modelId="{EBB19762-D814-481A-A045-68884E3EAF86}" type="sibTrans" cxnId="{D97AFE54-395A-467C-AE4C-517CD517BDC9}">
      <dgm:prSet/>
      <dgm:spPr/>
      <dgm:t>
        <a:bodyPr/>
        <a:lstStyle/>
        <a:p>
          <a:endParaRPr lang="zh-CN" altLang="en-US"/>
        </a:p>
      </dgm:t>
    </dgm:pt>
    <dgm:pt modelId="{2EBC1111-C7EC-4CE8-94C2-D8CDF2838AB0}">
      <dgm:prSet phldrT="[文本]"/>
      <dgm:spPr>
        <a:solidFill>
          <a:srgbClr val="B4E7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FFDA713A-525E-496C-996E-BB34B49D42E6}" type="parTrans" cxnId="{628044E1-E9A7-4674-B023-33D807BABAF4}">
      <dgm:prSet/>
      <dgm:spPr/>
      <dgm:t>
        <a:bodyPr/>
        <a:lstStyle/>
        <a:p>
          <a:endParaRPr lang="zh-CN" altLang="en-US"/>
        </a:p>
      </dgm:t>
    </dgm:pt>
    <dgm:pt modelId="{9193F85B-C623-4430-92D5-823C56D14973}" type="sibTrans" cxnId="{628044E1-E9A7-4674-B023-33D807BABAF4}">
      <dgm:prSet/>
      <dgm:spPr/>
      <dgm:t>
        <a:bodyPr/>
        <a:lstStyle/>
        <a:p>
          <a:endParaRPr lang="zh-CN" altLang="en-US"/>
        </a:p>
      </dgm:t>
    </dgm:pt>
    <dgm:pt modelId="{83A12A8F-C5A6-4D73-A91E-63417FD0D9D7}" type="pres">
      <dgm:prSet presAssocID="{CB9910BE-C70D-4CD9-B2E1-06106A9EE58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D5E47F-0080-4E53-92BC-7E3AE87E4DF4}" type="pres">
      <dgm:prSet presAssocID="{CB9910BE-C70D-4CD9-B2E1-06106A9EE580}" presName="matrix" presStyleCnt="0"/>
      <dgm:spPr/>
    </dgm:pt>
    <dgm:pt modelId="{59F4140B-31BC-46C1-A220-3BFE05F6E513}" type="pres">
      <dgm:prSet presAssocID="{CB9910BE-C70D-4CD9-B2E1-06106A9EE580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C3CAA27C-66A4-47FF-AA70-7D0D745CF18E}" type="pres">
      <dgm:prSet presAssocID="{CB9910BE-C70D-4CD9-B2E1-06106A9EE58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DD4E25-32B6-4C7C-A984-1C6CB999AF30}" type="pres">
      <dgm:prSet presAssocID="{CB9910BE-C70D-4CD9-B2E1-06106A9EE580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2931AD75-10B3-40DB-8B1C-3BBC54F0B6EC}" type="pres">
      <dgm:prSet presAssocID="{CB9910BE-C70D-4CD9-B2E1-06106A9EE58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9FB5DA-A955-4134-950D-02AED9D90704}" type="pres">
      <dgm:prSet presAssocID="{CB9910BE-C70D-4CD9-B2E1-06106A9EE580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E54E8BDE-99AA-4417-B383-51F82E7EB554}" type="pres">
      <dgm:prSet presAssocID="{CB9910BE-C70D-4CD9-B2E1-06106A9EE58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CF5B75-68C4-49E5-8D76-EA7E0AED0B91}" type="pres">
      <dgm:prSet presAssocID="{CB9910BE-C70D-4CD9-B2E1-06106A9EE580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A2B60EA1-4E4E-4D71-8443-85E7576DE66D}" type="pres">
      <dgm:prSet presAssocID="{CB9910BE-C70D-4CD9-B2E1-06106A9EE58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31CDEC-53A5-4BEA-BF38-0792F86CD393}" type="pres">
      <dgm:prSet presAssocID="{CB9910BE-C70D-4CD9-B2E1-06106A9EE580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FB41E66-510D-4814-92C4-D513C920C14E}" type="presOf" srcId="{2EBC1111-C7EC-4CE8-94C2-D8CDF2838AB0}" destId="{A2B60EA1-4E4E-4D71-8443-85E7576DE66D}" srcOrd="1" destOrd="0" presId="urn:microsoft.com/office/officeart/2005/8/layout/matrix1"/>
    <dgm:cxn modelId="{D97AFE54-395A-467C-AE4C-517CD517BDC9}" srcId="{7F393B98-E3B5-4AF8-B0C3-C5D1673F7350}" destId="{7DD8405B-C8EB-4D3D-A95B-4CB781393998}" srcOrd="2" destOrd="0" parTransId="{874A13AF-FB6B-4111-8EF5-6E8308DC1373}" sibTransId="{EBB19762-D814-481A-A045-68884E3EAF86}"/>
    <dgm:cxn modelId="{C1260070-968B-4051-81C5-F95FCDAFBEDE}" srcId="{7F393B98-E3B5-4AF8-B0C3-C5D1673F7350}" destId="{9497CFAC-3B23-48B7-A0F1-9E2916841424}" srcOrd="0" destOrd="0" parTransId="{69AA6BC3-2E0D-4D14-9546-F8E0E1FBC476}" sibTransId="{F3FCCEDF-D30E-4216-A020-E2D47B5E56B7}"/>
    <dgm:cxn modelId="{036579AF-DBD5-4878-ACD2-1C6BC54CE5F1}" type="presOf" srcId="{9497CFAC-3B23-48B7-A0F1-9E2916841424}" destId="{C3CAA27C-66A4-47FF-AA70-7D0D745CF18E}" srcOrd="1" destOrd="0" presId="urn:microsoft.com/office/officeart/2005/8/layout/matrix1"/>
    <dgm:cxn modelId="{B0692CB9-7728-49D4-AA82-836163A73788}" type="presOf" srcId="{7F393B98-E3B5-4AF8-B0C3-C5D1673F7350}" destId="{4531CDEC-53A5-4BEA-BF38-0792F86CD393}" srcOrd="0" destOrd="0" presId="urn:microsoft.com/office/officeart/2005/8/layout/matrix1"/>
    <dgm:cxn modelId="{1F57E5F2-6F25-429C-83EA-419746543AE3}" type="presOf" srcId="{9497CFAC-3B23-48B7-A0F1-9E2916841424}" destId="{59F4140B-31BC-46C1-A220-3BFE05F6E513}" srcOrd="0" destOrd="0" presId="urn:microsoft.com/office/officeart/2005/8/layout/matrix1"/>
    <dgm:cxn modelId="{8A2C61BD-6160-40E1-8AD2-61DE3F1DBA7C}" srcId="{CB9910BE-C70D-4CD9-B2E1-06106A9EE580}" destId="{7F393B98-E3B5-4AF8-B0C3-C5D1673F7350}" srcOrd="0" destOrd="0" parTransId="{8BF416D4-E0DD-4D5B-9CC2-C78105E04196}" sibTransId="{EC2C2796-E865-4094-8B6D-D7CC96D814DC}"/>
    <dgm:cxn modelId="{5A1717DC-559F-43D8-AAE0-C38EFBC6384D}" type="presOf" srcId="{7DD8405B-C8EB-4D3D-A95B-4CB781393998}" destId="{F89FB5DA-A955-4134-950D-02AED9D90704}" srcOrd="0" destOrd="0" presId="urn:microsoft.com/office/officeart/2005/8/layout/matrix1"/>
    <dgm:cxn modelId="{25DEC24E-83CD-4415-AC72-8ACD5B6DD5FE}" type="presOf" srcId="{5D71E28F-B966-401D-B4AE-2B881E35A266}" destId="{2931AD75-10B3-40DB-8B1C-3BBC54F0B6EC}" srcOrd="1" destOrd="0" presId="urn:microsoft.com/office/officeart/2005/8/layout/matrix1"/>
    <dgm:cxn modelId="{2EACA92B-2422-47D8-AD19-4BF3BEAEC43D}" srcId="{7F393B98-E3B5-4AF8-B0C3-C5D1673F7350}" destId="{5D71E28F-B966-401D-B4AE-2B881E35A266}" srcOrd="1" destOrd="0" parTransId="{5077946F-A733-4C0C-A104-B25B5863C3C0}" sibTransId="{DC0B11D7-F071-43DC-B767-A9916AAD4657}"/>
    <dgm:cxn modelId="{9A6CC9C4-7EAB-4033-998A-A007EE541A1D}" type="presOf" srcId="{CB9910BE-C70D-4CD9-B2E1-06106A9EE580}" destId="{83A12A8F-C5A6-4D73-A91E-63417FD0D9D7}" srcOrd="0" destOrd="0" presId="urn:microsoft.com/office/officeart/2005/8/layout/matrix1"/>
    <dgm:cxn modelId="{56C72882-C118-47AB-954E-CA758397DABE}" type="presOf" srcId="{7DD8405B-C8EB-4D3D-A95B-4CB781393998}" destId="{E54E8BDE-99AA-4417-B383-51F82E7EB554}" srcOrd="1" destOrd="0" presId="urn:microsoft.com/office/officeart/2005/8/layout/matrix1"/>
    <dgm:cxn modelId="{1DF19443-B584-4EAD-A542-CAD7BFE6B687}" type="presOf" srcId="{2EBC1111-C7EC-4CE8-94C2-D8CDF2838AB0}" destId="{49CF5B75-68C4-49E5-8D76-EA7E0AED0B91}" srcOrd="0" destOrd="0" presId="urn:microsoft.com/office/officeart/2005/8/layout/matrix1"/>
    <dgm:cxn modelId="{628044E1-E9A7-4674-B023-33D807BABAF4}" srcId="{7F393B98-E3B5-4AF8-B0C3-C5D1673F7350}" destId="{2EBC1111-C7EC-4CE8-94C2-D8CDF2838AB0}" srcOrd="3" destOrd="0" parTransId="{FFDA713A-525E-496C-996E-BB34B49D42E6}" sibTransId="{9193F85B-C623-4430-92D5-823C56D14973}"/>
    <dgm:cxn modelId="{4F4B10BD-419B-4D0C-8179-6CEDD1B4C735}" type="presOf" srcId="{5D71E28F-B966-401D-B4AE-2B881E35A266}" destId="{18DD4E25-32B6-4C7C-A984-1C6CB999AF30}" srcOrd="0" destOrd="0" presId="urn:microsoft.com/office/officeart/2005/8/layout/matrix1"/>
    <dgm:cxn modelId="{9DB6395B-43B5-42A7-B3B9-96C572C19A2E}" type="presParOf" srcId="{83A12A8F-C5A6-4D73-A91E-63417FD0D9D7}" destId="{45D5E47F-0080-4E53-92BC-7E3AE87E4DF4}" srcOrd="0" destOrd="0" presId="urn:microsoft.com/office/officeart/2005/8/layout/matrix1"/>
    <dgm:cxn modelId="{F8040103-2C7C-4B7E-B341-FE8953BD1807}" type="presParOf" srcId="{45D5E47F-0080-4E53-92BC-7E3AE87E4DF4}" destId="{59F4140B-31BC-46C1-A220-3BFE05F6E513}" srcOrd="0" destOrd="0" presId="urn:microsoft.com/office/officeart/2005/8/layout/matrix1"/>
    <dgm:cxn modelId="{C851DA58-7BA0-4ACA-A831-0B77FC75F80A}" type="presParOf" srcId="{45D5E47F-0080-4E53-92BC-7E3AE87E4DF4}" destId="{C3CAA27C-66A4-47FF-AA70-7D0D745CF18E}" srcOrd="1" destOrd="0" presId="urn:microsoft.com/office/officeart/2005/8/layout/matrix1"/>
    <dgm:cxn modelId="{BB4E3272-095F-4A6C-80AA-BBDEE81982AD}" type="presParOf" srcId="{45D5E47F-0080-4E53-92BC-7E3AE87E4DF4}" destId="{18DD4E25-32B6-4C7C-A984-1C6CB999AF30}" srcOrd="2" destOrd="0" presId="urn:microsoft.com/office/officeart/2005/8/layout/matrix1"/>
    <dgm:cxn modelId="{22DDB722-46B0-411F-9082-12073ECBEAB2}" type="presParOf" srcId="{45D5E47F-0080-4E53-92BC-7E3AE87E4DF4}" destId="{2931AD75-10B3-40DB-8B1C-3BBC54F0B6EC}" srcOrd="3" destOrd="0" presId="urn:microsoft.com/office/officeart/2005/8/layout/matrix1"/>
    <dgm:cxn modelId="{EB2FC6F7-85B1-4A56-A321-FBD025587B9B}" type="presParOf" srcId="{45D5E47F-0080-4E53-92BC-7E3AE87E4DF4}" destId="{F89FB5DA-A955-4134-950D-02AED9D90704}" srcOrd="4" destOrd="0" presId="urn:microsoft.com/office/officeart/2005/8/layout/matrix1"/>
    <dgm:cxn modelId="{165DED78-4F6E-4637-859D-85B731FC2A3B}" type="presParOf" srcId="{45D5E47F-0080-4E53-92BC-7E3AE87E4DF4}" destId="{E54E8BDE-99AA-4417-B383-51F82E7EB554}" srcOrd="5" destOrd="0" presId="urn:microsoft.com/office/officeart/2005/8/layout/matrix1"/>
    <dgm:cxn modelId="{3E938609-BA16-4B60-9D28-0DE7383D23B9}" type="presParOf" srcId="{45D5E47F-0080-4E53-92BC-7E3AE87E4DF4}" destId="{49CF5B75-68C4-49E5-8D76-EA7E0AED0B91}" srcOrd="6" destOrd="0" presId="urn:microsoft.com/office/officeart/2005/8/layout/matrix1"/>
    <dgm:cxn modelId="{3B83E93F-AA78-4878-9E08-6A79559E6BE1}" type="presParOf" srcId="{45D5E47F-0080-4E53-92BC-7E3AE87E4DF4}" destId="{A2B60EA1-4E4E-4D71-8443-85E7576DE66D}" srcOrd="7" destOrd="0" presId="urn:microsoft.com/office/officeart/2005/8/layout/matrix1"/>
    <dgm:cxn modelId="{979CB002-EB4E-40AA-9F7C-EC2E1B5527F2}" type="presParOf" srcId="{83A12A8F-C5A6-4D73-A91E-63417FD0D9D7}" destId="{4531CDEC-53A5-4BEA-BF38-0792F86CD39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841030-6504-47B2-9055-B3D1FFF221DD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F59C3D89-CB33-4F63-9675-3CEEBB5DCAB3}">
      <dgm:prSet phldrT="[文本]"/>
      <dgm:spPr>
        <a:solidFill>
          <a:srgbClr val="B7E6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5C53F03D-C801-486B-972F-98B0BF458033}" type="parTrans" cxnId="{06A6DD4C-FA57-45E2-A3B5-E4DFECA9613F}">
      <dgm:prSet/>
      <dgm:spPr/>
      <dgm:t>
        <a:bodyPr/>
        <a:lstStyle/>
        <a:p>
          <a:endParaRPr lang="zh-CN" altLang="en-US"/>
        </a:p>
      </dgm:t>
    </dgm:pt>
    <dgm:pt modelId="{FCD55D39-B136-46E2-872E-81A2698BD4E8}" type="sibTrans" cxnId="{06A6DD4C-FA57-45E2-A3B5-E4DFECA9613F}">
      <dgm:prSet/>
      <dgm:spPr/>
      <dgm:t>
        <a:bodyPr/>
        <a:lstStyle/>
        <a:p>
          <a:endParaRPr lang="zh-CN" altLang="en-US"/>
        </a:p>
      </dgm:t>
    </dgm:pt>
    <dgm:pt modelId="{2F9A14A6-6C8F-4FC5-83FF-8C52D022C2B1}">
      <dgm:prSet phldrT="[文本]"/>
      <dgm:spPr>
        <a:solidFill>
          <a:srgbClr val="B7E6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45CFA995-04DC-4E98-903C-839B0E7EA7A7}" type="parTrans" cxnId="{58F07FA3-F9C4-49E2-AD60-F4E96D3BECDC}">
      <dgm:prSet/>
      <dgm:spPr/>
      <dgm:t>
        <a:bodyPr/>
        <a:lstStyle/>
        <a:p>
          <a:endParaRPr lang="zh-CN" altLang="en-US"/>
        </a:p>
      </dgm:t>
    </dgm:pt>
    <dgm:pt modelId="{4FF7E467-0CF1-4ED7-86D4-CD32F088E872}" type="sibTrans" cxnId="{58F07FA3-F9C4-49E2-AD60-F4E96D3BECDC}">
      <dgm:prSet/>
      <dgm:spPr/>
      <dgm:t>
        <a:bodyPr/>
        <a:lstStyle/>
        <a:p>
          <a:endParaRPr lang="zh-CN" altLang="en-US"/>
        </a:p>
      </dgm:t>
    </dgm:pt>
    <dgm:pt modelId="{D3E4BAD3-D9DE-4B88-9E10-DF889ED825C8}">
      <dgm:prSet phldrT="[文本]"/>
      <dgm:spPr>
        <a:solidFill>
          <a:srgbClr val="B7E6FF"/>
        </a:solidFill>
        <a:ln>
          <a:noFill/>
        </a:ln>
      </dgm:spPr>
      <dgm:t>
        <a:bodyPr/>
        <a:lstStyle/>
        <a:p>
          <a:r>
            <a:rPr lang="zh-CN" altLang="en-US" dirty="0"/>
            <a:t>请输入标题</a:t>
          </a:r>
        </a:p>
      </dgm:t>
    </dgm:pt>
    <dgm:pt modelId="{07E45D4D-32B0-4F85-A2DE-221C6F49254F}" type="parTrans" cxnId="{50AEE907-BFEC-4E88-B3C4-7DAE32818523}">
      <dgm:prSet/>
      <dgm:spPr/>
      <dgm:t>
        <a:bodyPr/>
        <a:lstStyle/>
        <a:p>
          <a:endParaRPr lang="zh-CN" altLang="en-US"/>
        </a:p>
      </dgm:t>
    </dgm:pt>
    <dgm:pt modelId="{32799535-AA1F-49C4-9ED8-1E556C6424A7}" type="sibTrans" cxnId="{50AEE907-BFEC-4E88-B3C4-7DAE32818523}">
      <dgm:prSet/>
      <dgm:spPr/>
      <dgm:t>
        <a:bodyPr/>
        <a:lstStyle/>
        <a:p>
          <a:endParaRPr lang="zh-CN" altLang="en-US"/>
        </a:p>
      </dgm:t>
    </dgm:pt>
    <dgm:pt modelId="{138927C4-47A7-4B8B-B83F-E71B5824F07B}" type="pres">
      <dgm:prSet presAssocID="{ED841030-6504-47B2-9055-B3D1FFF221DD}" presName="diagram" presStyleCnt="0">
        <dgm:presLayoutVars>
          <dgm:dir/>
          <dgm:animLvl val="lvl"/>
          <dgm:resizeHandles val="exact"/>
        </dgm:presLayoutVars>
      </dgm:prSet>
      <dgm:spPr/>
    </dgm:pt>
    <dgm:pt modelId="{69D95FF4-7609-419E-92D7-71348789B5F1}" type="pres">
      <dgm:prSet presAssocID="{F59C3D89-CB33-4F63-9675-3CEEBB5DCAB3}" presName="compNode" presStyleCnt="0"/>
      <dgm:spPr/>
    </dgm:pt>
    <dgm:pt modelId="{1DC5A167-5073-4320-9217-03BD6CC54C29}" type="pres">
      <dgm:prSet presAssocID="{F59C3D89-CB33-4F63-9675-3CEEBB5DCAB3}" presName="childRect" presStyleLbl="bgAcc1" presStyleIdx="0" presStyleCnt="3" custScaleY="254999" custLinFactNeighborY="-26566">
        <dgm:presLayoutVars>
          <dgm:bulletEnabled val="1"/>
        </dgm:presLayoutVars>
      </dgm:prSet>
      <dgm:spPr>
        <a:ln>
          <a:noFill/>
        </a:ln>
      </dgm:spPr>
    </dgm:pt>
    <dgm:pt modelId="{C1D69B18-62CE-408D-8689-E0D4A903F3DF}" type="pres">
      <dgm:prSet presAssocID="{F59C3D89-CB33-4F63-9675-3CEEBB5DCAB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6B1CD8-A9ED-47A4-9804-4205CF6D1E1A}" type="pres">
      <dgm:prSet presAssocID="{F59C3D89-CB33-4F63-9675-3CEEBB5DCAB3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35F3C7E5-EF0E-42D5-A2A1-03FF1CCCD15D}" type="pres">
      <dgm:prSet presAssocID="{F59C3D89-CB33-4F63-9675-3CEEBB5DCAB3}" presName="adorn" presStyleLbl="fgAccFollowNode1" presStyleIdx="0" presStyleCnt="3"/>
      <dgm:spPr>
        <a:solidFill>
          <a:srgbClr val="CBA8FB">
            <a:alpha val="70000"/>
          </a:srgbClr>
        </a:solidFill>
        <a:ln>
          <a:noFill/>
        </a:ln>
      </dgm:spPr>
    </dgm:pt>
    <dgm:pt modelId="{C72D3AB4-C2BE-4247-B987-FA53868AE0CE}" type="pres">
      <dgm:prSet presAssocID="{FCD55D39-B136-46E2-872E-81A2698BD4E8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EE607BBE-E812-43D4-BADB-40786FD0A08C}" type="pres">
      <dgm:prSet presAssocID="{2F9A14A6-6C8F-4FC5-83FF-8C52D022C2B1}" presName="compNode" presStyleCnt="0"/>
      <dgm:spPr/>
    </dgm:pt>
    <dgm:pt modelId="{85ACDA45-18FC-45D2-A12C-023F2B22FCD9}" type="pres">
      <dgm:prSet presAssocID="{2F9A14A6-6C8F-4FC5-83FF-8C52D022C2B1}" presName="childRect" presStyleLbl="bgAcc1" presStyleIdx="1" presStyleCnt="3" custScaleY="248066" custLinFactNeighborY="-26355">
        <dgm:presLayoutVars>
          <dgm:bulletEnabled val="1"/>
        </dgm:presLayoutVars>
      </dgm:prSet>
      <dgm:spPr>
        <a:ln>
          <a:noFill/>
        </a:ln>
      </dgm:spPr>
    </dgm:pt>
    <dgm:pt modelId="{09AC2E85-35CD-4DA7-B057-E10D9367C647}" type="pres">
      <dgm:prSet presAssocID="{2F9A14A6-6C8F-4FC5-83FF-8C52D022C2B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3A645E-16DC-49BE-AC1A-0C28DADDE45C}" type="pres">
      <dgm:prSet presAssocID="{2F9A14A6-6C8F-4FC5-83FF-8C52D022C2B1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498D0FB1-BCF1-4397-B7D8-9EFDB6B62AD6}" type="pres">
      <dgm:prSet presAssocID="{2F9A14A6-6C8F-4FC5-83FF-8C52D022C2B1}" presName="adorn" presStyleLbl="fgAccFollowNode1" presStyleIdx="1" presStyleCnt="3"/>
      <dgm:spPr>
        <a:xfrm>
          <a:off x="4517800" y="3240189"/>
          <a:ext cx="830454" cy="830454"/>
        </a:xfrm>
        <a:prstGeom prst="ellipse">
          <a:avLst/>
        </a:prstGeom>
        <a:solidFill>
          <a:srgbClr val="CBA8FB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gm:spPr>
    </dgm:pt>
    <dgm:pt modelId="{EE127A99-31C7-427F-A808-8110A26AB9CA}" type="pres">
      <dgm:prSet presAssocID="{4FF7E467-0CF1-4ED7-86D4-CD32F088E872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E803F533-3AE5-4F69-97EA-AA255279413A}" type="pres">
      <dgm:prSet presAssocID="{D3E4BAD3-D9DE-4B88-9E10-DF889ED825C8}" presName="compNode" presStyleCnt="0"/>
      <dgm:spPr/>
    </dgm:pt>
    <dgm:pt modelId="{8A88F450-8360-464F-90D0-B4BE159E6DE9}" type="pres">
      <dgm:prSet presAssocID="{D3E4BAD3-D9DE-4B88-9E10-DF889ED825C8}" presName="childRect" presStyleLbl="bgAcc1" presStyleIdx="2" presStyleCnt="3" custScaleY="244969" custLinFactNeighborY="-23059">
        <dgm:presLayoutVars>
          <dgm:bulletEnabled val="1"/>
        </dgm:presLayoutVars>
      </dgm:prSet>
      <dgm:spPr>
        <a:ln>
          <a:noFill/>
        </a:ln>
      </dgm:spPr>
    </dgm:pt>
    <dgm:pt modelId="{323A526E-7E3C-4F0A-9932-6D0E2E8D4B7E}" type="pres">
      <dgm:prSet presAssocID="{D3E4BAD3-D9DE-4B88-9E10-DF889ED825C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F44601-F172-4C03-B3A0-6C7E3D0EE422}" type="pres">
      <dgm:prSet presAssocID="{D3E4BAD3-D9DE-4B88-9E10-DF889ED825C8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054CE6CE-BFB6-412B-A645-B966F38A6106}" type="pres">
      <dgm:prSet presAssocID="{D3E4BAD3-D9DE-4B88-9E10-DF889ED825C8}" presName="adorn" presStyleLbl="fgAccFollowNode1" presStyleIdx="2" presStyleCnt="3"/>
      <dgm:spPr>
        <a:xfrm>
          <a:off x="7292051" y="3240189"/>
          <a:ext cx="830454" cy="830454"/>
        </a:xfrm>
        <a:prstGeom prst="ellipse">
          <a:avLst/>
        </a:prstGeom>
        <a:solidFill>
          <a:srgbClr val="CBA8FB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23B69E53-B0FD-49E2-AFED-90A1F957472B}" type="presOf" srcId="{F59C3D89-CB33-4F63-9675-3CEEBB5DCAB3}" destId="{C1D69B18-62CE-408D-8689-E0D4A903F3DF}" srcOrd="0" destOrd="0" presId="urn:microsoft.com/office/officeart/2005/8/layout/bList2"/>
    <dgm:cxn modelId="{A3AABF18-24A5-4DD1-BEF6-5B1BED46FED0}" type="presOf" srcId="{D3E4BAD3-D9DE-4B88-9E10-DF889ED825C8}" destId="{20F44601-F172-4C03-B3A0-6C7E3D0EE422}" srcOrd="1" destOrd="0" presId="urn:microsoft.com/office/officeart/2005/8/layout/bList2"/>
    <dgm:cxn modelId="{9150C988-8D82-40FD-97D6-526330155CC9}" type="presOf" srcId="{ED841030-6504-47B2-9055-B3D1FFF221DD}" destId="{138927C4-47A7-4B8B-B83F-E71B5824F07B}" srcOrd="0" destOrd="0" presId="urn:microsoft.com/office/officeart/2005/8/layout/bList2"/>
    <dgm:cxn modelId="{06DD524F-8ECE-4CCC-857B-441C6C9E9776}" type="presOf" srcId="{4FF7E467-0CF1-4ED7-86D4-CD32F088E872}" destId="{EE127A99-31C7-427F-A808-8110A26AB9CA}" srcOrd="0" destOrd="0" presId="urn:microsoft.com/office/officeart/2005/8/layout/bList2"/>
    <dgm:cxn modelId="{A99CC497-C203-4110-8AF8-38CAC1E590CF}" type="presOf" srcId="{FCD55D39-B136-46E2-872E-81A2698BD4E8}" destId="{C72D3AB4-C2BE-4247-B987-FA53868AE0CE}" srcOrd="0" destOrd="0" presId="urn:microsoft.com/office/officeart/2005/8/layout/bList2"/>
    <dgm:cxn modelId="{50AEE907-BFEC-4E88-B3C4-7DAE32818523}" srcId="{ED841030-6504-47B2-9055-B3D1FFF221DD}" destId="{D3E4BAD3-D9DE-4B88-9E10-DF889ED825C8}" srcOrd="2" destOrd="0" parTransId="{07E45D4D-32B0-4F85-A2DE-221C6F49254F}" sibTransId="{32799535-AA1F-49C4-9ED8-1E556C6424A7}"/>
    <dgm:cxn modelId="{0DDA19D7-9F2D-4889-9161-822E712BAF02}" type="presOf" srcId="{2F9A14A6-6C8F-4FC5-83FF-8C52D022C2B1}" destId="{09AC2E85-35CD-4DA7-B057-E10D9367C647}" srcOrd="0" destOrd="0" presId="urn:microsoft.com/office/officeart/2005/8/layout/bList2"/>
    <dgm:cxn modelId="{6AEB7834-43F0-422F-BFDB-837B24B5AB23}" type="presOf" srcId="{D3E4BAD3-D9DE-4B88-9E10-DF889ED825C8}" destId="{323A526E-7E3C-4F0A-9932-6D0E2E8D4B7E}" srcOrd="0" destOrd="0" presId="urn:microsoft.com/office/officeart/2005/8/layout/bList2"/>
    <dgm:cxn modelId="{62DAF4B0-6B1F-4859-9066-0C0BECEB4077}" type="presOf" srcId="{F59C3D89-CB33-4F63-9675-3CEEBB5DCAB3}" destId="{8B6B1CD8-A9ED-47A4-9804-4205CF6D1E1A}" srcOrd="1" destOrd="0" presId="urn:microsoft.com/office/officeart/2005/8/layout/bList2"/>
    <dgm:cxn modelId="{06A6DD4C-FA57-45E2-A3B5-E4DFECA9613F}" srcId="{ED841030-6504-47B2-9055-B3D1FFF221DD}" destId="{F59C3D89-CB33-4F63-9675-3CEEBB5DCAB3}" srcOrd="0" destOrd="0" parTransId="{5C53F03D-C801-486B-972F-98B0BF458033}" sibTransId="{FCD55D39-B136-46E2-872E-81A2698BD4E8}"/>
    <dgm:cxn modelId="{58F07FA3-F9C4-49E2-AD60-F4E96D3BECDC}" srcId="{ED841030-6504-47B2-9055-B3D1FFF221DD}" destId="{2F9A14A6-6C8F-4FC5-83FF-8C52D022C2B1}" srcOrd="1" destOrd="0" parTransId="{45CFA995-04DC-4E98-903C-839B0E7EA7A7}" sibTransId="{4FF7E467-0CF1-4ED7-86D4-CD32F088E872}"/>
    <dgm:cxn modelId="{0F8C790B-3969-4A03-80D5-B11ABB1D0DDD}" type="presOf" srcId="{2F9A14A6-6C8F-4FC5-83FF-8C52D022C2B1}" destId="{2F3A645E-16DC-49BE-AC1A-0C28DADDE45C}" srcOrd="1" destOrd="0" presId="urn:microsoft.com/office/officeart/2005/8/layout/bList2"/>
    <dgm:cxn modelId="{DC7EAA8F-32A9-4DFA-8BA3-1A94A7375662}" type="presParOf" srcId="{138927C4-47A7-4B8B-B83F-E71B5824F07B}" destId="{69D95FF4-7609-419E-92D7-71348789B5F1}" srcOrd="0" destOrd="0" presId="urn:microsoft.com/office/officeart/2005/8/layout/bList2"/>
    <dgm:cxn modelId="{DBA45A54-B357-424D-B097-BF920033D12A}" type="presParOf" srcId="{69D95FF4-7609-419E-92D7-71348789B5F1}" destId="{1DC5A167-5073-4320-9217-03BD6CC54C29}" srcOrd="0" destOrd="0" presId="urn:microsoft.com/office/officeart/2005/8/layout/bList2"/>
    <dgm:cxn modelId="{C29338E5-6824-4E19-A26A-FCD04E0544A4}" type="presParOf" srcId="{69D95FF4-7609-419E-92D7-71348789B5F1}" destId="{C1D69B18-62CE-408D-8689-E0D4A903F3DF}" srcOrd="1" destOrd="0" presId="urn:microsoft.com/office/officeart/2005/8/layout/bList2"/>
    <dgm:cxn modelId="{92AA016F-5DDE-45A8-81A0-880DF68F6CF8}" type="presParOf" srcId="{69D95FF4-7609-419E-92D7-71348789B5F1}" destId="{8B6B1CD8-A9ED-47A4-9804-4205CF6D1E1A}" srcOrd="2" destOrd="0" presId="urn:microsoft.com/office/officeart/2005/8/layout/bList2"/>
    <dgm:cxn modelId="{BFBE48B8-FB1B-4F53-A613-E281952B1BFE}" type="presParOf" srcId="{69D95FF4-7609-419E-92D7-71348789B5F1}" destId="{35F3C7E5-EF0E-42D5-A2A1-03FF1CCCD15D}" srcOrd="3" destOrd="0" presId="urn:microsoft.com/office/officeart/2005/8/layout/bList2"/>
    <dgm:cxn modelId="{8105B0CB-60A8-4C04-96DD-2DC5A8EE49D3}" type="presParOf" srcId="{138927C4-47A7-4B8B-B83F-E71B5824F07B}" destId="{C72D3AB4-C2BE-4247-B987-FA53868AE0CE}" srcOrd="1" destOrd="0" presId="urn:microsoft.com/office/officeart/2005/8/layout/bList2"/>
    <dgm:cxn modelId="{471F5635-BE7C-4DEC-A7A4-60F4EDCB6F5C}" type="presParOf" srcId="{138927C4-47A7-4B8B-B83F-E71B5824F07B}" destId="{EE607BBE-E812-43D4-BADB-40786FD0A08C}" srcOrd="2" destOrd="0" presId="urn:microsoft.com/office/officeart/2005/8/layout/bList2"/>
    <dgm:cxn modelId="{49C83CC0-E22D-432D-BAF9-B3DC2BEA0E54}" type="presParOf" srcId="{EE607BBE-E812-43D4-BADB-40786FD0A08C}" destId="{85ACDA45-18FC-45D2-A12C-023F2B22FCD9}" srcOrd="0" destOrd="0" presId="urn:microsoft.com/office/officeart/2005/8/layout/bList2"/>
    <dgm:cxn modelId="{0880610D-9D84-4775-8B92-1233A0EEF446}" type="presParOf" srcId="{EE607BBE-E812-43D4-BADB-40786FD0A08C}" destId="{09AC2E85-35CD-4DA7-B057-E10D9367C647}" srcOrd="1" destOrd="0" presId="urn:microsoft.com/office/officeart/2005/8/layout/bList2"/>
    <dgm:cxn modelId="{998DE6F7-233B-4553-8615-D5AAC707570F}" type="presParOf" srcId="{EE607BBE-E812-43D4-BADB-40786FD0A08C}" destId="{2F3A645E-16DC-49BE-AC1A-0C28DADDE45C}" srcOrd="2" destOrd="0" presId="urn:microsoft.com/office/officeart/2005/8/layout/bList2"/>
    <dgm:cxn modelId="{8CCAAAD0-BA9B-4896-9DD6-6985D04F42CC}" type="presParOf" srcId="{EE607BBE-E812-43D4-BADB-40786FD0A08C}" destId="{498D0FB1-BCF1-4397-B7D8-9EFDB6B62AD6}" srcOrd="3" destOrd="0" presId="urn:microsoft.com/office/officeart/2005/8/layout/bList2"/>
    <dgm:cxn modelId="{1D882AE2-E9F4-4674-B1C8-12ACF78012F1}" type="presParOf" srcId="{138927C4-47A7-4B8B-B83F-E71B5824F07B}" destId="{EE127A99-31C7-427F-A808-8110A26AB9CA}" srcOrd="3" destOrd="0" presId="urn:microsoft.com/office/officeart/2005/8/layout/bList2"/>
    <dgm:cxn modelId="{389F97C6-F4CD-416D-B408-FB1BDC95A02A}" type="presParOf" srcId="{138927C4-47A7-4B8B-B83F-E71B5824F07B}" destId="{E803F533-3AE5-4F69-97EA-AA255279413A}" srcOrd="4" destOrd="0" presId="urn:microsoft.com/office/officeart/2005/8/layout/bList2"/>
    <dgm:cxn modelId="{BB47CADF-3A19-47C8-B266-4B110EC30960}" type="presParOf" srcId="{E803F533-3AE5-4F69-97EA-AA255279413A}" destId="{8A88F450-8360-464F-90D0-B4BE159E6DE9}" srcOrd="0" destOrd="0" presId="urn:microsoft.com/office/officeart/2005/8/layout/bList2"/>
    <dgm:cxn modelId="{EE780099-1E24-41CA-9041-19403E3E3695}" type="presParOf" srcId="{E803F533-3AE5-4F69-97EA-AA255279413A}" destId="{323A526E-7E3C-4F0A-9932-6D0E2E8D4B7E}" srcOrd="1" destOrd="0" presId="urn:microsoft.com/office/officeart/2005/8/layout/bList2"/>
    <dgm:cxn modelId="{05DD1D30-E449-4811-B350-41E03BBB3ADF}" type="presParOf" srcId="{E803F533-3AE5-4F69-97EA-AA255279413A}" destId="{20F44601-F172-4C03-B3A0-6C7E3D0EE422}" srcOrd="2" destOrd="0" presId="urn:microsoft.com/office/officeart/2005/8/layout/bList2"/>
    <dgm:cxn modelId="{FEC59AFD-7914-4ACC-8A28-04527E61C275}" type="presParOf" srcId="{E803F533-3AE5-4F69-97EA-AA255279413A}" destId="{054CE6CE-BFB6-412B-A645-B966F38A6106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7D2E65-9EDB-4415-B06B-BDDE5E34F50F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C7BEDE-50B2-4F48-BFA1-49D7A5DE8F16}">
      <dgm:prSet phldrT="[文本]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请输入标题</a:t>
          </a:r>
        </a:p>
      </dgm:t>
    </dgm:pt>
    <dgm:pt modelId="{A7D0809A-CBFC-45EB-85D4-F5E044885631}" type="parTrans" cxnId="{AA0D0A3C-6893-4FB8-B281-6C8F4782FBB1}">
      <dgm:prSet/>
      <dgm:spPr/>
      <dgm:t>
        <a:bodyPr/>
        <a:lstStyle/>
        <a:p>
          <a:endParaRPr lang="zh-CN" altLang="en-US"/>
        </a:p>
      </dgm:t>
    </dgm:pt>
    <dgm:pt modelId="{B644AC9D-DA3B-49B3-A882-EC88E91DD51D}" type="sibTrans" cxnId="{AA0D0A3C-6893-4FB8-B281-6C8F4782FBB1}">
      <dgm:prSet/>
      <dgm:spPr/>
      <dgm:t>
        <a:bodyPr/>
        <a:lstStyle/>
        <a:p>
          <a:endParaRPr lang="zh-CN" altLang="en-US"/>
        </a:p>
      </dgm:t>
    </dgm:pt>
    <dgm:pt modelId="{78AF6248-5FD6-4ADC-85DF-538DC674404A}">
      <dgm:prSet phldrT="[文本]"/>
      <dgm:spPr>
        <a:solidFill>
          <a:srgbClr val="B7E6FF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请输入标题</a:t>
          </a:r>
          <a:endParaRPr lang="zh-CN" altLang="en-US" dirty="0"/>
        </a:p>
      </dgm:t>
    </dgm:pt>
    <dgm:pt modelId="{281DAB26-EB6F-4ABC-AF54-FF6B3EAF7FB4}" type="parTrans" cxnId="{84310608-C3D6-4AAC-9A2F-C599F24D301D}">
      <dgm:prSet/>
      <dgm:spPr/>
      <dgm:t>
        <a:bodyPr/>
        <a:lstStyle/>
        <a:p>
          <a:endParaRPr lang="zh-CN" altLang="en-US"/>
        </a:p>
      </dgm:t>
    </dgm:pt>
    <dgm:pt modelId="{8BA0ED92-7DF6-44C8-9B56-DE06422F1E60}" type="sibTrans" cxnId="{84310608-C3D6-4AAC-9A2F-C599F24D301D}">
      <dgm:prSet/>
      <dgm:spPr/>
      <dgm:t>
        <a:bodyPr/>
        <a:lstStyle/>
        <a:p>
          <a:endParaRPr lang="zh-CN" altLang="en-US"/>
        </a:p>
      </dgm:t>
    </dgm:pt>
    <dgm:pt modelId="{090EF309-9630-49D7-8858-A752C0307816}">
      <dgm:prSet phldrT="[文本]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请输入标题</a:t>
          </a:r>
          <a:endParaRPr lang="zh-CN" altLang="en-US" dirty="0"/>
        </a:p>
      </dgm:t>
    </dgm:pt>
    <dgm:pt modelId="{65B6E4E1-CB36-4F0A-B3D2-7D64E2314FE3}" type="parTrans" cxnId="{B3CDABA3-DA1F-4F17-81E9-999A40B27B34}">
      <dgm:prSet/>
      <dgm:spPr/>
      <dgm:t>
        <a:bodyPr/>
        <a:lstStyle/>
        <a:p>
          <a:endParaRPr lang="zh-CN" altLang="en-US"/>
        </a:p>
      </dgm:t>
    </dgm:pt>
    <dgm:pt modelId="{001B2A2A-0BA6-4817-A6E6-53989241A6DA}" type="sibTrans" cxnId="{B3CDABA3-DA1F-4F17-81E9-999A40B27B34}">
      <dgm:prSet/>
      <dgm:spPr/>
      <dgm:t>
        <a:bodyPr/>
        <a:lstStyle/>
        <a:p>
          <a:endParaRPr lang="zh-CN" altLang="en-US"/>
        </a:p>
      </dgm:t>
    </dgm:pt>
    <dgm:pt modelId="{A019BF2C-D52D-4DA3-ABA1-AF5904338956}">
      <dgm:prSet phldrT="[文本]"/>
      <dgm:spPr>
        <a:solidFill>
          <a:srgbClr val="B7E6FF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请输入标题</a:t>
          </a:r>
          <a:endParaRPr lang="zh-CN" altLang="en-US" dirty="0"/>
        </a:p>
      </dgm:t>
    </dgm:pt>
    <dgm:pt modelId="{49299E43-C29C-4438-A034-B5ECFD2E88AD}" type="parTrans" cxnId="{5C12C02D-B289-4CD8-BF86-017E142DBBBF}">
      <dgm:prSet/>
      <dgm:spPr/>
      <dgm:t>
        <a:bodyPr/>
        <a:lstStyle/>
        <a:p>
          <a:endParaRPr lang="zh-CN" altLang="en-US"/>
        </a:p>
      </dgm:t>
    </dgm:pt>
    <dgm:pt modelId="{AF943312-E75B-4E43-80C4-BE592546AFA0}" type="sibTrans" cxnId="{5C12C02D-B289-4CD8-BF86-017E142DBBBF}">
      <dgm:prSet/>
      <dgm:spPr/>
      <dgm:t>
        <a:bodyPr/>
        <a:lstStyle/>
        <a:p>
          <a:endParaRPr lang="zh-CN" altLang="en-US"/>
        </a:p>
      </dgm:t>
    </dgm:pt>
    <dgm:pt modelId="{EAFA8C83-8423-4288-8E5B-12CD5A073458}" type="pres">
      <dgm:prSet presAssocID="{A07D2E65-9EDB-4415-B06B-BDDE5E34F5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402042A-30F1-44EC-BD14-C9813962324B}" type="pres">
      <dgm:prSet presAssocID="{60C7BEDE-50B2-4F48-BFA1-49D7A5DE8F16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2BD491-D71B-4192-BEDE-4EA83D53AA38}" type="pres">
      <dgm:prSet presAssocID="{B644AC9D-DA3B-49B3-A882-EC88E91DD51D}" presName="space" presStyleCnt="0"/>
      <dgm:spPr/>
    </dgm:pt>
    <dgm:pt modelId="{43270D74-FF15-4B61-8A2A-84288AE0BD00}" type="pres">
      <dgm:prSet presAssocID="{78AF6248-5FD6-4ADC-85DF-538DC674404A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0815B2-9BB6-449C-B0E9-45FC14CD5346}" type="pres">
      <dgm:prSet presAssocID="{8BA0ED92-7DF6-44C8-9B56-DE06422F1E60}" presName="space" presStyleCnt="0"/>
      <dgm:spPr/>
    </dgm:pt>
    <dgm:pt modelId="{DE86C228-03A8-4DA4-A10E-DA43A44C8889}" type="pres">
      <dgm:prSet presAssocID="{090EF309-9630-49D7-8858-A752C0307816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F2BF5D-0B4B-4B45-9690-F131ABF71315}" type="pres">
      <dgm:prSet presAssocID="{001B2A2A-0BA6-4817-A6E6-53989241A6DA}" presName="space" presStyleCnt="0"/>
      <dgm:spPr/>
    </dgm:pt>
    <dgm:pt modelId="{2198640F-D89B-4825-A4F7-1B8690C3F66C}" type="pres">
      <dgm:prSet presAssocID="{A019BF2C-D52D-4DA3-ABA1-AF5904338956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A9B90D-3150-4FBE-AB92-2FA30B10DB8C}" type="presOf" srcId="{090EF309-9630-49D7-8858-A752C0307816}" destId="{DE86C228-03A8-4DA4-A10E-DA43A44C8889}" srcOrd="0" destOrd="0" presId="urn:microsoft.com/office/officeart/2005/8/layout/venn3"/>
    <dgm:cxn modelId="{1478343A-8CCD-48A6-98D0-0EC1A30E4715}" type="presOf" srcId="{78AF6248-5FD6-4ADC-85DF-538DC674404A}" destId="{43270D74-FF15-4B61-8A2A-84288AE0BD00}" srcOrd="0" destOrd="0" presId="urn:microsoft.com/office/officeart/2005/8/layout/venn3"/>
    <dgm:cxn modelId="{B3CDABA3-DA1F-4F17-81E9-999A40B27B34}" srcId="{A07D2E65-9EDB-4415-B06B-BDDE5E34F50F}" destId="{090EF309-9630-49D7-8858-A752C0307816}" srcOrd="2" destOrd="0" parTransId="{65B6E4E1-CB36-4F0A-B3D2-7D64E2314FE3}" sibTransId="{001B2A2A-0BA6-4817-A6E6-53989241A6DA}"/>
    <dgm:cxn modelId="{5C12C02D-B289-4CD8-BF86-017E142DBBBF}" srcId="{A07D2E65-9EDB-4415-B06B-BDDE5E34F50F}" destId="{A019BF2C-D52D-4DA3-ABA1-AF5904338956}" srcOrd="3" destOrd="0" parTransId="{49299E43-C29C-4438-A034-B5ECFD2E88AD}" sibTransId="{AF943312-E75B-4E43-80C4-BE592546AFA0}"/>
    <dgm:cxn modelId="{A85EA592-08C7-446A-BD98-5DEB1E288450}" type="presOf" srcId="{A019BF2C-D52D-4DA3-ABA1-AF5904338956}" destId="{2198640F-D89B-4825-A4F7-1B8690C3F66C}" srcOrd="0" destOrd="0" presId="urn:microsoft.com/office/officeart/2005/8/layout/venn3"/>
    <dgm:cxn modelId="{84310608-C3D6-4AAC-9A2F-C599F24D301D}" srcId="{A07D2E65-9EDB-4415-B06B-BDDE5E34F50F}" destId="{78AF6248-5FD6-4ADC-85DF-538DC674404A}" srcOrd="1" destOrd="0" parTransId="{281DAB26-EB6F-4ABC-AF54-FF6B3EAF7FB4}" sibTransId="{8BA0ED92-7DF6-44C8-9B56-DE06422F1E60}"/>
    <dgm:cxn modelId="{CC75FE8A-1100-4240-9B0E-09A4121EC1AB}" type="presOf" srcId="{A07D2E65-9EDB-4415-B06B-BDDE5E34F50F}" destId="{EAFA8C83-8423-4288-8E5B-12CD5A073458}" srcOrd="0" destOrd="0" presId="urn:microsoft.com/office/officeart/2005/8/layout/venn3"/>
    <dgm:cxn modelId="{AA0D0A3C-6893-4FB8-B281-6C8F4782FBB1}" srcId="{A07D2E65-9EDB-4415-B06B-BDDE5E34F50F}" destId="{60C7BEDE-50B2-4F48-BFA1-49D7A5DE8F16}" srcOrd="0" destOrd="0" parTransId="{A7D0809A-CBFC-45EB-85D4-F5E044885631}" sibTransId="{B644AC9D-DA3B-49B3-A882-EC88E91DD51D}"/>
    <dgm:cxn modelId="{44592618-30B4-4471-BB6D-5F16AE1C90E9}" type="presOf" srcId="{60C7BEDE-50B2-4F48-BFA1-49D7A5DE8F16}" destId="{9402042A-30F1-44EC-BD14-C9813962324B}" srcOrd="0" destOrd="0" presId="urn:microsoft.com/office/officeart/2005/8/layout/venn3"/>
    <dgm:cxn modelId="{88E662D9-FAF8-4892-8262-30BFDEF836D7}" type="presParOf" srcId="{EAFA8C83-8423-4288-8E5B-12CD5A073458}" destId="{9402042A-30F1-44EC-BD14-C9813962324B}" srcOrd="0" destOrd="0" presId="urn:microsoft.com/office/officeart/2005/8/layout/venn3"/>
    <dgm:cxn modelId="{6029B76F-8298-4216-998E-C7F8C3A1A141}" type="presParOf" srcId="{EAFA8C83-8423-4288-8E5B-12CD5A073458}" destId="{2E2BD491-D71B-4192-BEDE-4EA83D53AA38}" srcOrd="1" destOrd="0" presId="urn:microsoft.com/office/officeart/2005/8/layout/venn3"/>
    <dgm:cxn modelId="{6CDB7128-198F-4602-A659-61B2CF15E60B}" type="presParOf" srcId="{EAFA8C83-8423-4288-8E5B-12CD5A073458}" destId="{43270D74-FF15-4B61-8A2A-84288AE0BD00}" srcOrd="2" destOrd="0" presId="urn:microsoft.com/office/officeart/2005/8/layout/venn3"/>
    <dgm:cxn modelId="{109B6F95-53AD-4852-BB43-C170B90C9C97}" type="presParOf" srcId="{EAFA8C83-8423-4288-8E5B-12CD5A073458}" destId="{680815B2-9BB6-449C-B0E9-45FC14CD5346}" srcOrd="3" destOrd="0" presId="urn:microsoft.com/office/officeart/2005/8/layout/venn3"/>
    <dgm:cxn modelId="{80CA9069-15D7-45A9-85C6-660C10B470E9}" type="presParOf" srcId="{EAFA8C83-8423-4288-8E5B-12CD5A073458}" destId="{DE86C228-03A8-4DA4-A10E-DA43A44C8889}" srcOrd="4" destOrd="0" presId="urn:microsoft.com/office/officeart/2005/8/layout/venn3"/>
    <dgm:cxn modelId="{39ABD1D8-2824-4AA6-B82D-27BC66B0062B}" type="presParOf" srcId="{EAFA8C83-8423-4288-8E5B-12CD5A073458}" destId="{5BF2BF5D-0B4B-4B45-9690-F131ABF71315}" srcOrd="5" destOrd="0" presId="urn:microsoft.com/office/officeart/2005/8/layout/venn3"/>
    <dgm:cxn modelId="{6B960C83-CF06-4660-BFBE-D2DF7791ACD7}" type="presParOf" srcId="{EAFA8C83-8423-4288-8E5B-12CD5A073458}" destId="{2198640F-D89B-4825-A4F7-1B8690C3F66C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53FC39-5802-4F4A-BD24-A9B7BC5355D6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F2F9E3-99BF-4CA7-A313-110267BC2B86}">
      <dgm:prSet phldrT="[文本]"/>
      <dgm:spPr>
        <a:solidFill>
          <a:srgbClr val="B7E6FF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请输入内容</a:t>
          </a:r>
        </a:p>
      </dgm:t>
    </dgm:pt>
    <dgm:pt modelId="{01C1EE81-D4A0-4282-9F93-D9621F50B894}" type="parTrans" cxnId="{17BFF47F-03AE-48A5-BD42-46ED3B39D731}">
      <dgm:prSet/>
      <dgm:spPr/>
      <dgm:t>
        <a:bodyPr/>
        <a:lstStyle/>
        <a:p>
          <a:endParaRPr lang="zh-CN" altLang="en-US"/>
        </a:p>
      </dgm:t>
    </dgm:pt>
    <dgm:pt modelId="{87E6D0EE-A60A-44A5-B68F-75BB85266D14}" type="sibTrans" cxnId="{17BFF47F-03AE-48A5-BD42-46ED3B39D731}">
      <dgm:prSet/>
      <dgm:spPr/>
      <dgm:t>
        <a:bodyPr/>
        <a:lstStyle/>
        <a:p>
          <a:endParaRPr lang="zh-CN" altLang="en-US"/>
        </a:p>
      </dgm:t>
    </dgm:pt>
    <dgm:pt modelId="{205997E7-CAB8-4F92-8617-DD09EA51362A}">
      <dgm:prSet phldrT="[文本]"/>
      <dgm:spPr>
        <a:solidFill>
          <a:srgbClr val="B7E6FF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请输入内容</a:t>
          </a:r>
        </a:p>
      </dgm:t>
    </dgm:pt>
    <dgm:pt modelId="{B1FE22B8-A683-40B3-8C81-7A9ADE240F8B}" type="parTrans" cxnId="{72F6182A-CEDC-4238-8C20-5E626CD2A3BD}">
      <dgm:prSet/>
      <dgm:spPr/>
      <dgm:t>
        <a:bodyPr/>
        <a:lstStyle/>
        <a:p>
          <a:endParaRPr lang="zh-CN" altLang="en-US"/>
        </a:p>
      </dgm:t>
    </dgm:pt>
    <dgm:pt modelId="{DE557E0E-350D-48AA-B42B-147345925A62}" type="sibTrans" cxnId="{72F6182A-CEDC-4238-8C20-5E626CD2A3BD}">
      <dgm:prSet/>
      <dgm:spPr/>
      <dgm:t>
        <a:bodyPr/>
        <a:lstStyle/>
        <a:p>
          <a:endParaRPr lang="zh-CN" altLang="en-US"/>
        </a:p>
      </dgm:t>
    </dgm:pt>
    <dgm:pt modelId="{12242754-9AD3-4A95-9090-19FE90171632}">
      <dgm:prSet phldrT="[文本]"/>
      <dgm:spPr>
        <a:solidFill>
          <a:srgbClr val="B7E6FF">
            <a:alpha val="70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请输入内容</a:t>
          </a:r>
        </a:p>
      </dgm:t>
    </dgm:pt>
    <dgm:pt modelId="{B5EAB001-7A58-4214-96B6-3CCAEF28A8F5}" type="parTrans" cxnId="{78C94DFB-7D50-447D-9B0B-3758887EEB53}">
      <dgm:prSet/>
      <dgm:spPr/>
      <dgm:t>
        <a:bodyPr/>
        <a:lstStyle/>
        <a:p>
          <a:endParaRPr lang="zh-CN" altLang="en-US"/>
        </a:p>
      </dgm:t>
    </dgm:pt>
    <dgm:pt modelId="{9E6A736A-2808-4015-8487-D7A278933724}" type="sibTrans" cxnId="{78C94DFB-7D50-447D-9B0B-3758887EEB53}">
      <dgm:prSet/>
      <dgm:spPr/>
      <dgm:t>
        <a:bodyPr/>
        <a:lstStyle/>
        <a:p>
          <a:endParaRPr lang="zh-CN" altLang="en-US"/>
        </a:p>
      </dgm:t>
    </dgm:pt>
    <dgm:pt modelId="{882744A3-6A88-42CF-A05C-2C076CC0EC8B}">
      <dgm:prSet phldrT="[文本]" custT="1"/>
      <dgm:spPr>
        <a:solidFill>
          <a:srgbClr val="B7E6FF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/>
            <a:t>请输入内容</a:t>
          </a:r>
          <a:endParaRPr lang="zh-CN" altLang="en-US" sz="31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A1B23D92-90A5-48B2-9262-C5089FB1D7A1}" type="parTrans" cxnId="{A282C66C-93BD-4BB5-AEA3-87B2B81648B1}">
      <dgm:prSet/>
      <dgm:spPr/>
      <dgm:t>
        <a:bodyPr/>
        <a:lstStyle/>
        <a:p>
          <a:endParaRPr lang="zh-CN" altLang="en-US"/>
        </a:p>
      </dgm:t>
    </dgm:pt>
    <dgm:pt modelId="{41CAE990-84B5-4084-B56D-EA9A587CB89B}" type="sibTrans" cxnId="{A282C66C-93BD-4BB5-AEA3-87B2B81648B1}">
      <dgm:prSet/>
      <dgm:spPr/>
      <dgm:t>
        <a:bodyPr/>
        <a:lstStyle/>
        <a:p>
          <a:endParaRPr lang="zh-CN" altLang="en-US"/>
        </a:p>
      </dgm:t>
    </dgm:pt>
    <dgm:pt modelId="{9CEF9B9A-E119-4D43-93FC-F6671C1B1809}" type="pres">
      <dgm:prSet presAssocID="{B553FC39-5802-4F4A-BD24-A9B7BC5355D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0EFEB9B-E36B-4C60-90C1-B70685A19A20}" type="pres">
      <dgm:prSet presAssocID="{86F2F9E3-99BF-4CA7-A313-110267BC2B86}" presName="composite" presStyleCnt="0"/>
      <dgm:spPr/>
    </dgm:pt>
    <dgm:pt modelId="{EDEB3273-5E3C-4B84-B75B-4F58A495A62F}" type="pres">
      <dgm:prSet presAssocID="{86F2F9E3-99BF-4CA7-A313-110267BC2B86}" presName="rect1" presStyleLbl="bgImgPlace1" presStyleIdx="0" presStyleCnt="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53975">
          <a:solidFill>
            <a:srgbClr val="CBA8FB">
              <a:alpha val="70000"/>
            </a:srgbClr>
          </a:solidFill>
        </a:ln>
      </dgm:spPr>
    </dgm:pt>
    <dgm:pt modelId="{C4894A99-4162-4ABB-A721-6C02FF77CFDD}" type="pres">
      <dgm:prSet presAssocID="{86F2F9E3-99BF-4CA7-A313-110267BC2B86}" presName="wedgeRectCallout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1C7D00-8CC6-40B6-B088-4EEF6B3D2398}" type="pres">
      <dgm:prSet presAssocID="{87E6D0EE-A60A-44A5-B68F-75BB85266D14}" presName="sibTrans" presStyleCnt="0"/>
      <dgm:spPr/>
    </dgm:pt>
    <dgm:pt modelId="{48674356-1B90-4519-B312-8FE287BCF3CE}" type="pres">
      <dgm:prSet presAssocID="{205997E7-CAB8-4F92-8617-DD09EA51362A}" presName="composite" presStyleCnt="0"/>
      <dgm:spPr/>
    </dgm:pt>
    <dgm:pt modelId="{F61E017C-CCFF-4D96-B5EC-0EEEFA4C983F}" type="pres">
      <dgm:prSet presAssocID="{205997E7-CAB8-4F92-8617-DD09EA51362A}" presName="rect1" presStyleLbl="bgImgPlace1" presStyleIdx="1" presStyleCnt="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53975">
          <a:solidFill>
            <a:srgbClr val="CBA8FB">
              <a:alpha val="70000"/>
            </a:srgbClr>
          </a:solidFill>
        </a:ln>
      </dgm:spPr>
    </dgm:pt>
    <dgm:pt modelId="{43FEA90D-D3B6-4BE4-8A72-B510AE2B5F1D}" type="pres">
      <dgm:prSet presAssocID="{205997E7-CAB8-4F92-8617-DD09EA51362A}" presName="wedgeRectCallout1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ED4D8B-CCB7-4D3A-9980-83A342BD0B82}" type="pres">
      <dgm:prSet presAssocID="{DE557E0E-350D-48AA-B42B-147345925A62}" presName="sibTrans" presStyleCnt="0"/>
      <dgm:spPr/>
    </dgm:pt>
    <dgm:pt modelId="{72BF94A9-1A03-40DD-9B15-49C1A4C928E8}" type="pres">
      <dgm:prSet presAssocID="{12242754-9AD3-4A95-9090-19FE90171632}" presName="composite" presStyleCnt="0"/>
      <dgm:spPr/>
    </dgm:pt>
    <dgm:pt modelId="{7EF549EB-4E56-411E-8852-B30C8FE6648E}" type="pres">
      <dgm:prSet presAssocID="{12242754-9AD3-4A95-9090-19FE90171632}" presName="rect1" presStyleLbl="bgImgPlace1" presStyleIdx="2" presStyleCnt="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53975">
          <a:solidFill>
            <a:srgbClr val="CBA8FB">
              <a:alpha val="70000"/>
            </a:srgbClr>
          </a:solidFill>
        </a:ln>
      </dgm:spPr>
    </dgm:pt>
    <dgm:pt modelId="{93C925A0-BD4B-4A20-928B-E1DE5EF04C19}" type="pres">
      <dgm:prSet presAssocID="{12242754-9AD3-4A95-9090-19FE90171632}" presName="wedgeRectCallout1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351B04-0870-4AEB-8701-5707898590A2}" type="pres">
      <dgm:prSet presAssocID="{9E6A736A-2808-4015-8487-D7A278933724}" presName="sibTrans" presStyleCnt="0"/>
      <dgm:spPr/>
    </dgm:pt>
    <dgm:pt modelId="{622F7926-907A-48AB-8381-DEAA2B2B9404}" type="pres">
      <dgm:prSet presAssocID="{882744A3-6A88-42CF-A05C-2C076CC0EC8B}" presName="composite" presStyleCnt="0"/>
      <dgm:spPr/>
    </dgm:pt>
    <dgm:pt modelId="{601BDBE1-1DF1-48EF-92A7-C90646A68613}" type="pres">
      <dgm:prSet presAssocID="{882744A3-6A88-42CF-A05C-2C076CC0EC8B}" presName="rect1" presStyleLbl="bgImgPlace1" presStyleIdx="3" presStyleCnt="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53975">
          <a:solidFill>
            <a:srgbClr val="CBA8FB">
              <a:alpha val="70000"/>
            </a:srgbClr>
          </a:solidFill>
        </a:ln>
      </dgm:spPr>
    </dgm:pt>
    <dgm:pt modelId="{F21ED064-98CF-4DB4-82AC-E0D40CED51EB}" type="pres">
      <dgm:prSet presAssocID="{882744A3-6A88-42CF-A05C-2C076CC0EC8B}" presName="wedgeRectCallout1" presStyleLbl="node1" presStyleIdx="3" presStyleCnt="4">
        <dgm:presLayoutVars>
          <dgm:bulletEnabled val="1"/>
        </dgm:presLayoutVars>
      </dgm:prSet>
      <dgm:spPr>
        <a:xfrm>
          <a:off x="4639395" y="4870257"/>
          <a:ext cx="2379841" cy="748714"/>
        </a:xfrm>
        <a:prstGeom prst="wedgeRectCallout">
          <a:avLst>
            <a:gd name="adj1" fmla="val 20250"/>
            <a:gd name="adj2" fmla="val -607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17BFF47F-03AE-48A5-BD42-46ED3B39D731}" srcId="{B553FC39-5802-4F4A-BD24-A9B7BC5355D6}" destId="{86F2F9E3-99BF-4CA7-A313-110267BC2B86}" srcOrd="0" destOrd="0" parTransId="{01C1EE81-D4A0-4282-9F93-D9621F50B894}" sibTransId="{87E6D0EE-A60A-44A5-B68F-75BB85266D14}"/>
    <dgm:cxn modelId="{A282C66C-93BD-4BB5-AEA3-87B2B81648B1}" srcId="{B553FC39-5802-4F4A-BD24-A9B7BC5355D6}" destId="{882744A3-6A88-42CF-A05C-2C076CC0EC8B}" srcOrd="3" destOrd="0" parTransId="{A1B23D92-90A5-48B2-9262-C5089FB1D7A1}" sibTransId="{41CAE990-84B5-4084-B56D-EA9A587CB89B}"/>
    <dgm:cxn modelId="{F3ECE810-F5D1-48F5-B8AA-91D968C7DD53}" type="presOf" srcId="{205997E7-CAB8-4F92-8617-DD09EA51362A}" destId="{43FEA90D-D3B6-4BE4-8A72-B510AE2B5F1D}" srcOrd="0" destOrd="0" presId="urn:microsoft.com/office/officeart/2008/layout/BendingPictureCaptionList"/>
    <dgm:cxn modelId="{B0209026-7428-4572-8224-C3F7CCE33257}" type="presOf" srcId="{86F2F9E3-99BF-4CA7-A313-110267BC2B86}" destId="{C4894A99-4162-4ABB-A721-6C02FF77CFDD}" srcOrd="0" destOrd="0" presId="urn:microsoft.com/office/officeart/2008/layout/BendingPictureCaptionList"/>
    <dgm:cxn modelId="{72F6182A-CEDC-4238-8C20-5E626CD2A3BD}" srcId="{B553FC39-5802-4F4A-BD24-A9B7BC5355D6}" destId="{205997E7-CAB8-4F92-8617-DD09EA51362A}" srcOrd="1" destOrd="0" parTransId="{B1FE22B8-A683-40B3-8C81-7A9ADE240F8B}" sibTransId="{DE557E0E-350D-48AA-B42B-147345925A62}"/>
    <dgm:cxn modelId="{78C94DFB-7D50-447D-9B0B-3758887EEB53}" srcId="{B553FC39-5802-4F4A-BD24-A9B7BC5355D6}" destId="{12242754-9AD3-4A95-9090-19FE90171632}" srcOrd="2" destOrd="0" parTransId="{B5EAB001-7A58-4214-96B6-3CCAEF28A8F5}" sibTransId="{9E6A736A-2808-4015-8487-D7A278933724}"/>
    <dgm:cxn modelId="{E5C4FA4B-C7FD-4D1C-BB72-AED0D9D91101}" type="presOf" srcId="{B553FC39-5802-4F4A-BD24-A9B7BC5355D6}" destId="{9CEF9B9A-E119-4D43-93FC-F6671C1B1809}" srcOrd="0" destOrd="0" presId="urn:microsoft.com/office/officeart/2008/layout/BendingPictureCaptionList"/>
    <dgm:cxn modelId="{6E50CC8C-54C8-4046-97C8-3645EA630B5A}" type="presOf" srcId="{12242754-9AD3-4A95-9090-19FE90171632}" destId="{93C925A0-BD4B-4A20-928B-E1DE5EF04C19}" srcOrd="0" destOrd="0" presId="urn:microsoft.com/office/officeart/2008/layout/BendingPictureCaptionList"/>
    <dgm:cxn modelId="{5AD38305-6DAE-400A-9D72-DF137424351F}" type="presOf" srcId="{882744A3-6A88-42CF-A05C-2C076CC0EC8B}" destId="{F21ED064-98CF-4DB4-82AC-E0D40CED51EB}" srcOrd="0" destOrd="0" presId="urn:microsoft.com/office/officeart/2008/layout/BendingPictureCaptionList"/>
    <dgm:cxn modelId="{CEE748AC-0D72-47BE-81C9-C8A9CF3D02AD}" type="presParOf" srcId="{9CEF9B9A-E119-4D43-93FC-F6671C1B1809}" destId="{A0EFEB9B-E36B-4C60-90C1-B70685A19A20}" srcOrd="0" destOrd="0" presId="urn:microsoft.com/office/officeart/2008/layout/BendingPictureCaptionList"/>
    <dgm:cxn modelId="{B971B668-87C2-43FF-9ED7-5B560B78182C}" type="presParOf" srcId="{A0EFEB9B-E36B-4C60-90C1-B70685A19A20}" destId="{EDEB3273-5E3C-4B84-B75B-4F58A495A62F}" srcOrd="0" destOrd="0" presId="urn:microsoft.com/office/officeart/2008/layout/BendingPictureCaptionList"/>
    <dgm:cxn modelId="{70EE50D8-E239-498E-88B9-4FE6FD53A9D8}" type="presParOf" srcId="{A0EFEB9B-E36B-4C60-90C1-B70685A19A20}" destId="{C4894A99-4162-4ABB-A721-6C02FF77CFDD}" srcOrd="1" destOrd="0" presId="urn:microsoft.com/office/officeart/2008/layout/BendingPictureCaptionList"/>
    <dgm:cxn modelId="{05626D9B-2263-4880-AB01-FB08A726F255}" type="presParOf" srcId="{9CEF9B9A-E119-4D43-93FC-F6671C1B1809}" destId="{EA1C7D00-8CC6-40B6-B088-4EEF6B3D2398}" srcOrd="1" destOrd="0" presId="urn:microsoft.com/office/officeart/2008/layout/BendingPictureCaptionList"/>
    <dgm:cxn modelId="{A6D59237-0DE9-4501-BA29-BD9112B79341}" type="presParOf" srcId="{9CEF9B9A-E119-4D43-93FC-F6671C1B1809}" destId="{48674356-1B90-4519-B312-8FE287BCF3CE}" srcOrd="2" destOrd="0" presId="urn:microsoft.com/office/officeart/2008/layout/BendingPictureCaptionList"/>
    <dgm:cxn modelId="{0582C6B7-125E-470D-92D4-DD2C1A22C48E}" type="presParOf" srcId="{48674356-1B90-4519-B312-8FE287BCF3CE}" destId="{F61E017C-CCFF-4D96-B5EC-0EEEFA4C983F}" srcOrd="0" destOrd="0" presId="urn:microsoft.com/office/officeart/2008/layout/BendingPictureCaptionList"/>
    <dgm:cxn modelId="{8283B2F3-4F38-4E89-8A48-673C3CB1BA26}" type="presParOf" srcId="{48674356-1B90-4519-B312-8FE287BCF3CE}" destId="{43FEA90D-D3B6-4BE4-8A72-B510AE2B5F1D}" srcOrd="1" destOrd="0" presId="urn:microsoft.com/office/officeart/2008/layout/BendingPictureCaptionList"/>
    <dgm:cxn modelId="{742D8DBE-A473-4A07-A107-7523B0D78678}" type="presParOf" srcId="{9CEF9B9A-E119-4D43-93FC-F6671C1B1809}" destId="{14ED4D8B-CCB7-4D3A-9980-83A342BD0B82}" srcOrd="3" destOrd="0" presId="urn:microsoft.com/office/officeart/2008/layout/BendingPictureCaptionList"/>
    <dgm:cxn modelId="{19282992-52B2-47B7-8CDC-941877520B1C}" type="presParOf" srcId="{9CEF9B9A-E119-4D43-93FC-F6671C1B1809}" destId="{72BF94A9-1A03-40DD-9B15-49C1A4C928E8}" srcOrd="4" destOrd="0" presId="urn:microsoft.com/office/officeart/2008/layout/BendingPictureCaptionList"/>
    <dgm:cxn modelId="{8165C6CF-CA0C-4EDA-9B14-BC614035073B}" type="presParOf" srcId="{72BF94A9-1A03-40DD-9B15-49C1A4C928E8}" destId="{7EF549EB-4E56-411E-8852-B30C8FE6648E}" srcOrd="0" destOrd="0" presId="urn:microsoft.com/office/officeart/2008/layout/BendingPictureCaptionList"/>
    <dgm:cxn modelId="{BBB6D613-6781-4E5F-80CD-98CAF3049918}" type="presParOf" srcId="{72BF94A9-1A03-40DD-9B15-49C1A4C928E8}" destId="{93C925A0-BD4B-4A20-928B-E1DE5EF04C19}" srcOrd="1" destOrd="0" presId="urn:microsoft.com/office/officeart/2008/layout/BendingPictureCaptionList"/>
    <dgm:cxn modelId="{E4E4FEEC-BB38-4D57-82D6-EA7E219DF8B4}" type="presParOf" srcId="{9CEF9B9A-E119-4D43-93FC-F6671C1B1809}" destId="{44351B04-0870-4AEB-8701-5707898590A2}" srcOrd="5" destOrd="0" presId="urn:microsoft.com/office/officeart/2008/layout/BendingPictureCaptionList"/>
    <dgm:cxn modelId="{59BE6BBC-BECF-4472-A5D0-BDAD5A048445}" type="presParOf" srcId="{9CEF9B9A-E119-4D43-93FC-F6671C1B1809}" destId="{622F7926-907A-48AB-8381-DEAA2B2B9404}" srcOrd="6" destOrd="0" presId="urn:microsoft.com/office/officeart/2008/layout/BendingPictureCaptionList"/>
    <dgm:cxn modelId="{8883F79B-FB3C-42DC-B959-AA5EA5DFC3CB}" type="presParOf" srcId="{622F7926-907A-48AB-8381-DEAA2B2B9404}" destId="{601BDBE1-1DF1-48EF-92A7-C90646A68613}" srcOrd="0" destOrd="0" presId="urn:microsoft.com/office/officeart/2008/layout/BendingPictureCaptionList"/>
    <dgm:cxn modelId="{CB2FE209-E929-48F4-9FFD-C4579FCFB7C0}" type="presParOf" srcId="{622F7926-907A-48AB-8381-DEAA2B2B9404}" destId="{F21ED064-98CF-4DB4-82AC-E0D40CED51EB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F3BC3E-E8A8-44D5-8B64-E1C171B5F7B2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8A612C0-2A36-403C-8F53-5D76E22C17DF}">
      <dgm:prSet phldrT="[文本]" custT="1"/>
      <dgm:spPr/>
      <dgm:t>
        <a:bodyPr vert="vert"/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请输入内容</a:t>
          </a:r>
        </a:p>
      </dgm:t>
    </dgm:pt>
    <dgm:pt modelId="{3446971A-4527-4E70-8D8F-288154AB91B1}" type="parTrans" cxnId="{816A31CD-3F16-4983-A3B4-563AB93ACDC4}">
      <dgm:prSet/>
      <dgm:spPr/>
      <dgm:t>
        <a:bodyPr/>
        <a:lstStyle/>
        <a:p>
          <a:endParaRPr lang="zh-CN" altLang="en-US"/>
        </a:p>
      </dgm:t>
    </dgm:pt>
    <dgm:pt modelId="{19425106-D339-46EF-83A3-067C1891DB57}" type="sibTrans" cxnId="{816A31CD-3F16-4983-A3B4-563AB93ACDC4}">
      <dgm:prSet/>
      <dgm:spPr/>
      <dgm:t>
        <a:bodyPr/>
        <a:lstStyle/>
        <a:p>
          <a:endParaRPr lang="zh-CN" altLang="en-US"/>
        </a:p>
      </dgm:t>
    </dgm:pt>
    <dgm:pt modelId="{166FB606-0B18-4A8E-9ED2-A14AD887D51C}">
      <dgm:prSet phldrT="[文本]"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颅脑损伤</a:t>
          </a: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91DB1D37-96E7-4E93-813D-E7738861D3C0}" type="parTrans" cxnId="{F3295765-BC43-45D6-B3CC-89CB119B4270}">
      <dgm:prSet/>
      <dgm:spPr/>
      <dgm:t>
        <a:bodyPr/>
        <a:lstStyle/>
        <a:p>
          <a:endParaRPr lang="zh-CN" altLang="en-US"/>
        </a:p>
      </dgm:t>
    </dgm:pt>
    <dgm:pt modelId="{B1F779B9-D02D-4526-8F2B-92EBE06D92EA}" type="sibTrans" cxnId="{F3295765-BC43-45D6-B3CC-89CB119B4270}">
      <dgm:prSet/>
      <dgm:spPr/>
      <dgm:t>
        <a:bodyPr/>
        <a:lstStyle/>
        <a:p>
          <a:endParaRPr lang="zh-CN" altLang="en-US"/>
        </a:p>
      </dgm:t>
    </dgm:pt>
    <dgm:pt modelId="{2637CAF1-0B87-45C1-8CA0-77A226307147}">
      <dgm:prSet phldrT="[文本]" custT="1"/>
      <dgm:spPr/>
      <dgm:t>
        <a:bodyPr vert="vert"/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请输入内容</a:t>
          </a:r>
        </a:p>
      </dgm:t>
    </dgm:pt>
    <dgm:pt modelId="{3CDF5217-5584-4FF6-9D88-083FFE123D4C}" type="parTrans" cxnId="{71F8D59B-427A-4CA0-B116-C9A3EFFA1A3A}">
      <dgm:prSet/>
      <dgm:spPr/>
      <dgm:t>
        <a:bodyPr/>
        <a:lstStyle/>
        <a:p>
          <a:endParaRPr lang="zh-CN" altLang="en-US"/>
        </a:p>
      </dgm:t>
    </dgm:pt>
    <dgm:pt modelId="{A8D5AB28-5089-4D7E-B263-11C84E790EB6}" type="sibTrans" cxnId="{71F8D59B-427A-4CA0-B116-C9A3EFFA1A3A}">
      <dgm:prSet/>
      <dgm:spPr/>
      <dgm:t>
        <a:bodyPr/>
        <a:lstStyle/>
        <a:p>
          <a:endParaRPr lang="zh-CN" altLang="en-US"/>
        </a:p>
      </dgm:t>
    </dgm:pt>
    <dgm:pt modelId="{8DDEAFD9-D1E3-4496-B816-0B2D925579B8}">
      <dgm:prSet phldrT="[文本]"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颅脑损伤</a:t>
          </a:r>
        </a:p>
      </dgm:t>
    </dgm:pt>
    <dgm:pt modelId="{590D95A4-F4DF-4B19-9797-9C2B4653081D}" type="parTrans" cxnId="{6DD24E2A-4C73-4AF8-8332-F33A1B70A045}">
      <dgm:prSet/>
      <dgm:spPr/>
      <dgm:t>
        <a:bodyPr/>
        <a:lstStyle/>
        <a:p>
          <a:endParaRPr lang="zh-CN" altLang="en-US"/>
        </a:p>
      </dgm:t>
    </dgm:pt>
    <dgm:pt modelId="{0F9E3191-1C09-47D5-8BE8-39D89E83D7D6}" type="sibTrans" cxnId="{6DD24E2A-4C73-4AF8-8332-F33A1B70A045}">
      <dgm:prSet/>
      <dgm:spPr/>
      <dgm:t>
        <a:bodyPr/>
        <a:lstStyle/>
        <a:p>
          <a:endParaRPr lang="zh-CN" altLang="en-US"/>
        </a:p>
      </dgm:t>
    </dgm:pt>
    <dgm:pt modelId="{8E145DE4-11DD-4B0A-88FC-75D33C3C9381}">
      <dgm:prSet phldrT="[文本]" custT="1"/>
      <dgm:spPr/>
      <dgm:t>
        <a:bodyPr vert="vert"/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请输入内容</a:t>
          </a:r>
        </a:p>
      </dgm:t>
    </dgm:pt>
    <dgm:pt modelId="{621EEF2D-DE80-4EE4-BC6D-A4B2A47F917E}" type="parTrans" cxnId="{81015CED-AB92-4658-B4D3-EFDBD014D487}">
      <dgm:prSet/>
      <dgm:spPr/>
      <dgm:t>
        <a:bodyPr/>
        <a:lstStyle/>
        <a:p>
          <a:endParaRPr lang="zh-CN" altLang="en-US"/>
        </a:p>
      </dgm:t>
    </dgm:pt>
    <dgm:pt modelId="{AB47BA6A-534E-49A7-8B70-A062FD1E23A9}" type="sibTrans" cxnId="{81015CED-AB92-4658-B4D3-EFDBD014D487}">
      <dgm:prSet/>
      <dgm:spPr/>
      <dgm:t>
        <a:bodyPr/>
        <a:lstStyle/>
        <a:p>
          <a:endParaRPr lang="zh-CN" altLang="en-US"/>
        </a:p>
      </dgm:t>
    </dgm:pt>
    <dgm:pt modelId="{BC3004CA-636D-4B67-8501-FA73F034534E}">
      <dgm:prSet phldrT="[文本]"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颅脑损伤</a:t>
          </a:r>
        </a:p>
      </dgm:t>
    </dgm:pt>
    <dgm:pt modelId="{0549B084-AFD2-494C-97BA-0F09F772D156}" type="parTrans" cxnId="{EA754AE8-0852-4636-AD41-460E294F3704}">
      <dgm:prSet/>
      <dgm:spPr/>
      <dgm:t>
        <a:bodyPr/>
        <a:lstStyle/>
        <a:p>
          <a:endParaRPr lang="zh-CN" altLang="en-US"/>
        </a:p>
      </dgm:t>
    </dgm:pt>
    <dgm:pt modelId="{188EE91D-E05F-4776-9B35-C7B01779031B}" type="sibTrans" cxnId="{EA754AE8-0852-4636-AD41-460E294F3704}">
      <dgm:prSet/>
      <dgm:spPr/>
      <dgm:t>
        <a:bodyPr/>
        <a:lstStyle/>
        <a:p>
          <a:endParaRPr lang="zh-CN" altLang="en-US"/>
        </a:p>
      </dgm:t>
    </dgm:pt>
    <dgm:pt modelId="{E2D70FF0-8196-4087-AFF5-FB736860312A}">
      <dgm:prSet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颅内肿瘤</a:t>
          </a:r>
          <a:endParaRPr lang="en-US" altLang="zh-CN" sz="2400" kern="1200" dirty="0"/>
        </a:p>
      </dgm:t>
    </dgm:pt>
    <dgm:pt modelId="{7C7B6D91-F4A2-4321-96A0-0BEF7675C68D}" type="parTrans" cxnId="{57653182-2829-4609-B3B3-464BA5238801}">
      <dgm:prSet/>
      <dgm:spPr/>
      <dgm:t>
        <a:bodyPr/>
        <a:lstStyle/>
        <a:p>
          <a:endParaRPr lang="zh-CN" altLang="en-US"/>
        </a:p>
      </dgm:t>
    </dgm:pt>
    <dgm:pt modelId="{00C18483-5BB4-4382-A621-80F613A548BF}" type="sibTrans" cxnId="{57653182-2829-4609-B3B3-464BA5238801}">
      <dgm:prSet/>
      <dgm:spPr/>
      <dgm:t>
        <a:bodyPr/>
        <a:lstStyle/>
        <a:p>
          <a:endParaRPr lang="zh-CN" altLang="en-US"/>
        </a:p>
      </dgm:t>
    </dgm:pt>
    <dgm:pt modelId="{1BA7745B-BF18-43CD-ADD2-08765CA33048}">
      <dgm:prSet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颅内感染</a:t>
          </a:r>
          <a:endParaRPr lang="en-US" altLang="zh-CN" sz="2400" kern="1200" dirty="0"/>
        </a:p>
      </dgm:t>
    </dgm:pt>
    <dgm:pt modelId="{CE87965B-9F05-41D6-96E3-5CECBEEE3875}" type="parTrans" cxnId="{D34D0DBB-5735-4499-B9F9-F14091D98B3F}">
      <dgm:prSet/>
      <dgm:spPr/>
      <dgm:t>
        <a:bodyPr/>
        <a:lstStyle/>
        <a:p>
          <a:endParaRPr lang="zh-CN" altLang="en-US"/>
        </a:p>
      </dgm:t>
    </dgm:pt>
    <dgm:pt modelId="{494B32B8-A1D5-41E6-B7A3-38F96865FDB7}" type="sibTrans" cxnId="{D34D0DBB-5735-4499-B9F9-F14091D98B3F}">
      <dgm:prSet/>
      <dgm:spPr/>
      <dgm:t>
        <a:bodyPr/>
        <a:lstStyle/>
        <a:p>
          <a:endParaRPr lang="zh-CN" altLang="en-US"/>
        </a:p>
      </dgm:t>
    </dgm:pt>
    <dgm:pt modelId="{1990A328-2BA7-4A98-B308-D1B41232FDAC}">
      <dgm:prSet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脑血管疾病</a:t>
          </a:r>
        </a:p>
      </dgm:t>
    </dgm:pt>
    <dgm:pt modelId="{1F785828-4268-4720-9B3E-8CA7C74AE375}" type="parTrans" cxnId="{DD38D6D9-47D5-467A-B8D9-CCD3DBE2B257}">
      <dgm:prSet/>
      <dgm:spPr/>
      <dgm:t>
        <a:bodyPr/>
        <a:lstStyle/>
        <a:p>
          <a:endParaRPr lang="zh-CN" altLang="en-US"/>
        </a:p>
      </dgm:t>
    </dgm:pt>
    <dgm:pt modelId="{31EF5643-9CA6-4D09-A1A4-F5011161F670}" type="sibTrans" cxnId="{DD38D6D9-47D5-467A-B8D9-CCD3DBE2B257}">
      <dgm:prSet/>
      <dgm:spPr/>
      <dgm:t>
        <a:bodyPr/>
        <a:lstStyle/>
        <a:p>
          <a:endParaRPr lang="zh-CN" altLang="en-US"/>
        </a:p>
      </dgm:t>
    </dgm:pt>
    <dgm:pt modelId="{E4510ECB-DEA4-4D90-90F2-D6E430B5AFDA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颅脑先天性疾病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0AEB393B-5DC4-422E-AEEE-3E57D9AF46F4}" type="parTrans" cxnId="{E489D770-DFBC-49C2-8D65-6E8613AA7CD8}">
      <dgm:prSet/>
      <dgm:spPr/>
      <dgm:t>
        <a:bodyPr/>
        <a:lstStyle/>
        <a:p>
          <a:endParaRPr lang="zh-CN" altLang="en-US"/>
        </a:p>
      </dgm:t>
    </dgm:pt>
    <dgm:pt modelId="{2BD80DF8-1DF2-4078-8CF3-C3BE98319E47}" type="sibTrans" cxnId="{E489D770-DFBC-49C2-8D65-6E8613AA7CD8}">
      <dgm:prSet/>
      <dgm:spPr/>
      <dgm:t>
        <a:bodyPr/>
        <a:lstStyle/>
        <a:p>
          <a:endParaRPr lang="zh-CN" altLang="en-US"/>
        </a:p>
      </dgm:t>
    </dgm:pt>
    <dgm:pt modelId="{AF9CD1C6-0C1E-4F40-AD3D-17BDC9104FE0}">
      <dgm:prSet custT="1"/>
      <dgm:spPr>
        <a:solidFill>
          <a:srgbClr val="CBA8FB">
            <a:alpha val="70000"/>
          </a:srgbClr>
        </a:solidFill>
        <a:ln>
          <a:noFill/>
        </a:ln>
      </dgm:spPr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脑寄生虫病</a:t>
          </a:r>
        </a:p>
      </dgm:t>
    </dgm:pt>
    <dgm:pt modelId="{FB580136-D09C-4D1D-B914-75EEB977236F}" type="parTrans" cxnId="{F93715B0-5F7F-49C5-8FC1-F2A12692AEE9}">
      <dgm:prSet/>
      <dgm:spPr/>
      <dgm:t>
        <a:bodyPr/>
        <a:lstStyle/>
        <a:p>
          <a:endParaRPr lang="zh-CN" altLang="en-US"/>
        </a:p>
      </dgm:t>
    </dgm:pt>
    <dgm:pt modelId="{C0D0A956-35F8-4EFE-B210-CD6852C56CFE}" type="sibTrans" cxnId="{F93715B0-5F7F-49C5-8FC1-F2A12692AEE9}">
      <dgm:prSet/>
      <dgm:spPr/>
      <dgm:t>
        <a:bodyPr/>
        <a:lstStyle/>
        <a:p>
          <a:endParaRPr lang="zh-CN" altLang="en-US"/>
        </a:p>
      </dgm:t>
    </dgm:pt>
    <dgm:pt modelId="{EC0B45B4-6920-4D7D-B807-39CEAF505D81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颅内肿瘤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413E40F4-6A13-4CCF-A967-132158215CA4}" type="parTrans" cxnId="{3A115C5A-8A75-4227-A113-4AC004410A83}">
      <dgm:prSet/>
      <dgm:spPr/>
      <dgm:t>
        <a:bodyPr/>
        <a:lstStyle/>
        <a:p>
          <a:endParaRPr lang="zh-CN" altLang="en-US"/>
        </a:p>
      </dgm:t>
    </dgm:pt>
    <dgm:pt modelId="{B24B2DB0-11D3-43D6-82CC-5933BBA2CF76}" type="sibTrans" cxnId="{3A115C5A-8A75-4227-A113-4AC004410A83}">
      <dgm:prSet/>
      <dgm:spPr/>
      <dgm:t>
        <a:bodyPr/>
        <a:lstStyle/>
        <a:p>
          <a:endParaRPr lang="zh-CN" altLang="en-US"/>
        </a:p>
      </dgm:t>
    </dgm:pt>
    <dgm:pt modelId="{BBB92E61-9995-4067-BA40-8A2B9256E951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颅内感染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62E261B5-B1F3-4D17-A9ED-F7DB054853D3}" type="parTrans" cxnId="{28E50C0D-19DA-4A5F-86D1-D2A97C1FA653}">
      <dgm:prSet/>
      <dgm:spPr/>
      <dgm:t>
        <a:bodyPr/>
        <a:lstStyle/>
        <a:p>
          <a:endParaRPr lang="zh-CN" altLang="en-US"/>
        </a:p>
      </dgm:t>
    </dgm:pt>
    <dgm:pt modelId="{A24EE427-A8FF-4C7A-A3E7-0A1498F9467F}" type="sibTrans" cxnId="{28E50C0D-19DA-4A5F-86D1-D2A97C1FA653}">
      <dgm:prSet/>
      <dgm:spPr/>
      <dgm:t>
        <a:bodyPr/>
        <a:lstStyle/>
        <a:p>
          <a:endParaRPr lang="zh-CN" altLang="en-US"/>
        </a:p>
      </dgm:t>
    </dgm:pt>
    <dgm:pt modelId="{57602DE4-52C9-4134-A9BB-F6AB69F2B08E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脑血管疾病</a:t>
          </a:r>
        </a:p>
      </dgm:t>
    </dgm:pt>
    <dgm:pt modelId="{7BDFE4AD-481E-4980-8606-F24458F84B9F}" type="parTrans" cxnId="{5BAB341A-55A3-4F44-B658-709D07AE779D}">
      <dgm:prSet/>
      <dgm:spPr/>
      <dgm:t>
        <a:bodyPr/>
        <a:lstStyle/>
        <a:p>
          <a:endParaRPr lang="zh-CN" altLang="en-US"/>
        </a:p>
      </dgm:t>
    </dgm:pt>
    <dgm:pt modelId="{088103B4-C269-45EA-8967-E5654CC95B2D}" type="sibTrans" cxnId="{5BAB341A-55A3-4F44-B658-709D07AE779D}">
      <dgm:prSet/>
      <dgm:spPr/>
      <dgm:t>
        <a:bodyPr/>
        <a:lstStyle/>
        <a:p>
          <a:endParaRPr lang="zh-CN" altLang="en-US"/>
        </a:p>
      </dgm:t>
    </dgm:pt>
    <dgm:pt modelId="{A07CEAC7-74B5-4297-9C58-BDF2A4EDB03D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脑寄生虫病</a:t>
          </a:r>
          <a:endParaRPr lang="zh-CN" altLang="en-US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BA1DBCD7-D9E2-4CD5-8E39-DF53FD3465FB}" type="parTrans" cxnId="{EC32DE69-3EF0-44E2-A491-ADB9FED4C204}">
      <dgm:prSet/>
      <dgm:spPr/>
      <dgm:t>
        <a:bodyPr/>
        <a:lstStyle/>
        <a:p>
          <a:endParaRPr lang="zh-CN" altLang="en-US"/>
        </a:p>
      </dgm:t>
    </dgm:pt>
    <dgm:pt modelId="{1D4BF242-F67D-494B-B4D9-8D00688821BE}" type="sibTrans" cxnId="{EC32DE69-3EF0-44E2-A491-ADB9FED4C204}">
      <dgm:prSet/>
      <dgm:spPr/>
      <dgm:t>
        <a:bodyPr/>
        <a:lstStyle/>
        <a:p>
          <a:endParaRPr lang="zh-CN" altLang="en-US"/>
        </a:p>
      </dgm:t>
    </dgm:pt>
    <dgm:pt modelId="{FBEDE663-9239-4C4E-A354-D4DDAFB0669D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颅脑先天性疾病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45BBD42B-3B48-4FC0-AA1C-9E827FC8230A}" type="parTrans" cxnId="{ADA31AAF-5439-494E-A94F-C84FA6BAD6E6}">
      <dgm:prSet/>
      <dgm:spPr/>
      <dgm:t>
        <a:bodyPr/>
        <a:lstStyle/>
        <a:p>
          <a:endParaRPr lang="zh-CN" altLang="en-US"/>
        </a:p>
      </dgm:t>
    </dgm:pt>
    <dgm:pt modelId="{17FC2F54-E377-44AE-A91B-A47F6639E6E2}" type="sibTrans" cxnId="{ADA31AAF-5439-494E-A94F-C84FA6BAD6E6}">
      <dgm:prSet/>
      <dgm:spPr/>
      <dgm:t>
        <a:bodyPr/>
        <a:lstStyle/>
        <a:p>
          <a:endParaRPr lang="zh-CN" altLang="en-US"/>
        </a:p>
      </dgm:t>
    </dgm:pt>
    <dgm:pt modelId="{D32DE10C-856F-4563-B58A-FBFE07EADB7E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颅内肿瘤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0E369EB2-AFFD-4B81-AA08-0F168D1B5B07}" type="parTrans" cxnId="{942D6131-4845-452C-B2F0-14C6495B3319}">
      <dgm:prSet/>
      <dgm:spPr/>
      <dgm:t>
        <a:bodyPr/>
        <a:lstStyle/>
        <a:p>
          <a:endParaRPr lang="zh-CN" altLang="en-US"/>
        </a:p>
      </dgm:t>
    </dgm:pt>
    <dgm:pt modelId="{30321A52-E5C0-4599-9709-BE63BE9264F4}" type="sibTrans" cxnId="{942D6131-4845-452C-B2F0-14C6495B3319}">
      <dgm:prSet/>
      <dgm:spPr/>
      <dgm:t>
        <a:bodyPr/>
        <a:lstStyle/>
        <a:p>
          <a:endParaRPr lang="zh-CN" altLang="en-US"/>
        </a:p>
      </dgm:t>
    </dgm:pt>
    <dgm:pt modelId="{D808F9A6-F6E0-4E87-BFEC-2C11432FA613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颅内感染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7A40F022-49D0-4A6F-9F83-C56A7E686AAB}" type="parTrans" cxnId="{D0D2F86A-A3CF-46A2-97DD-5333653E436C}">
      <dgm:prSet/>
      <dgm:spPr/>
      <dgm:t>
        <a:bodyPr/>
        <a:lstStyle/>
        <a:p>
          <a:endParaRPr lang="zh-CN" altLang="en-US"/>
        </a:p>
      </dgm:t>
    </dgm:pt>
    <dgm:pt modelId="{70EA3AF5-A42F-4862-9210-73181FE83557}" type="sibTrans" cxnId="{D0D2F86A-A3CF-46A2-97DD-5333653E436C}">
      <dgm:prSet/>
      <dgm:spPr/>
      <dgm:t>
        <a:bodyPr/>
        <a:lstStyle/>
        <a:p>
          <a:endParaRPr lang="zh-CN" altLang="en-US"/>
        </a:p>
      </dgm:t>
    </dgm:pt>
    <dgm:pt modelId="{7AEF86F8-98A7-42B6-89F1-17A0CCE4E45C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脑血管疾病</a:t>
          </a:r>
          <a:endParaRPr lang="zh-CN" altLang="en-US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56F145A6-F441-427F-AF11-CC87D64BFA9F}" type="parTrans" cxnId="{B5EAD9F8-1536-481E-860C-681AE5106733}">
      <dgm:prSet/>
      <dgm:spPr/>
      <dgm:t>
        <a:bodyPr/>
        <a:lstStyle/>
        <a:p>
          <a:endParaRPr lang="zh-CN" altLang="en-US"/>
        </a:p>
      </dgm:t>
    </dgm:pt>
    <dgm:pt modelId="{440438DF-9E04-45C1-B6C1-FFAB9EFB4CA4}" type="sibTrans" cxnId="{B5EAD9F8-1536-481E-860C-681AE5106733}">
      <dgm:prSet/>
      <dgm:spPr/>
      <dgm:t>
        <a:bodyPr/>
        <a:lstStyle/>
        <a:p>
          <a:endParaRPr lang="zh-CN" altLang="en-US"/>
        </a:p>
      </dgm:t>
    </dgm:pt>
    <dgm:pt modelId="{65F0291F-F5AD-4844-8FBC-BD7E50D56707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脑寄生虫病</a:t>
          </a:r>
          <a:endParaRPr lang="zh-CN" altLang="en-US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DB5286B4-DA22-4A7F-B8F1-57A165345A13}" type="parTrans" cxnId="{B5C37942-88D7-43D4-A298-F961A3A155E4}">
      <dgm:prSet/>
      <dgm:spPr/>
      <dgm:t>
        <a:bodyPr/>
        <a:lstStyle/>
        <a:p>
          <a:endParaRPr lang="zh-CN" altLang="en-US"/>
        </a:p>
      </dgm:t>
    </dgm:pt>
    <dgm:pt modelId="{C158A774-4076-499C-8AB0-33242A432AC7}" type="sibTrans" cxnId="{B5C37942-88D7-43D4-A298-F961A3A155E4}">
      <dgm:prSet/>
      <dgm:spPr/>
      <dgm:t>
        <a:bodyPr/>
        <a:lstStyle/>
        <a:p>
          <a:endParaRPr lang="zh-CN" altLang="en-US"/>
        </a:p>
      </dgm:t>
    </dgm:pt>
    <dgm:pt modelId="{1778D3AC-6518-4A61-965C-5DB77A948240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"/>
          </a:pPr>
          <a:r>
            <a:rPr lang="zh-CN" altLang="en-US" sz="2400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颅脑先天性疾病</a:t>
          </a:r>
          <a:endParaRPr lang="en-US" altLang="zh-CN" sz="2400" kern="1200" dirty="0">
            <a:solidFill>
              <a:prstClr val="white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2D83D542-DBFC-4040-AC7A-D694F4F60BA8}" type="parTrans" cxnId="{89A26027-1F9F-47E0-B196-AD291198A38F}">
      <dgm:prSet/>
      <dgm:spPr/>
      <dgm:t>
        <a:bodyPr/>
        <a:lstStyle/>
        <a:p>
          <a:endParaRPr lang="zh-CN" altLang="en-US"/>
        </a:p>
      </dgm:t>
    </dgm:pt>
    <dgm:pt modelId="{4947295B-F40C-44D7-816B-A879886CBD22}" type="sibTrans" cxnId="{89A26027-1F9F-47E0-B196-AD291198A38F}">
      <dgm:prSet/>
      <dgm:spPr/>
      <dgm:t>
        <a:bodyPr/>
        <a:lstStyle/>
        <a:p>
          <a:endParaRPr lang="zh-CN" altLang="en-US"/>
        </a:p>
      </dgm:t>
    </dgm:pt>
    <dgm:pt modelId="{DC1E2E31-250D-479A-A71F-77AD397E1C8F}" type="pres">
      <dgm:prSet presAssocID="{7CF3BC3E-E8A8-44D5-8B64-E1C171B5F7B2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CAF92D8-CF2D-4838-8A75-80F903FAC40D}" type="pres">
      <dgm:prSet presAssocID="{F8A612C0-2A36-403C-8F53-5D76E22C17DF}" presName="compositeNode" presStyleCnt="0">
        <dgm:presLayoutVars>
          <dgm:bulletEnabled val="1"/>
        </dgm:presLayoutVars>
      </dgm:prSet>
      <dgm:spPr/>
    </dgm:pt>
    <dgm:pt modelId="{DC77BA95-20B8-4325-83B0-8BCB3151493B}" type="pres">
      <dgm:prSet presAssocID="{F8A612C0-2A36-403C-8F53-5D76E22C17DF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596BC5D4-0F56-4A42-9E54-676C3A6B4430}" type="pres">
      <dgm:prSet presAssocID="{F8A612C0-2A36-403C-8F53-5D76E22C17DF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1CCD03-148C-4157-9685-B4E2BEC0ACB3}" type="pres">
      <dgm:prSet presAssocID="{F8A612C0-2A36-403C-8F53-5D76E22C17DF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C82D20-D875-46EE-A78E-38C692309F02}" type="pres">
      <dgm:prSet presAssocID="{19425106-D339-46EF-83A3-067C1891DB57}" presName="sibTrans" presStyleCnt="0"/>
      <dgm:spPr/>
    </dgm:pt>
    <dgm:pt modelId="{D4FE553A-4264-4813-B68D-8E2CB63F0034}" type="pres">
      <dgm:prSet presAssocID="{2637CAF1-0B87-45C1-8CA0-77A226307147}" presName="compositeNode" presStyleCnt="0">
        <dgm:presLayoutVars>
          <dgm:bulletEnabled val="1"/>
        </dgm:presLayoutVars>
      </dgm:prSet>
      <dgm:spPr/>
    </dgm:pt>
    <dgm:pt modelId="{7D187915-3715-474E-B7C8-3E05FD0A1E75}" type="pres">
      <dgm:prSet presAssocID="{2637CAF1-0B87-45C1-8CA0-77A226307147}" presName="image" presStyleLbl="fgImgPlace1" presStyleIdx="1" presStyleCnt="3"/>
      <dgm:spPr>
        <a:xfrm>
          <a:off x="2890881" y="337150"/>
          <a:ext cx="784555" cy="78455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ABC92D3D-1E84-4769-97C5-6989D335861D}" type="pres">
      <dgm:prSet presAssocID="{2637CAF1-0B87-45C1-8CA0-77A226307147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14F656-E9B3-4894-BFBE-3CBD5A17E923}" type="pres">
      <dgm:prSet presAssocID="{2637CAF1-0B87-45C1-8CA0-77A226307147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4F2789-D7CF-43CC-903E-4F0201D2E9D9}" type="pres">
      <dgm:prSet presAssocID="{A8D5AB28-5089-4D7E-B263-11C84E790EB6}" presName="sibTrans" presStyleCnt="0"/>
      <dgm:spPr/>
    </dgm:pt>
    <dgm:pt modelId="{B741339B-EF9F-4F95-9777-F5AA29500D7E}" type="pres">
      <dgm:prSet presAssocID="{8E145DE4-11DD-4B0A-88FC-75D33C3C9381}" presName="compositeNode" presStyleCnt="0">
        <dgm:presLayoutVars>
          <dgm:bulletEnabled val="1"/>
        </dgm:presLayoutVars>
      </dgm:prSet>
      <dgm:spPr/>
    </dgm:pt>
    <dgm:pt modelId="{A9C5EDB3-ED34-4BBB-9936-91DB713A104E}" type="pres">
      <dgm:prSet presAssocID="{8E145DE4-11DD-4B0A-88FC-75D33C3C9381}" presName="image" presStyleLbl="fgImgPlace1" presStyleIdx="2" presStyleCnt="3"/>
      <dgm:spPr>
        <a:xfrm>
          <a:off x="5732418" y="337150"/>
          <a:ext cx="784555" cy="78455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ADBF95CB-A85D-489C-A782-ECF6B9E48362}" type="pres">
      <dgm:prSet presAssocID="{8E145DE4-11DD-4B0A-88FC-75D33C3C9381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B918BB-6492-4B70-8FD7-85533572916B}" type="pres">
      <dgm:prSet presAssocID="{8E145DE4-11DD-4B0A-88FC-75D33C3C9381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F5756F-159B-4356-9B74-E6DFB509DFD2}" type="presOf" srcId="{7AEF86F8-98A7-42B6-89F1-17A0CCE4E45C}" destId="{ADBF95CB-A85D-489C-A782-ECF6B9E48362}" srcOrd="0" destOrd="3" presId="urn:microsoft.com/office/officeart/2005/8/layout/hList2"/>
    <dgm:cxn modelId="{3A115C5A-8A75-4227-A113-4AC004410A83}" srcId="{2637CAF1-0B87-45C1-8CA0-77A226307147}" destId="{EC0B45B4-6920-4D7D-B807-39CEAF505D81}" srcOrd="1" destOrd="0" parTransId="{413E40F4-6A13-4CCF-A967-132158215CA4}" sibTransId="{B24B2DB0-11D3-43D6-82CC-5933BBA2CF76}"/>
    <dgm:cxn modelId="{D34D0DBB-5735-4499-B9F9-F14091D98B3F}" srcId="{F8A612C0-2A36-403C-8F53-5D76E22C17DF}" destId="{1BA7745B-BF18-43CD-ADD2-08765CA33048}" srcOrd="2" destOrd="0" parTransId="{CE87965B-9F05-41D6-96E3-5CECBEEE3875}" sibTransId="{494B32B8-A1D5-41E6-B7A3-38F96865FDB7}"/>
    <dgm:cxn modelId="{EA754AE8-0852-4636-AD41-460E294F3704}" srcId="{8E145DE4-11DD-4B0A-88FC-75D33C3C9381}" destId="{BC3004CA-636D-4B67-8501-FA73F034534E}" srcOrd="0" destOrd="0" parTransId="{0549B084-AFD2-494C-97BA-0F09F772D156}" sibTransId="{188EE91D-E05F-4776-9B35-C7B01779031B}"/>
    <dgm:cxn modelId="{942D6131-4845-452C-B2F0-14C6495B3319}" srcId="{8E145DE4-11DD-4B0A-88FC-75D33C3C9381}" destId="{D32DE10C-856F-4563-B58A-FBFE07EADB7E}" srcOrd="1" destOrd="0" parTransId="{0E369EB2-AFFD-4B81-AA08-0F168D1B5B07}" sibTransId="{30321A52-E5C0-4599-9709-BE63BE9264F4}"/>
    <dgm:cxn modelId="{B5C37942-88D7-43D4-A298-F961A3A155E4}" srcId="{8E145DE4-11DD-4B0A-88FC-75D33C3C9381}" destId="{65F0291F-F5AD-4844-8FBC-BD7E50D56707}" srcOrd="4" destOrd="0" parTransId="{DB5286B4-DA22-4A7F-B8F1-57A165345A13}" sibTransId="{C158A774-4076-499C-8AB0-33242A432AC7}"/>
    <dgm:cxn modelId="{68970CC2-C739-41F9-BA71-C28515497448}" type="presOf" srcId="{57602DE4-52C9-4134-A9BB-F6AB69F2B08E}" destId="{ABC92D3D-1E84-4769-97C5-6989D335861D}" srcOrd="0" destOrd="3" presId="urn:microsoft.com/office/officeart/2005/8/layout/hList2"/>
    <dgm:cxn modelId="{A0B16F8A-31CC-459D-8ECF-F459D345E4FA}" type="presOf" srcId="{BC3004CA-636D-4B67-8501-FA73F034534E}" destId="{ADBF95CB-A85D-489C-A782-ECF6B9E48362}" srcOrd="0" destOrd="0" presId="urn:microsoft.com/office/officeart/2005/8/layout/hList2"/>
    <dgm:cxn modelId="{F3295765-BC43-45D6-B3CC-89CB119B4270}" srcId="{F8A612C0-2A36-403C-8F53-5D76E22C17DF}" destId="{166FB606-0B18-4A8E-9ED2-A14AD887D51C}" srcOrd="0" destOrd="0" parTransId="{91DB1D37-96E7-4E93-813D-E7738861D3C0}" sibTransId="{B1F779B9-D02D-4526-8F2B-92EBE06D92EA}"/>
    <dgm:cxn modelId="{5BAB341A-55A3-4F44-B658-709D07AE779D}" srcId="{2637CAF1-0B87-45C1-8CA0-77A226307147}" destId="{57602DE4-52C9-4134-A9BB-F6AB69F2B08E}" srcOrd="3" destOrd="0" parTransId="{7BDFE4AD-481E-4980-8606-F24458F84B9F}" sibTransId="{088103B4-C269-45EA-8967-E5654CC95B2D}"/>
    <dgm:cxn modelId="{0D76D6E4-5EE4-4F40-A901-7E34CE397D28}" type="presOf" srcId="{A07CEAC7-74B5-4297-9C58-BDF2A4EDB03D}" destId="{ABC92D3D-1E84-4769-97C5-6989D335861D}" srcOrd="0" destOrd="4" presId="urn:microsoft.com/office/officeart/2005/8/layout/hList2"/>
    <dgm:cxn modelId="{ADA31AAF-5439-494E-A94F-C84FA6BAD6E6}" srcId="{2637CAF1-0B87-45C1-8CA0-77A226307147}" destId="{FBEDE663-9239-4C4E-A354-D4DDAFB0669D}" srcOrd="5" destOrd="0" parTransId="{45BBD42B-3B48-4FC0-AA1C-9E827FC8230A}" sibTransId="{17FC2F54-E377-44AE-A91B-A47F6639E6E2}"/>
    <dgm:cxn modelId="{816A31CD-3F16-4983-A3B4-563AB93ACDC4}" srcId="{7CF3BC3E-E8A8-44D5-8B64-E1C171B5F7B2}" destId="{F8A612C0-2A36-403C-8F53-5D76E22C17DF}" srcOrd="0" destOrd="0" parTransId="{3446971A-4527-4E70-8D8F-288154AB91B1}" sibTransId="{19425106-D339-46EF-83A3-067C1891DB57}"/>
    <dgm:cxn modelId="{89A26027-1F9F-47E0-B196-AD291198A38F}" srcId="{8E145DE4-11DD-4B0A-88FC-75D33C3C9381}" destId="{1778D3AC-6518-4A61-965C-5DB77A948240}" srcOrd="5" destOrd="0" parTransId="{2D83D542-DBFC-4040-AC7A-D694F4F60BA8}" sibTransId="{4947295B-F40C-44D7-816B-A879886CBD22}"/>
    <dgm:cxn modelId="{D0D2F86A-A3CF-46A2-97DD-5333653E436C}" srcId="{8E145DE4-11DD-4B0A-88FC-75D33C3C9381}" destId="{D808F9A6-F6E0-4E87-BFEC-2C11432FA613}" srcOrd="2" destOrd="0" parTransId="{7A40F022-49D0-4A6F-9F83-C56A7E686AAB}" sibTransId="{70EA3AF5-A42F-4862-9210-73181FE83557}"/>
    <dgm:cxn modelId="{81015CED-AB92-4658-B4D3-EFDBD014D487}" srcId="{7CF3BC3E-E8A8-44D5-8B64-E1C171B5F7B2}" destId="{8E145DE4-11DD-4B0A-88FC-75D33C3C9381}" srcOrd="2" destOrd="0" parTransId="{621EEF2D-DE80-4EE4-BC6D-A4B2A47F917E}" sibTransId="{AB47BA6A-534E-49A7-8B70-A062FD1E23A9}"/>
    <dgm:cxn modelId="{1E6D5FCB-1A4A-4F5B-B0AB-76F45F31F7EB}" type="presOf" srcId="{BBB92E61-9995-4067-BA40-8A2B9256E951}" destId="{ABC92D3D-1E84-4769-97C5-6989D335861D}" srcOrd="0" destOrd="2" presId="urn:microsoft.com/office/officeart/2005/8/layout/hList2"/>
    <dgm:cxn modelId="{A28279F2-4AE6-48B5-9828-DDE1ED417E01}" type="presOf" srcId="{1990A328-2BA7-4A98-B308-D1B41232FDAC}" destId="{596BC5D4-0F56-4A42-9E54-676C3A6B4430}" srcOrd="0" destOrd="3" presId="urn:microsoft.com/office/officeart/2005/8/layout/hList2"/>
    <dgm:cxn modelId="{DD38D6D9-47D5-467A-B8D9-CCD3DBE2B257}" srcId="{F8A612C0-2A36-403C-8F53-5D76E22C17DF}" destId="{1990A328-2BA7-4A98-B308-D1B41232FDAC}" srcOrd="3" destOrd="0" parTransId="{1F785828-4268-4720-9B3E-8CA7C74AE375}" sibTransId="{31EF5643-9CA6-4D09-A1A4-F5011161F670}"/>
    <dgm:cxn modelId="{20D0F4CB-5776-4A90-BDC0-5EBA86E77D37}" type="presOf" srcId="{AF9CD1C6-0C1E-4F40-AD3D-17BDC9104FE0}" destId="{596BC5D4-0F56-4A42-9E54-676C3A6B4430}" srcOrd="0" destOrd="4" presId="urn:microsoft.com/office/officeart/2005/8/layout/hList2"/>
    <dgm:cxn modelId="{D6C2DD7E-C4D6-49A5-A007-423D7BAC9CF4}" type="presOf" srcId="{1778D3AC-6518-4A61-965C-5DB77A948240}" destId="{ADBF95CB-A85D-489C-A782-ECF6B9E48362}" srcOrd="0" destOrd="5" presId="urn:microsoft.com/office/officeart/2005/8/layout/hList2"/>
    <dgm:cxn modelId="{514B9506-85BD-4912-9206-485B2E534C25}" type="presOf" srcId="{166FB606-0B18-4A8E-9ED2-A14AD887D51C}" destId="{596BC5D4-0F56-4A42-9E54-676C3A6B4430}" srcOrd="0" destOrd="0" presId="urn:microsoft.com/office/officeart/2005/8/layout/hList2"/>
    <dgm:cxn modelId="{B5EAD9F8-1536-481E-860C-681AE5106733}" srcId="{8E145DE4-11DD-4B0A-88FC-75D33C3C9381}" destId="{7AEF86F8-98A7-42B6-89F1-17A0CCE4E45C}" srcOrd="3" destOrd="0" parTransId="{56F145A6-F441-427F-AF11-CC87D64BFA9F}" sibTransId="{440438DF-9E04-45C1-B6C1-FFAB9EFB4CA4}"/>
    <dgm:cxn modelId="{96BB9E28-55DF-4CF0-A582-E9EF41668000}" type="presOf" srcId="{E4510ECB-DEA4-4D90-90F2-D6E430B5AFDA}" destId="{596BC5D4-0F56-4A42-9E54-676C3A6B4430}" srcOrd="0" destOrd="5" presId="urn:microsoft.com/office/officeart/2005/8/layout/hList2"/>
    <dgm:cxn modelId="{C8627DAF-D242-4490-A376-888E9A47B1FB}" type="presOf" srcId="{8DDEAFD9-D1E3-4496-B816-0B2D925579B8}" destId="{ABC92D3D-1E84-4769-97C5-6989D335861D}" srcOrd="0" destOrd="0" presId="urn:microsoft.com/office/officeart/2005/8/layout/hList2"/>
    <dgm:cxn modelId="{DBE92F6A-D0BC-476D-89A6-363CB40EE022}" type="presOf" srcId="{7CF3BC3E-E8A8-44D5-8B64-E1C171B5F7B2}" destId="{DC1E2E31-250D-479A-A71F-77AD397E1C8F}" srcOrd="0" destOrd="0" presId="urn:microsoft.com/office/officeart/2005/8/layout/hList2"/>
    <dgm:cxn modelId="{8E86B069-B7A0-45D7-8497-DF25F4A67FB1}" type="presOf" srcId="{F8A612C0-2A36-403C-8F53-5D76E22C17DF}" destId="{FF1CCD03-148C-4157-9685-B4E2BEC0ACB3}" srcOrd="0" destOrd="0" presId="urn:microsoft.com/office/officeart/2005/8/layout/hList2"/>
    <dgm:cxn modelId="{6DD24E2A-4C73-4AF8-8332-F33A1B70A045}" srcId="{2637CAF1-0B87-45C1-8CA0-77A226307147}" destId="{8DDEAFD9-D1E3-4496-B816-0B2D925579B8}" srcOrd="0" destOrd="0" parTransId="{590D95A4-F4DF-4B19-9797-9C2B4653081D}" sibTransId="{0F9E3191-1C09-47D5-8BE8-39D89E83D7D6}"/>
    <dgm:cxn modelId="{28E50C0D-19DA-4A5F-86D1-D2A97C1FA653}" srcId="{2637CAF1-0B87-45C1-8CA0-77A226307147}" destId="{BBB92E61-9995-4067-BA40-8A2B9256E951}" srcOrd="2" destOrd="0" parTransId="{62E261B5-B1F3-4D17-A9ED-F7DB054853D3}" sibTransId="{A24EE427-A8FF-4C7A-A3E7-0A1498F9467F}"/>
    <dgm:cxn modelId="{2DDF3CA4-E7B8-49E5-974F-80AEFC44FC66}" type="presOf" srcId="{8E145DE4-11DD-4B0A-88FC-75D33C3C9381}" destId="{CEB918BB-6492-4B70-8FD7-85533572916B}" srcOrd="0" destOrd="0" presId="urn:microsoft.com/office/officeart/2005/8/layout/hList2"/>
    <dgm:cxn modelId="{E489D770-DFBC-49C2-8D65-6E8613AA7CD8}" srcId="{F8A612C0-2A36-403C-8F53-5D76E22C17DF}" destId="{E4510ECB-DEA4-4D90-90F2-D6E430B5AFDA}" srcOrd="5" destOrd="0" parTransId="{0AEB393B-5DC4-422E-AEEE-3E57D9AF46F4}" sibTransId="{2BD80DF8-1DF2-4078-8CF3-C3BE98319E47}"/>
    <dgm:cxn modelId="{EC32DE69-3EF0-44E2-A491-ADB9FED4C204}" srcId="{2637CAF1-0B87-45C1-8CA0-77A226307147}" destId="{A07CEAC7-74B5-4297-9C58-BDF2A4EDB03D}" srcOrd="4" destOrd="0" parTransId="{BA1DBCD7-D9E2-4CD5-8E39-DF53FD3465FB}" sibTransId="{1D4BF242-F67D-494B-B4D9-8D00688821BE}"/>
    <dgm:cxn modelId="{57653182-2829-4609-B3B3-464BA5238801}" srcId="{F8A612C0-2A36-403C-8F53-5D76E22C17DF}" destId="{E2D70FF0-8196-4087-AFF5-FB736860312A}" srcOrd="1" destOrd="0" parTransId="{7C7B6D91-F4A2-4321-96A0-0BEF7675C68D}" sibTransId="{00C18483-5BB4-4382-A621-80F613A548BF}"/>
    <dgm:cxn modelId="{869C16B0-0175-4E9F-BE06-DF262C40E5FA}" type="presOf" srcId="{E2D70FF0-8196-4087-AFF5-FB736860312A}" destId="{596BC5D4-0F56-4A42-9E54-676C3A6B4430}" srcOrd="0" destOrd="1" presId="urn:microsoft.com/office/officeart/2005/8/layout/hList2"/>
    <dgm:cxn modelId="{E2AB9EEC-783C-4473-88B7-D6D14A81F804}" type="presOf" srcId="{2637CAF1-0B87-45C1-8CA0-77A226307147}" destId="{9A14F656-E9B3-4894-BFBE-3CBD5A17E923}" srcOrd="0" destOrd="0" presId="urn:microsoft.com/office/officeart/2005/8/layout/hList2"/>
    <dgm:cxn modelId="{A9C8CA03-1996-456D-A0E7-8E127BED122F}" type="presOf" srcId="{FBEDE663-9239-4C4E-A354-D4DDAFB0669D}" destId="{ABC92D3D-1E84-4769-97C5-6989D335861D}" srcOrd="0" destOrd="5" presId="urn:microsoft.com/office/officeart/2005/8/layout/hList2"/>
    <dgm:cxn modelId="{8DC724B4-45CA-402A-9292-B014FA377FF8}" type="presOf" srcId="{1BA7745B-BF18-43CD-ADD2-08765CA33048}" destId="{596BC5D4-0F56-4A42-9E54-676C3A6B4430}" srcOrd="0" destOrd="2" presId="urn:microsoft.com/office/officeart/2005/8/layout/hList2"/>
    <dgm:cxn modelId="{F93715B0-5F7F-49C5-8FC1-F2A12692AEE9}" srcId="{F8A612C0-2A36-403C-8F53-5D76E22C17DF}" destId="{AF9CD1C6-0C1E-4F40-AD3D-17BDC9104FE0}" srcOrd="4" destOrd="0" parTransId="{FB580136-D09C-4D1D-B914-75EEB977236F}" sibTransId="{C0D0A956-35F8-4EFE-B210-CD6852C56CFE}"/>
    <dgm:cxn modelId="{D4B0EC1C-94B9-4B5B-96D5-C642ECCB91F7}" type="presOf" srcId="{D808F9A6-F6E0-4E87-BFEC-2C11432FA613}" destId="{ADBF95CB-A85D-489C-A782-ECF6B9E48362}" srcOrd="0" destOrd="2" presId="urn:microsoft.com/office/officeart/2005/8/layout/hList2"/>
    <dgm:cxn modelId="{8429CD11-CBE4-4E64-A31E-374BE6E158ED}" type="presOf" srcId="{65F0291F-F5AD-4844-8FBC-BD7E50D56707}" destId="{ADBF95CB-A85D-489C-A782-ECF6B9E48362}" srcOrd="0" destOrd="4" presId="urn:microsoft.com/office/officeart/2005/8/layout/hList2"/>
    <dgm:cxn modelId="{327C8796-AF91-4233-980B-1322B1BE6DA7}" type="presOf" srcId="{EC0B45B4-6920-4D7D-B807-39CEAF505D81}" destId="{ABC92D3D-1E84-4769-97C5-6989D335861D}" srcOrd="0" destOrd="1" presId="urn:microsoft.com/office/officeart/2005/8/layout/hList2"/>
    <dgm:cxn modelId="{8DB519D4-4DF7-4313-9FAD-1299EF8EF483}" type="presOf" srcId="{D32DE10C-856F-4563-B58A-FBFE07EADB7E}" destId="{ADBF95CB-A85D-489C-A782-ECF6B9E48362}" srcOrd="0" destOrd="1" presId="urn:microsoft.com/office/officeart/2005/8/layout/hList2"/>
    <dgm:cxn modelId="{71F8D59B-427A-4CA0-B116-C9A3EFFA1A3A}" srcId="{7CF3BC3E-E8A8-44D5-8B64-E1C171B5F7B2}" destId="{2637CAF1-0B87-45C1-8CA0-77A226307147}" srcOrd="1" destOrd="0" parTransId="{3CDF5217-5584-4FF6-9D88-083FFE123D4C}" sibTransId="{A8D5AB28-5089-4D7E-B263-11C84E790EB6}"/>
    <dgm:cxn modelId="{36C544CF-DE35-437B-B6FD-AF9CE7E5C34E}" type="presParOf" srcId="{DC1E2E31-250D-479A-A71F-77AD397E1C8F}" destId="{8CAF92D8-CF2D-4838-8A75-80F903FAC40D}" srcOrd="0" destOrd="0" presId="urn:microsoft.com/office/officeart/2005/8/layout/hList2"/>
    <dgm:cxn modelId="{E2D81B66-A14B-4D14-BDF8-C438062922D4}" type="presParOf" srcId="{8CAF92D8-CF2D-4838-8A75-80F903FAC40D}" destId="{DC77BA95-20B8-4325-83B0-8BCB3151493B}" srcOrd="0" destOrd="0" presId="urn:microsoft.com/office/officeart/2005/8/layout/hList2"/>
    <dgm:cxn modelId="{E7194852-46F0-427D-BACE-4F06AEC11AB7}" type="presParOf" srcId="{8CAF92D8-CF2D-4838-8A75-80F903FAC40D}" destId="{596BC5D4-0F56-4A42-9E54-676C3A6B4430}" srcOrd="1" destOrd="0" presId="urn:microsoft.com/office/officeart/2005/8/layout/hList2"/>
    <dgm:cxn modelId="{07360AB4-FC7E-491A-B675-C859FAF47A08}" type="presParOf" srcId="{8CAF92D8-CF2D-4838-8A75-80F903FAC40D}" destId="{FF1CCD03-148C-4157-9685-B4E2BEC0ACB3}" srcOrd="2" destOrd="0" presId="urn:microsoft.com/office/officeart/2005/8/layout/hList2"/>
    <dgm:cxn modelId="{6AC5B98C-83E3-4025-9959-F13DBD869865}" type="presParOf" srcId="{DC1E2E31-250D-479A-A71F-77AD397E1C8F}" destId="{9EC82D20-D875-46EE-A78E-38C692309F02}" srcOrd="1" destOrd="0" presId="urn:microsoft.com/office/officeart/2005/8/layout/hList2"/>
    <dgm:cxn modelId="{ACB14B84-0C55-4441-8411-30EB705922CB}" type="presParOf" srcId="{DC1E2E31-250D-479A-A71F-77AD397E1C8F}" destId="{D4FE553A-4264-4813-B68D-8E2CB63F0034}" srcOrd="2" destOrd="0" presId="urn:microsoft.com/office/officeart/2005/8/layout/hList2"/>
    <dgm:cxn modelId="{9F6C12CD-6133-4BD4-8808-4B4F0933EAED}" type="presParOf" srcId="{D4FE553A-4264-4813-B68D-8E2CB63F0034}" destId="{7D187915-3715-474E-B7C8-3E05FD0A1E75}" srcOrd="0" destOrd="0" presId="urn:microsoft.com/office/officeart/2005/8/layout/hList2"/>
    <dgm:cxn modelId="{FB0E302C-7ED5-47BC-9C87-D3D36AD976C6}" type="presParOf" srcId="{D4FE553A-4264-4813-B68D-8E2CB63F0034}" destId="{ABC92D3D-1E84-4769-97C5-6989D335861D}" srcOrd="1" destOrd="0" presId="urn:microsoft.com/office/officeart/2005/8/layout/hList2"/>
    <dgm:cxn modelId="{7564DB00-5F68-49C1-A03E-DC57C0795B44}" type="presParOf" srcId="{D4FE553A-4264-4813-B68D-8E2CB63F0034}" destId="{9A14F656-E9B3-4894-BFBE-3CBD5A17E923}" srcOrd="2" destOrd="0" presId="urn:microsoft.com/office/officeart/2005/8/layout/hList2"/>
    <dgm:cxn modelId="{41B95042-BA69-4C3E-A596-27DF02E407E5}" type="presParOf" srcId="{DC1E2E31-250D-479A-A71F-77AD397E1C8F}" destId="{BD4F2789-D7CF-43CC-903E-4F0201D2E9D9}" srcOrd="3" destOrd="0" presId="urn:microsoft.com/office/officeart/2005/8/layout/hList2"/>
    <dgm:cxn modelId="{3D835EE1-A6F7-49FA-B039-2078F4D51435}" type="presParOf" srcId="{DC1E2E31-250D-479A-A71F-77AD397E1C8F}" destId="{B741339B-EF9F-4F95-9777-F5AA29500D7E}" srcOrd="4" destOrd="0" presId="urn:microsoft.com/office/officeart/2005/8/layout/hList2"/>
    <dgm:cxn modelId="{EBE3EF37-92A9-4839-ADB5-7EC7C20E4482}" type="presParOf" srcId="{B741339B-EF9F-4F95-9777-F5AA29500D7E}" destId="{A9C5EDB3-ED34-4BBB-9936-91DB713A104E}" srcOrd="0" destOrd="0" presId="urn:microsoft.com/office/officeart/2005/8/layout/hList2"/>
    <dgm:cxn modelId="{9BF13EDB-DD60-4A6F-BDE5-C89EF80016FC}" type="presParOf" srcId="{B741339B-EF9F-4F95-9777-F5AA29500D7E}" destId="{ADBF95CB-A85D-489C-A782-ECF6B9E48362}" srcOrd="1" destOrd="0" presId="urn:microsoft.com/office/officeart/2005/8/layout/hList2"/>
    <dgm:cxn modelId="{ECCF94B9-E3DE-4613-8AB7-F28ADA4F1374}" type="presParOf" srcId="{B741339B-EF9F-4F95-9777-F5AA29500D7E}" destId="{CEB918BB-6492-4B70-8FD7-85533572916B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C5A167-5073-4320-9217-03BD6CC54C29}">
      <dsp:nvSpPr>
        <dsp:cNvPr id="0" name=""/>
        <dsp:cNvSpPr/>
      </dsp:nvSpPr>
      <dsp:spPr>
        <a:xfrm>
          <a:off x="5493" y="0"/>
          <a:ext cx="2372728" cy="451652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6B1CD8-A9ED-47A4-9804-4205CF6D1E1A}">
      <dsp:nvSpPr>
        <dsp:cNvPr id="0" name=""/>
        <dsp:cNvSpPr/>
      </dsp:nvSpPr>
      <dsp:spPr>
        <a:xfrm>
          <a:off x="5493" y="3594929"/>
          <a:ext cx="2372728" cy="761612"/>
        </a:xfrm>
        <a:prstGeom prst="rect">
          <a:avLst/>
        </a:prstGeom>
        <a:solidFill>
          <a:srgbClr val="B7E6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请输入标题</a:t>
          </a:r>
        </a:p>
      </dsp:txBody>
      <dsp:txXfrm>
        <a:off x="5493" y="3594929"/>
        <a:ext cx="1670935" cy="761612"/>
      </dsp:txXfrm>
    </dsp:sp>
    <dsp:sp modelId="{35F3C7E5-EF0E-42D5-A2A1-03FF1CCCD15D}">
      <dsp:nvSpPr>
        <dsp:cNvPr id="0" name=""/>
        <dsp:cNvSpPr/>
      </dsp:nvSpPr>
      <dsp:spPr>
        <a:xfrm>
          <a:off x="1743549" y="3715904"/>
          <a:ext cx="830454" cy="830454"/>
        </a:xfrm>
        <a:prstGeom prst="ellipse">
          <a:avLst/>
        </a:prstGeom>
        <a:solidFill>
          <a:srgbClr val="CBA8FB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ACDA45-18FC-45D2-A12C-023F2B22FCD9}">
      <dsp:nvSpPr>
        <dsp:cNvPr id="0" name=""/>
        <dsp:cNvSpPr/>
      </dsp:nvSpPr>
      <dsp:spPr>
        <a:xfrm>
          <a:off x="2779744" y="45673"/>
          <a:ext cx="2372728" cy="439372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3A645E-16DC-49BE-AC1A-0C28DADDE45C}">
      <dsp:nvSpPr>
        <dsp:cNvPr id="0" name=""/>
        <dsp:cNvSpPr/>
      </dsp:nvSpPr>
      <dsp:spPr>
        <a:xfrm>
          <a:off x="2779744" y="3594929"/>
          <a:ext cx="2372728" cy="761612"/>
        </a:xfrm>
        <a:prstGeom prst="rect">
          <a:avLst/>
        </a:prstGeom>
        <a:solidFill>
          <a:srgbClr val="B7E6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请输入标题</a:t>
          </a:r>
        </a:p>
      </dsp:txBody>
      <dsp:txXfrm>
        <a:off x="2779744" y="3594929"/>
        <a:ext cx="1670935" cy="761612"/>
      </dsp:txXfrm>
    </dsp:sp>
    <dsp:sp modelId="{498D0FB1-BCF1-4397-B7D8-9EFDB6B62AD6}">
      <dsp:nvSpPr>
        <dsp:cNvPr id="0" name=""/>
        <dsp:cNvSpPr/>
      </dsp:nvSpPr>
      <dsp:spPr>
        <a:xfrm>
          <a:off x="4517800" y="3715904"/>
          <a:ext cx="830454" cy="830454"/>
        </a:xfrm>
        <a:prstGeom prst="ellipse">
          <a:avLst/>
        </a:prstGeom>
        <a:solidFill>
          <a:srgbClr val="CBA8FB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8F450-8360-464F-90D0-B4BE159E6DE9}">
      <dsp:nvSpPr>
        <dsp:cNvPr id="0" name=""/>
        <dsp:cNvSpPr/>
      </dsp:nvSpPr>
      <dsp:spPr>
        <a:xfrm>
          <a:off x="5553995" y="131479"/>
          <a:ext cx="2372728" cy="433887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44601-F172-4C03-B3A0-6C7E3D0EE422}">
      <dsp:nvSpPr>
        <dsp:cNvPr id="0" name=""/>
        <dsp:cNvSpPr/>
      </dsp:nvSpPr>
      <dsp:spPr>
        <a:xfrm>
          <a:off x="5553995" y="3594929"/>
          <a:ext cx="2372728" cy="761612"/>
        </a:xfrm>
        <a:prstGeom prst="rect">
          <a:avLst/>
        </a:prstGeom>
        <a:solidFill>
          <a:srgbClr val="B7E6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请输入标题</a:t>
          </a:r>
        </a:p>
      </dsp:txBody>
      <dsp:txXfrm>
        <a:off x="5553995" y="3594929"/>
        <a:ext cx="1670935" cy="761612"/>
      </dsp:txXfrm>
    </dsp:sp>
    <dsp:sp modelId="{054CE6CE-BFB6-412B-A645-B966F38A6106}">
      <dsp:nvSpPr>
        <dsp:cNvPr id="0" name=""/>
        <dsp:cNvSpPr/>
      </dsp:nvSpPr>
      <dsp:spPr>
        <a:xfrm>
          <a:off x="7292051" y="3715904"/>
          <a:ext cx="830454" cy="830454"/>
        </a:xfrm>
        <a:prstGeom prst="ellipse">
          <a:avLst/>
        </a:prstGeom>
        <a:solidFill>
          <a:srgbClr val="CBA8FB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850E2A-678D-41D2-8CE8-1982DB5A6E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61ABA5C-F00B-4FC5-B1AF-558AD88A78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266B944-A811-4645-A784-E607433B2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237AEF-FAA4-4137-AA68-36C47DAF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0B8471-0AFD-404E-B1DC-0662D2B57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2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19A159-AA34-48BB-8A3A-1EE2D7C33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7EB85EC-0F4A-4A52-8AF4-02322EDBD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4ABC18-3E63-4D7C-AEB8-F76611780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89D33A-A2FC-4E85-BF47-F62AD5FA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58789D-7C72-42AB-9401-10665A16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9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90AFA2F-8B1C-47AB-BB4B-1FDE7F4916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74743FA-32FC-4AFB-98AC-ED4F3A7A4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E9FC79-A461-4B98-A5D9-EBD1523A1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685053-127B-40FF-8C0E-AF945233F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64F057-C6C2-4487-A892-76D7C688C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3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32C2A6-098D-4095-ACFB-20D416277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4EA094E-CFF6-4C5F-8A8F-DD7341C9A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1B45CFF-244B-4F9D-B474-DA400869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4B6994-A90F-4DC7-8CD6-F5047E31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9691B0-6BBF-48E9-8BDF-5DC1D0AD1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4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17E9BF-8407-4FF1-BAAD-42196E168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048C460-D929-41C0-B2FB-40E565330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1983D7-1585-4F0D-B915-5AD70890F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0D9AD7-A120-4798-9F09-8B2318F5A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DDE8B4-98E0-4465-A7A9-6CFF61B20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6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88A5D3-3457-4C43-A0EF-19855E4B5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7083E9B-93B8-4C29-932D-16D0B7FF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F623CF-D385-4E77-9303-BC2695EBA4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C3EE68D-A729-4526-B932-E62C72B65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C580D01-7FF3-4E9D-85EB-15C03DAE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C8824CF-DDB4-45B0-B2E0-62416E63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96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1E40E8-4053-46C4-99E8-53CC77F16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9CFB11E-350F-44CB-9CE4-3BF462B44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CCACD2F-9A62-49C3-A803-DB13A43798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2AE217B-43A9-4F22-B229-12960BF0C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9616ACF-AE1C-4BE5-BDA8-989C58A1D7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4E9A66-AD72-4271-8A40-D13B14E62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2D754E7-A1B6-422E-B3E1-16CE38EC7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0E8E7DE-4ABF-474F-9E7A-694072A2E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5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D60239-ECFE-4151-8C4F-FF242644B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A8F0D99-EE5A-460F-B48B-B318028AB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B97E021-23DA-4E9F-8041-5B396BA7E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7E07492-3054-47F6-BA61-19A329533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8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53DF76C-AE7A-4D7E-9344-6B4AC10E1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A70895-690C-491A-971C-8B347591D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7E9A32-C9D9-48B9-8F15-E424FE48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8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9B6A9A-980C-4049-8112-E7C64CADD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067B6A-289D-4334-8ACB-606980B90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F67821A-4882-4363-A5B3-EEFE0BED9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22614EF-E70C-45AF-99FE-CAC75A847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D4CAC12-2E80-475B-BABD-DCFFDDB2D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66EF05-F256-4070-8D75-887D77915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2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2F9E37-ED34-4467-8A1B-8B505BA69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4EE1ED0-E929-4AA6-AE88-8EA42C78F5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8E794C6-1073-4B7C-8672-848315ABFA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ED9C4D-C196-4EA5-A574-6C6B6F10C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21938DA-F597-40D8-9C28-D71723D3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BC7FEE-7619-4282-85E5-915D1BBEB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5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E9F802-F69C-468A-AE20-0B271EF8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6965CAC-4E29-4A30-B903-05D367235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AEB3260-AA6A-4551-B111-EA3294D85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8B561-66AC-40A6-9589-F1759C5AD9BA}" type="datetimeFigureOut">
              <a:rPr lang="zh-CN" altLang="en-US" smtClean="0"/>
              <a:t>2017/9/29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7DE06CC-BF10-46F8-B6C9-8254A17FA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C9CDA6-AC1A-4EC1-A587-DF7047304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E8044-1030-4724-AEF5-F613AFE8C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5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8.sv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238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3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8BDE405-DC95-4BE5-A063-D96D1F3A8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388FF8-494D-491B-85D5-AD696085F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4443" flipH="1">
            <a:off x="390823" y="3838642"/>
            <a:ext cx="2656082" cy="31317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9C3DB6-C817-4022-8C87-56B94CC62E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29" b="89894" l="9929" r="91667">
                        <a14:foregroundMark x1="55674" y1="43262" x2="55674" y2="43262"/>
                        <a14:foregroundMark x1="52837" y1="44326" x2="53546" y2="45567"/>
                        <a14:foregroundMark x1="55674" y1="43262" x2="55674" y2="43262"/>
                        <a14:foregroundMark x1="56738" y1="43262" x2="34929" y2="60993"/>
                        <a14:foregroundMark x1="34929" y1="60993" x2="43085" y2="55496"/>
                        <a14:foregroundMark x1="43085" y1="55496" x2="36348" y2="61525"/>
                        <a14:foregroundMark x1="36348" y1="61525" x2="43440" y2="55851"/>
                        <a14:foregroundMark x1="43440" y1="55851" x2="40248" y2="58865"/>
                        <a14:foregroundMark x1="54787" y1="43262" x2="54787" y2="43262"/>
                        <a14:foregroundMark x1="55496" y1="42199" x2="55496" y2="42199"/>
                        <a14:foregroundMark x1="56383" y1="41135" x2="56383" y2="41135"/>
                        <a14:foregroundMark x1="56915" y1="40957" x2="56915" y2="40957"/>
                        <a14:foregroundMark x1="91667" y1="21454" x2="91667" y2="21454"/>
                        <a14:foregroundMark x1="67553" y1="44681" x2="67553" y2="44681"/>
                        <a14:foregroundMark x1="69326" y1="43262" x2="69326" y2="432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758" y="4506502"/>
            <a:ext cx="2234289" cy="223428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1CE0C2C-4742-4FC7-A6A2-36BE05F62BBF}"/>
              </a:ext>
            </a:extLst>
          </p:cNvPr>
          <p:cNvSpPr txBox="1"/>
          <p:nvPr/>
        </p:nvSpPr>
        <p:spPr>
          <a:xfrm>
            <a:off x="2674219" y="1689992"/>
            <a:ext cx="6843562" cy="830997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206375">
                  <a:gradFill flip="none" rotWithShape="1">
                    <a:gsLst>
                      <a:gs pos="0">
                        <a:srgbClr val="CBA8FB">
                          <a:alpha val="70000"/>
                        </a:srgbClr>
                      </a:gs>
                      <a:gs pos="43000">
                        <a:srgbClr val="B4E7FF">
                          <a:alpha val="70000"/>
                        </a:srgbClr>
                      </a:gs>
                      <a:gs pos="70000">
                        <a:srgbClr val="B4E7FF">
                          <a:alpha val="70000"/>
                        </a:srgbClr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水彩风格医学汇报</a:t>
            </a:r>
            <a:r>
              <a:rPr lang="en-US" altLang="zh-CN" sz="4800" b="1" dirty="0">
                <a:ln w="206375">
                  <a:gradFill flip="none" rotWithShape="1">
                    <a:gsLst>
                      <a:gs pos="0">
                        <a:srgbClr val="CBA8FB">
                          <a:alpha val="70000"/>
                        </a:srgbClr>
                      </a:gs>
                      <a:gs pos="43000">
                        <a:srgbClr val="B4E7FF">
                          <a:alpha val="70000"/>
                        </a:srgbClr>
                      </a:gs>
                      <a:gs pos="70000">
                        <a:srgbClr val="B4E7FF">
                          <a:alpha val="70000"/>
                        </a:srgbClr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ln w="206375">
                <a:gradFill flip="none" rotWithShape="1">
                  <a:gsLst>
                    <a:gs pos="0">
                      <a:srgbClr val="CBA8FB">
                        <a:alpha val="70000"/>
                      </a:srgbClr>
                    </a:gs>
                    <a:gs pos="43000">
                      <a:srgbClr val="B4E7FF">
                        <a:alpha val="70000"/>
                      </a:srgbClr>
                    </a:gs>
                    <a:gs pos="70000">
                      <a:srgbClr val="B4E7FF">
                        <a:alpha val="70000"/>
                      </a:srgbClr>
                    </a:gs>
                    <a:gs pos="100000">
                      <a:srgbClr val="E6E6E6"/>
                    </a:gs>
                  </a:gsLst>
                  <a:lin ang="2700000" scaled="1"/>
                  <a:tileRect/>
                </a:gradFill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xmlns="" id="{FB9DA19D-AF5C-416D-9025-6C12EFEC10C8}"/>
              </a:ext>
            </a:extLst>
          </p:cNvPr>
          <p:cNvSpPr/>
          <p:nvPr/>
        </p:nvSpPr>
        <p:spPr>
          <a:xfrm>
            <a:off x="4175709" y="3193013"/>
            <a:ext cx="3682812" cy="630955"/>
          </a:xfrm>
          <a:prstGeom prst="frame">
            <a:avLst>
              <a:gd name="adj1" fmla="val 533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A29B8BA-AB9C-4EB4-8E2A-2A31CD9CF62A}"/>
              </a:ext>
            </a:extLst>
          </p:cNvPr>
          <p:cNvGrpSpPr/>
          <p:nvPr/>
        </p:nvGrpSpPr>
        <p:grpSpPr>
          <a:xfrm>
            <a:off x="4313987" y="3187823"/>
            <a:ext cx="3326258" cy="636145"/>
            <a:chOff x="4299077" y="3243795"/>
            <a:chExt cx="3326258" cy="636145"/>
          </a:xfrm>
        </p:grpSpPr>
        <p:pic>
          <p:nvPicPr>
            <p:cNvPr id="10" name="图形 9" descr="大脑">
              <a:extLst>
                <a:ext uri="{FF2B5EF4-FFF2-40B4-BE49-F238E27FC236}">
                  <a16:creationId xmlns:a16="http://schemas.microsoft.com/office/drawing/2014/main" xmlns="" id="{690C6E46-AC7D-4219-AE13-F0DA383DF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203830" y="3267940"/>
              <a:ext cx="612000" cy="612000"/>
            </a:xfrm>
            <a:prstGeom prst="rect">
              <a:avLst/>
            </a:prstGeom>
          </p:spPr>
        </p:pic>
        <p:pic>
          <p:nvPicPr>
            <p:cNvPr id="11" name="图形 10" descr="听诊器">
              <a:extLst>
                <a:ext uri="{FF2B5EF4-FFF2-40B4-BE49-F238E27FC236}">
                  <a16:creationId xmlns:a16="http://schemas.microsoft.com/office/drawing/2014/main" xmlns="" id="{CB39A852-9A91-4ABE-8C3A-819C96044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7013335" y="3267940"/>
              <a:ext cx="612000" cy="612000"/>
            </a:xfrm>
            <a:prstGeom prst="rect">
              <a:avLst/>
            </a:prstGeom>
          </p:spPr>
        </p:pic>
        <p:pic>
          <p:nvPicPr>
            <p:cNvPr id="12" name="图形 11" descr="静脉注射">
              <a:extLst>
                <a:ext uri="{FF2B5EF4-FFF2-40B4-BE49-F238E27FC236}">
                  <a16:creationId xmlns:a16="http://schemas.microsoft.com/office/drawing/2014/main" xmlns="" id="{6419337C-B97D-454D-86C1-418DC09E3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299077" y="3243795"/>
              <a:ext cx="612000" cy="612000"/>
            </a:xfrm>
            <a:prstGeom prst="rect">
              <a:avLst/>
            </a:prstGeom>
          </p:spPr>
        </p:pic>
        <p:pic>
          <p:nvPicPr>
            <p:cNvPr id="13" name="图形 12" descr="药品">
              <a:extLst>
                <a:ext uri="{FF2B5EF4-FFF2-40B4-BE49-F238E27FC236}">
                  <a16:creationId xmlns:a16="http://schemas.microsoft.com/office/drawing/2014/main" xmlns="" id="{78D80B09-30BD-4939-9B76-97A8EDB19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6108583" y="3267940"/>
              <a:ext cx="612000" cy="612000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ACA2F9C-0C6A-4E47-9E14-D25A3D3B1F3C}"/>
              </a:ext>
            </a:extLst>
          </p:cNvPr>
          <p:cNvSpPr txBox="1"/>
          <p:nvPr/>
        </p:nvSpPr>
        <p:spPr>
          <a:xfrm>
            <a:off x="2674219" y="1689991"/>
            <a:ext cx="6843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水彩风格医学汇报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9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ACBD5E5-30F5-4E99-9FAD-510247F02B79}"/>
              </a:ext>
            </a:extLst>
          </p:cNvPr>
          <p:cNvGrpSpPr/>
          <p:nvPr/>
        </p:nvGrpSpPr>
        <p:grpSpPr>
          <a:xfrm>
            <a:off x="477348" y="101240"/>
            <a:ext cx="4185990" cy="609685"/>
            <a:chOff x="477348" y="101240"/>
            <a:chExt cx="4185990" cy="6096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53EBEA2-D0C2-46B5-B095-AC412326C504}"/>
                </a:ext>
              </a:extLst>
            </p:cNvPr>
            <p:cNvSpPr txBox="1"/>
            <p:nvPr/>
          </p:nvSpPr>
          <p:spPr>
            <a:xfrm>
              <a:off x="1181539" y="215990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7" name="throat_161078">
              <a:extLst>
                <a:ext uri="{FF2B5EF4-FFF2-40B4-BE49-F238E27FC236}">
                  <a16:creationId xmlns:a16="http://schemas.microsoft.com/office/drawing/2014/main" xmlns="" id="{24289B1D-FB51-4157-A846-DEF68DFE8E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7348" y="101240"/>
              <a:ext cx="509638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34" h="605014">
                  <a:moveTo>
                    <a:pt x="52294" y="414911"/>
                  </a:moveTo>
                  <a:lnTo>
                    <a:pt x="202296" y="414911"/>
                  </a:lnTo>
                  <a:cubicBezTo>
                    <a:pt x="236454" y="414911"/>
                    <a:pt x="264301" y="442717"/>
                    <a:pt x="264301" y="476827"/>
                  </a:cubicBezTo>
                  <a:lnTo>
                    <a:pt x="264301" y="604551"/>
                  </a:lnTo>
                  <a:lnTo>
                    <a:pt x="264301" y="605014"/>
                  </a:lnTo>
                  <a:lnTo>
                    <a:pt x="181596" y="605014"/>
                  </a:lnTo>
                  <a:cubicBezTo>
                    <a:pt x="184474" y="578227"/>
                    <a:pt x="182432" y="550884"/>
                    <a:pt x="175748" y="524932"/>
                  </a:cubicBezTo>
                  <a:cubicBezTo>
                    <a:pt x="172964" y="511955"/>
                    <a:pt x="167580" y="497959"/>
                    <a:pt x="156627" y="490359"/>
                  </a:cubicBezTo>
                  <a:cubicBezTo>
                    <a:pt x="139269" y="477846"/>
                    <a:pt x="116249" y="485168"/>
                    <a:pt x="95085" y="487949"/>
                  </a:cubicBezTo>
                  <a:cubicBezTo>
                    <a:pt x="73922" y="490822"/>
                    <a:pt x="46539" y="482666"/>
                    <a:pt x="45611" y="461533"/>
                  </a:cubicBezTo>
                  <a:cubicBezTo>
                    <a:pt x="45054" y="445220"/>
                    <a:pt x="61948" y="427424"/>
                    <a:pt x="52294" y="414911"/>
                  </a:cubicBezTo>
                  <a:close/>
                  <a:moveTo>
                    <a:pt x="300903" y="2"/>
                  </a:moveTo>
                  <a:cubicBezTo>
                    <a:pt x="324149" y="-79"/>
                    <a:pt x="347198" y="2540"/>
                    <a:pt x="369527" y="9538"/>
                  </a:cubicBezTo>
                  <a:cubicBezTo>
                    <a:pt x="438883" y="31137"/>
                    <a:pt x="490690" y="96397"/>
                    <a:pt x="502760" y="168330"/>
                  </a:cubicBezTo>
                  <a:cubicBezTo>
                    <a:pt x="514737" y="239801"/>
                    <a:pt x="489762" y="315164"/>
                    <a:pt x="442039" y="370969"/>
                  </a:cubicBezTo>
                  <a:cubicBezTo>
                    <a:pt x="430526" y="384410"/>
                    <a:pt x="418085" y="396924"/>
                    <a:pt x="409915" y="412683"/>
                  </a:cubicBezTo>
                  <a:cubicBezTo>
                    <a:pt x="401187" y="430481"/>
                    <a:pt x="387075" y="470712"/>
                    <a:pt x="397845" y="604661"/>
                  </a:cubicBezTo>
                  <a:lnTo>
                    <a:pt x="288845" y="604661"/>
                  </a:lnTo>
                  <a:lnTo>
                    <a:pt x="288845" y="477016"/>
                  </a:lnTo>
                  <a:cubicBezTo>
                    <a:pt x="288845" y="429554"/>
                    <a:pt x="249850" y="390621"/>
                    <a:pt x="202313" y="390621"/>
                  </a:cubicBezTo>
                  <a:lnTo>
                    <a:pt x="39370" y="390621"/>
                  </a:lnTo>
                  <a:cubicBezTo>
                    <a:pt x="43176" y="383761"/>
                    <a:pt x="49861" y="376623"/>
                    <a:pt x="51347" y="368929"/>
                  </a:cubicBezTo>
                  <a:cubicBezTo>
                    <a:pt x="56732" y="341120"/>
                    <a:pt x="-461" y="337319"/>
                    <a:pt x="3" y="309510"/>
                  </a:cubicBezTo>
                  <a:cubicBezTo>
                    <a:pt x="468" y="295142"/>
                    <a:pt x="16344" y="286984"/>
                    <a:pt x="27857" y="278363"/>
                  </a:cubicBezTo>
                  <a:cubicBezTo>
                    <a:pt x="53389" y="258711"/>
                    <a:pt x="62024" y="223579"/>
                    <a:pt x="64345" y="191505"/>
                  </a:cubicBezTo>
                  <a:cubicBezTo>
                    <a:pt x="66759" y="159339"/>
                    <a:pt x="65738" y="125689"/>
                    <a:pt x="78736" y="95933"/>
                  </a:cubicBezTo>
                  <a:cubicBezTo>
                    <a:pt x="103247" y="39851"/>
                    <a:pt x="170560" y="16862"/>
                    <a:pt x="231095" y="6665"/>
                  </a:cubicBezTo>
                  <a:cubicBezTo>
                    <a:pt x="254213" y="2865"/>
                    <a:pt x="277657" y="84"/>
                    <a:pt x="300903" y="2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B1E94B-39C6-45CA-8559-2663AB98D13C}"/>
              </a:ext>
            </a:extLst>
          </p:cNvPr>
          <p:cNvSpPr/>
          <p:nvPr/>
        </p:nvSpPr>
        <p:spPr>
          <a:xfrm>
            <a:off x="986986" y="1812535"/>
            <a:ext cx="109410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BA8FB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marL="285750" indent="-285750">
              <a:lnSpc>
                <a:spcPct val="150000"/>
              </a:lnSpc>
              <a:buClr>
                <a:srgbClr val="CBA8FB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marL="285750" indent="-285750">
              <a:lnSpc>
                <a:spcPct val="150000"/>
              </a:lnSpc>
              <a:buClr>
                <a:srgbClr val="CBA8FB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marL="285750" indent="-285750">
              <a:lnSpc>
                <a:spcPct val="150000"/>
              </a:lnSpc>
              <a:buClr>
                <a:srgbClr val="CBA8FB"/>
              </a:buClr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alpha val="8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marL="285750" indent="-285750">
              <a:lnSpc>
                <a:spcPct val="150000"/>
              </a:lnSpc>
              <a:buClr>
                <a:srgbClr val="CBA8FB"/>
              </a:buClr>
              <a:buFont typeface="Wingdings" panose="05000000000000000000" pitchFamily="2" charset="2"/>
              <a:buChar char="l"/>
            </a:pPr>
            <a:endParaRPr lang="zh-CN" alt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C6FC60B-B7E6-4FB0-8692-6A02ADE85F84}"/>
              </a:ext>
            </a:extLst>
          </p:cNvPr>
          <p:cNvGrpSpPr/>
          <p:nvPr/>
        </p:nvGrpSpPr>
        <p:grpSpPr>
          <a:xfrm>
            <a:off x="942840" y="1261026"/>
            <a:ext cx="2320637" cy="518239"/>
            <a:chOff x="2922438" y="3249827"/>
            <a:chExt cx="2320637" cy="51823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20AE1BF-BFB4-4995-BD9B-1ACE60888C15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F8CEF30-1BC7-43E5-A9FB-3393E9C835AD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FC874F1-8A08-473F-B3FF-E46810645829}"/>
              </a:ext>
            </a:extLst>
          </p:cNvPr>
          <p:cNvSpPr/>
          <p:nvPr/>
        </p:nvSpPr>
        <p:spPr>
          <a:xfrm>
            <a:off x="2922438" y="4710616"/>
            <a:ext cx="7534202" cy="1931824"/>
          </a:xfrm>
          <a:prstGeom prst="roundRect">
            <a:avLst>
              <a:gd name="adj" fmla="val 46079"/>
            </a:avLst>
          </a:prstGeom>
          <a:blipFill dpi="0" rotWithShape="1">
            <a:blip r:embed="rId2"/>
            <a:srcRect/>
            <a:tile tx="0" ty="0" sx="100000" sy="100000" flip="none" algn="b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C79A92B7-63D6-4050-9007-B0E4107652EA}"/>
              </a:ext>
            </a:extLst>
          </p:cNvPr>
          <p:cNvSpPr/>
          <p:nvPr/>
        </p:nvSpPr>
        <p:spPr>
          <a:xfrm>
            <a:off x="9032325" y="5018790"/>
            <a:ext cx="2160000" cy="420130"/>
          </a:xfrm>
          <a:prstGeom prst="roundRect">
            <a:avLst>
              <a:gd name="adj" fmla="val 46079"/>
            </a:avLst>
          </a:prstGeom>
          <a:solidFill>
            <a:srgbClr val="CBA8F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请输入标题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E20AAA64-03A8-4B36-9964-E3EE81B6181E}"/>
              </a:ext>
            </a:extLst>
          </p:cNvPr>
          <p:cNvSpPr/>
          <p:nvPr/>
        </p:nvSpPr>
        <p:spPr>
          <a:xfrm>
            <a:off x="2183477" y="6017268"/>
            <a:ext cx="2160000" cy="420130"/>
          </a:xfrm>
          <a:prstGeom prst="roundRect">
            <a:avLst>
              <a:gd name="adj" fmla="val 46079"/>
            </a:avLst>
          </a:prstGeom>
          <a:solidFill>
            <a:srgbClr val="B7E6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5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07CF21-8492-4443-B4AA-3839DBD7F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61ABD5-AB23-4E17-90B7-4DAD25C0BB1F}"/>
              </a:ext>
            </a:extLst>
          </p:cNvPr>
          <p:cNvSpPr txBox="1"/>
          <p:nvPr/>
        </p:nvSpPr>
        <p:spPr>
          <a:xfrm>
            <a:off x="5045725" y="2892305"/>
            <a:ext cx="8353051" cy="1107996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请输入标题</a:t>
            </a:r>
          </a:p>
        </p:txBody>
      </p:sp>
      <p:sp>
        <p:nvSpPr>
          <p:cNvPr id="9" name="transfusion_165921">
            <a:extLst>
              <a:ext uri="{FF2B5EF4-FFF2-40B4-BE49-F238E27FC236}">
                <a16:creationId xmlns:a16="http://schemas.microsoft.com/office/drawing/2014/main" xmlns="" id="{EC536B90-AC10-40C8-8F2F-15D77ED17DE1}"/>
              </a:ext>
            </a:extLst>
          </p:cNvPr>
          <p:cNvSpPr>
            <a:spLocks noChangeAspect="1"/>
          </p:cNvSpPr>
          <p:nvPr/>
        </p:nvSpPr>
        <p:spPr bwMode="auto">
          <a:xfrm>
            <a:off x="4181725" y="2892305"/>
            <a:ext cx="792000" cy="972791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18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C6FC60B-B7E6-4FB0-8692-6A02ADE85F84}"/>
              </a:ext>
            </a:extLst>
          </p:cNvPr>
          <p:cNvGrpSpPr/>
          <p:nvPr/>
        </p:nvGrpSpPr>
        <p:grpSpPr>
          <a:xfrm>
            <a:off x="4935681" y="1066472"/>
            <a:ext cx="2320637" cy="518239"/>
            <a:chOff x="2922438" y="3249827"/>
            <a:chExt cx="2320637" cy="51823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20AE1BF-BFB4-4995-BD9B-1ACE60888C15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F8CEF30-1BC7-43E5-A9FB-3393E9C835AD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12" name="transfusion_165921">
            <a:extLst>
              <a:ext uri="{FF2B5EF4-FFF2-40B4-BE49-F238E27FC236}">
                <a16:creationId xmlns:a16="http://schemas.microsoft.com/office/drawing/2014/main" xmlns="" id="{7D745446-3EB8-413D-817C-533DC9966605}"/>
              </a:ext>
            </a:extLst>
          </p:cNvPr>
          <p:cNvSpPr>
            <a:spLocks noChangeAspect="1"/>
          </p:cNvSpPr>
          <p:nvPr/>
        </p:nvSpPr>
        <p:spPr bwMode="auto">
          <a:xfrm>
            <a:off x="477348" y="101240"/>
            <a:ext cx="496374" cy="609685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991573-640F-4B79-8F34-EF973FD26C7D}"/>
              </a:ext>
            </a:extLst>
          </p:cNvPr>
          <p:cNvSpPr txBox="1"/>
          <p:nvPr/>
        </p:nvSpPr>
        <p:spPr>
          <a:xfrm>
            <a:off x="1214463" y="175249"/>
            <a:ext cx="34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xmlns="" id="{7A3C7724-9042-421A-87E2-F00DB90C6F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5833655"/>
              </p:ext>
            </p:extLst>
          </p:nvPr>
        </p:nvGraphicFramePr>
        <p:xfrm>
          <a:off x="2112318" y="11645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64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07CF21-8492-4443-B4AA-3839DBD7F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E4C3F09-907E-4472-BE07-7F9C6E2DAB6D}"/>
              </a:ext>
            </a:extLst>
          </p:cNvPr>
          <p:cNvGrpSpPr/>
          <p:nvPr/>
        </p:nvGrpSpPr>
        <p:grpSpPr>
          <a:xfrm>
            <a:off x="3644396" y="2837379"/>
            <a:ext cx="9754380" cy="1162922"/>
            <a:chOff x="3644396" y="2837379"/>
            <a:chExt cx="9754380" cy="1162922"/>
          </a:xfrm>
        </p:grpSpPr>
        <p:sp>
          <p:nvSpPr>
            <p:cNvPr id="4" name="vaccine_195949">
              <a:extLst>
                <a:ext uri="{FF2B5EF4-FFF2-40B4-BE49-F238E27FC236}">
                  <a16:creationId xmlns:a16="http://schemas.microsoft.com/office/drawing/2014/main" xmlns="" id="{F8A2577B-B965-4F27-B7EF-A505123C50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44396" y="2837379"/>
              <a:ext cx="1164592" cy="1162922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B61ABD5-AB23-4E17-90B7-4DAD25C0BB1F}"/>
                </a:ext>
              </a:extLst>
            </p:cNvPr>
            <p:cNvSpPr txBox="1"/>
            <p:nvPr/>
          </p:nvSpPr>
          <p:spPr>
            <a:xfrm>
              <a:off x="5045725" y="2892305"/>
              <a:ext cx="8353051" cy="110799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6600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944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C6FC60B-B7E6-4FB0-8692-6A02ADE85F84}"/>
              </a:ext>
            </a:extLst>
          </p:cNvPr>
          <p:cNvGrpSpPr/>
          <p:nvPr/>
        </p:nvGrpSpPr>
        <p:grpSpPr>
          <a:xfrm rot="16200000">
            <a:off x="54144" y="2895272"/>
            <a:ext cx="2320637" cy="518239"/>
            <a:chOff x="2922438" y="3249827"/>
            <a:chExt cx="2320637" cy="51823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20AE1BF-BFB4-4995-BD9B-1ACE60888C15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F8CEF30-1BC7-43E5-A9FB-3393E9C835AD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12" name="transfusion_165921">
            <a:extLst>
              <a:ext uri="{FF2B5EF4-FFF2-40B4-BE49-F238E27FC236}">
                <a16:creationId xmlns:a16="http://schemas.microsoft.com/office/drawing/2014/main" xmlns="" id="{7D745446-3EB8-413D-817C-533DC9966605}"/>
              </a:ext>
            </a:extLst>
          </p:cNvPr>
          <p:cNvSpPr>
            <a:spLocks noChangeAspect="1"/>
          </p:cNvSpPr>
          <p:nvPr/>
        </p:nvSpPr>
        <p:spPr bwMode="auto">
          <a:xfrm>
            <a:off x="477348" y="101240"/>
            <a:ext cx="496374" cy="609685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991573-640F-4B79-8F34-EF973FD26C7D}"/>
              </a:ext>
            </a:extLst>
          </p:cNvPr>
          <p:cNvSpPr txBox="1"/>
          <p:nvPr/>
        </p:nvSpPr>
        <p:spPr>
          <a:xfrm>
            <a:off x="1214463" y="175249"/>
            <a:ext cx="34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04D133AF-D48D-44A8-9C3B-F2976443B1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5527046"/>
              </p:ext>
            </p:extLst>
          </p:nvPr>
        </p:nvGraphicFramePr>
        <p:xfrm>
          <a:off x="2364901" y="752464"/>
          <a:ext cx="8530077" cy="5622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492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C6FC60B-B7E6-4FB0-8692-6A02ADE85F84}"/>
              </a:ext>
            </a:extLst>
          </p:cNvPr>
          <p:cNvGrpSpPr/>
          <p:nvPr/>
        </p:nvGrpSpPr>
        <p:grpSpPr>
          <a:xfrm rot="16200000">
            <a:off x="10229276" y="2253247"/>
            <a:ext cx="2320637" cy="518239"/>
            <a:chOff x="2922438" y="3249827"/>
            <a:chExt cx="2320637" cy="51823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20AE1BF-BFB4-4995-BD9B-1ACE60888C15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F8CEF30-1BC7-43E5-A9FB-3393E9C835AD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12" name="transfusion_165921">
            <a:extLst>
              <a:ext uri="{FF2B5EF4-FFF2-40B4-BE49-F238E27FC236}">
                <a16:creationId xmlns:a16="http://schemas.microsoft.com/office/drawing/2014/main" xmlns="" id="{7D745446-3EB8-413D-817C-533DC9966605}"/>
              </a:ext>
            </a:extLst>
          </p:cNvPr>
          <p:cNvSpPr>
            <a:spLocks noChangeAspect="1"/>
          </p:cNvSpPr>
          <p:nvPr/>
        </p:nvSpPr>
        <p:spPr bwMode="auto">
          <a:xfrm>
            <a:off x="477348" y="101240"/>
            <a:ext cx="496374" cy="609685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991573-640F-4B79-8F34-EF973FD26C7D}"/>
              </a:ext>
            </a:extLst>
          </p:cNvPr>
          <p:cNvSpPr txBox="1"/>
          <p:nvPr/>
        </p:nvSpPr>
        <p:spPr>
          <a:xfrm>
            <a:off x="1214463" y="175249"/>
            <a:ext cx="34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CCFB45F8-0125-41F1-8A4D-4B437408F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4842184"/>
              </p:ext>
            </p:extLst>
          </p:nvPr>
        </p:nvGraphicFramePr>
        <p:xfrm>
          <a:off x="561913" y="1128228"/>
          <a:ext cx="1056856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927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ransfusion_165921">
            <a:extLst>
              <a:ext uri="{FF2B5EF4-FFF2-40B4-BE49-F238E27FC236}">
                <a16:creationId xmlns:a16="http://schemas.microsoft.com/office/drawing/2014/main" xmlns="" id="{7D745446-3EB8-413D-817C-533DC9966605}"/>
              </a:ext>
            </a:extLst>
          </p:cNvPr>
          <p:cNvSpPr>
            <a:spLocks noChangeAspect="1"/>
          </p:cNvSpPr>
          <p:nvPr/>
        </p:nvSpPr>
        <p:spPr bwMode="auto">
          <a:xfrm>
            <a:off x="477348" y="101240"/>
            <a:ext cx="496374" cy="609685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991573-640F-4B79-8F34-EF973FD26C7D}"/>
              </a:ext>
            </a:extLst>
          </p:cNvPr>
          <p:cNvSpPr txBox="1"/>
          <p:nvPr/>
        </p:nvSpPr>
        <p:spPr>
          <a:xfrm>
            <a:off x="1214463" y="175249"/>
            <a:ext cx="34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42B8FD1-11B0-4BDE-A6D6-716227D9FE31}"/>
              </a:ext>
            </a:extLst>
          </p:cNvPr>
          <p:cNvGrpSpPr/>
          <p:nvPr/>
        </p:nvGrpSpPr>
        <p:grpSpPr>
          <a:xfrm>
            <a:off x="4935681" y="960160"/>
            <a:ext cx="2320637" cy="518239"/>
            <a:chOff x="2922438" y="3249827"/>
            <a:chExt cx="2320637" cy="51823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0C146FDE-AB9B-4A11-98A4-9B54DA3C8194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33FFCD9C-756F-4C56-9F7F-11290251F7EC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2" name="星形: 八角 1">
            <a:extLst>
              <a:ext uri="{FF2B5EF4-FFF2-40B4-BE49-F238E27FC236}">
                <a16:creationId xmlns:a16="http://schemas.microsoft.com/office/drawing/2014/main" xmlns="" id="{C105BD46-06FA-4C34-98C5-758545B75E56}"/>
              </a:ext>
            </a:extLst>
          </p:cNvPr>
          <p:cNvSpPr/>
          <p:nvPr/>
        </p:nvSpPr>
        <p:spPr>
          <a:xfrm rot="16200000">
            <a:off x="-969990" y="1219280"/>
            <a:ext cx="5238714" cy="5238714"/>
          </a:xfrm>
          <a:prstGeom prst="star8">
            <a:avLst>
              <a:gd name="adj" fmla="val 41830"/>
            </a:avLst>
          </a:prstGeom>
          <a:blipFill dpi="0" rotWithShape="0">
            <a:blip r:embed="rId2"/>
            <a:srcRect/>
            <a:tile tx="0" ty="0" sx="80000" sy="80000" flip="none" algn="ctr"/>
          </a:blipFill>
          <a:ln w="63500" cap="sq" cmpd="sng">
            <a:solidFill>
              <a:srgbClr val="CBA8FB"/>
            </a:solidFill>
            <a:prstDash val="lg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hidden="1">
            <a:extLst>
              <a:ext uri="{FF2B5EF4-FFF2-40B4-BE49-F238E27FC236}">
                <a16:creationId xmlns:a16="http://schemas.microsoft.com/office/drawing/2014/main" xmlns="" id="{550F635E-BBFE-4FE2-91B9-FA0B1C07D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341" y="7696199"/>
            <a:ext cx="9313762" cy="621435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3650AE1-58EB-4FE9-BE9C-18BB63FD6BA5}"/>
              </a:ext>
            </a:extLst>
          </p:cNvPr>
          <p:cNvSpPr/>
          <p:nvPr/>
        </p:nvSpPr>
        <p:spPr>
          <a:xfrm>
            <a:off x="4813406" y="1676387"/>
            <a:ext cx="6703091" cy="1532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en-US" altLang="zh-CN" sz="1600" dirty="0">
              <a:solidFill>
                <a:schemeClr val="tx1">
                  <a:alpha val="8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FF48D93-A45F-4075-B002-63EA9616BBD9}"/>
              </a:ext>
            </a:extLst>
          </p:cNvPr>
          <p:cNvSpPr/>
          <p:nvPr/>
        </p:nvSpPr>
        <p:spPr>
          <a:xfrm>
            <a:off x="4813404" y="2904470"/>
            <a:ext cx="7160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B1FF8A8-13B2-42B0-BECA-B745926901E9}"/>
              </a:ext>
            </a:extLst>
          </p:cNvPr>
          <p:cNvSpPr/>
          <p:nvPr/>
        </p:nvSpPr>
        <p:spPr>
          <a:xfrm>
            <a:off x="4813404" y="4104799"/>
            <a:ext cx="7160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69B9EE9-FF82-4843-BA58-D968C7FFF41E}"/>
              </a:ext>
            </a:extLst>
          </p:cNvPr>
          <p:cNvSpPr/>
          <p:nvPr/>
        </p:nvSpPr>
        <p:spPr>
          <a:xfrm>
            <a:off x="4813404" y="5423931"/>
            <a:ext cx="7160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D1B2D332-4233-4055-AD8D-8C29766767FE}"/>
              </a:ext>
            </a:extLst>
          </p:cNvPr>
          <p:cNvSpPr/>
          <p:nvPr/>
        </p:nvSpPr>
        <p:spPr>
          <a:xfrm>
            <a:off x="4403664" y="1886409"/>
            <a:ext cx="410639" cy="127743"/>
          </a:xfrm>
          <a:prstGeom prst="roundRect">
            <a:avLst>
              <a:gd name="adj" fmla="val 46079"/>
            </a:avLst>
          </a:prstGeom>
          <a:solidFill>
            <a:srgbClr val="CBA8F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DB964021-57C3-4397-90C5-778419396072}"/>
              </a:ext>
            </a:extLst>
          </p:cNvPr>
          <p:cNvSpPr/>
          <p:nvPr/>
        </p:nvSpPr>
        <p:spPr>
          <a:xfrm>
            <a:off x="4403664" y="3114715"/>
            <a:ext cx="410639" cy="127743"/>
          </a:xfrm>
          <a:prstGeom prst="roundRect">
            <a:avLst>
              <a:gd name="adj" fmla="val 46079"/>
            </a:avLst>
          </a:prstGeom>
          <a:solidFill>
            <a:srgbClr val="CBA8F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455471B-C75E-43E2-A962-92A2AD967A03}"/>
              </a:ext>
            </a:extLst>
          </p:cNvPr>
          <p:cNvSpPr/>
          <p:nvPr/>
        </p:nvSpPr>
        <p:spPr>
          <a:xfrm>
            <a:off x="4403664" y="4343021"/>
            <a:ext cx="410639" cy="127743"/>
          </a:xfrm>
          <a:prstGeom prst="roundRect">
            <a:avLst>
              <a:gd name="adj" fmla="val 46079"/>
            </a:avLst>
          </a:prstGeom>
          <a:solidFill>
            <a:srgbClr val="CBA8F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01AB6258-513F-4A31-86AA-11B6B89BA6D6}"/>
              </a:ext>
            </a:extLst>
          </p:cNvPr>
          <p:cNvSpPr/>
          <p:nvPr/>
        </p:nvSpPr>
        <p:spPr>
          <a:xfrm>
            <a:off x="4403664" y="5571326"/>
            <a:ext cx="410639" cy="127743"/>
          </a:xfrm>
          <a:prstGeom prst="roundRect">
            <a:avLst>
              <a:gd name="adj" fmla="val 46079"/>
            </a:avLst>
          </a:prstGeom>
          <a:solidFill>
            <a:srgbClr val="CBA8F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2016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07CF21-8492-4443-B4AA-3839DBD7F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61ABD5-AB23-4E17-90B7-4DAD25C0BB1F}"/>
              </a:ext>
            </a:extLst>
          </p:cNvPr>
          <p:cNvSpPr txBox="1"/>
          <p:nvPr/>
        </p:nvSpPr>
        <p:spPr>
          <a:xfrm>
            <a:off x="5045725" y="2892305"/>
            <a:ext cx="8353051" cy="1107996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请输入标题</a:t>
            </a:r>
          </a:p>
        </p:txBody>
      </p:sp>
      <p:sp>
        <p:nvSpPr>
          <p:cNvPr id="9" name="transfusion_165921">
            <a:extLst>
              <a:ext uri="{FF2B5EF4-FFF2-40B4-BE49-F238E27FC236}">
                <a16:creationId xmlns:a16="http://schemas.microsoft.com/office/drawing/2014/main" xmlns="" id="{EC536B90-AC10-40C8-8F2F-15D77ED17DE1}"/>
              </a:ext>
            </a:extLst>
          </p:cNvPr>
          <p:cNvSpPr>
            <a:spLocks noChangeAspect="1"/>
          </p:cNvSpPr>
          <p:nvPr/>
        </p:nvSpPr>
        <p:spPr bwMode="auto">
          <a:xfrm>
            <a:off x="4181725" y="2892305"/>
            <a:ext cx="792000" cy="972791"/>
          </a:xfrm>
          <a:custGeom>
            <a:avLst/>
            <a:gdLst>
              <a:gd name="T0" fmla="*/ 4199 w 5301"/>
              <a:gd name="T1" fmla="*/ 1059 h 6521"/>
              <a:gd name="T2" fmla="*/ 4272 w 5301"/>
              <a:gd name="T3" fmla="*/ 735 h 6521"/>
              <a:gd name="T4" fmla="*/ 3537 w 5301"/>
              <a:gd name="T5" fmla="*/ 0 h 6521"/>
              <a:gd name="T6" fmla="*/ 2857 w 5301"/>
              <a:gd name="T7" fmla="*/ 457 h 6521"/>
              <a:gd name="T8" fmla="*/ 277 w 5301"/>
              <a:gd name="T9" fmla="*/ 457 h 6521"/>
              <a:gd name="T10" fmla="*/ 0 w 5301"/>
              <a:gd name="T11" fmla="*/ 735 h 6521"/>
              <a:gd name="T12" fmla="*/ 0 w 5301"/>
              <a:gd name="T13" fmla="*/ 6241 h 6521"/>
              <a:gd name="T14" fmla="*/ 277 w 5301"/>
              <a:gd name="T15" fmla="*/ 6519 h 6521"/>
              <a:gd name="T16" fmla="*/ 541 w 5301"/>
              <a:gd name="T17" fmla="*/ 6255 h 6521"/>
              <a:gd name="T18" fmla="*/ 541 w 5301"/>
              <a:gd name="T19" fmla="*/ 1013 h 6521"/>
              <a:gd name="T20" fmla="*/ 2857 w 5301"/>
              <a:gd name="T21" fmla="*/ 1013 h 6521"/>
              <a:gd name="T22" fmla="*/ 2880 w 5301"/>
              <a:gd name="T23" fmla="*/ 1061 h 6521"/>
              <a:gd name="T24" fmla="*/ 1789 w 5301"/>
              <a:gd name="T25" fmla="*/ 2428 h 6521"/>
              <a:gd name="T26" fmla="*/ 1789 w 5301"/>
              <a:gd name="T27" fmla="*/ 3565 h 6521"/>
              <a:gd name="T28" fmla="*/ 3191 w 5301"/>
              <a:gd name="T29" fmla="*/ 4967 h 6521"/>
              <a:gd name="T30" fmla="*/ 3228 w 5301"/>
              <a:gd name="T31" fmla="*/ 4967 h 6521"/>
              <a:gd name="T32" fmla="*/ 3191 w 5301"/>
              <a:gd name="T33" fmla="*/ 5023 h 6521"/>
              <a:gd name="T34" fmla="*/ 3080 w 5301"/>
              <a:gd name="T35" fmla="*/ 5189 h 6521"/>
              <a:gd name="T36" fmla="*/ 2983 w 5301"/>
              <a:gd name="T37" fmla="*/ 5744 h 6521"/>
              <a:gd name="T38" fmla="*/ 3149 w 5301"/>
              <a:gd name="T39" fmla="*/ 6188 h 6521"/>
              <a:gd name="T40" fmla="*/ 3691 w 5301"/>
              <a:gd name="T41" fmla="*/ 6521 h 6521"/>
              <a:gd name="T42" fmla="*/ 3885 w 5301"/>
              <a:gd name="T43" fmla="*/ 6424 h 6521"/>
              <a:gd name="T44" fmla="*/ 3885 w 5301"/>
              <a:gd name="T45" fmla="*/ 6036 h 6521"/>
              <a:gd name="T46" fmla="*/ 3525 w 5301"/>
              <a:gd name="T47" fmla="*/ 5731 h 6521"/>
              <a:gd name="T48" fmla="*/ 3720 w 5301"/>
              <a:gd name="T49" fmla="*/ 5189 h 6521"/>
              <a:gd name="T50" fmla="*/ 3799 w 5301"/>
              <a:gd name="T51" fmla="*/ 4968 h 6521"/>
              <a:gd name="T52" fmla="*/ 3900 w 5301"/>
              <a:gd name="T53" fmla="*/ 4968 h 6521"/>
              <a:gd name="T54" fmla="*/ 5301 w 5301"/>
              <a:gd name="T55" fmla="*/ 3567 h 6521"/>
              <a:gd name="T56" fmla="*/ 5301 w 5301"/>
              <a:gd name="T57" fmla="*/ 2429 h 6521"/>
              <a:gd name="T58" fmla="*/ 4199 w 5301"/>
              <a:gd name="T59" fmla="*/ 1059 h 6521"/>
              <a:gd name="T60" fmla="*/ 3537 w 5301"/>
              <a:gd name="T61" fmla="*/ 541 h 6521"/>
              <a:gd name="T62" fmla="*/ 3732 w 5301"/>
              <a:gd name="T63" fmla="*/ 736 h 6521"/>
              <a:gd name="T64" fmla="*/ 3537 w 5301"/>
              <a:gd name="T65" fmla="*/ 931 h 6521"/>
              <a:gd name="T66" fmla="*/ 3343 w 5301"/>
              <a:gd name="T67" fmla="*/ 736 h 6521"/>
              <a:gd name="T68" fmla="*/ 3537 w 5301"/>
              <a:gd name="T69" fmla="*/ 541 h 6521"/>
              <a:gd name="T70" fmla="*/ 3191 w 5301"/>
              <a:gd name="T71" fmla="*/ 1568 h 6521"/>
              <a:gd name="T72" fmla="*/ 3899 w 5301"/>
              <a:gd name="T73" fmla="*/ 1568 h 6521"/>
              <a:gd name="T74" fmla="*/ 4759 w 5301"/>
              <a:gd name="T75" fmla="*/ 2428 h 6521"/>
              <a:gd name="T76" fmla="*/ 4759 w 5301"/>
              <a:gd name="T77" fmla="*/ 2719 h 6521"/>
              <a:gd name="T78" fmla="*/ 2331 w 5301"/>
              <a:gd name="T79" fmla="*/ 2719 h 6521"/>
              <a:gd name="T80" fmla="*/ 2331 w 5301"/>
              <a:gd name="T81" fmla="*/ 2441 h 6521"/>
              <a:gd name="T82" fmla="*/ 3191 w 5301"/>
              <a:gd name="T83" fmla="*/ 1568 h 6521"/>
              <a:gd name="T84" fmla="*/ 3897 w 5301"/>
              <a:gd name="T85" fmla="*/ 4439 h 6521"/>
              <a:gd name="T86" fmla="*/ 3189 w 5301"/>
              <a:gd name="T87" fmla="*/ 4439 h 6521"/>
              <a:gd name="T88" fmla="*/ 2329 w 5301"/>
              <a:gd name="T89" fmla="*/ 3579 h 6521"/>
              <a:gd name="T90" fmla="*/ 2329 w 5301"/>
              <a:gd name="T91" fmla="*/ 3273 h 6521"/>
              <a:gd name="T92" fmla="*/ 4757 w 5301"/>
              <a:gd name="T93" fmla="*/ 3273 h 6521"/>
              <a:gd name="T94" fmla="*/ 4757 w 5301"/>
              <a:gd name="T95" fmla="*/ 3579 h 6521"/>
              <a:gd name="T96" fmla="*/ 3897 w 5301"/>
              <a:gd name="T97" fmla="*/ 4439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01" h="6521">
                <a:moveTo>
                  <a:pt x="4199" y="1059"/>
                </a:moveTo>
                <a:cubicBezTo>
                  <a:pt x="4247" y="961"/>
                  <a:pt x="4272" y="851"/>
                  <a:pt x="4272" y="735"/>
                </a:cubicBezTo>
                <a:cubicBezTo>
                  <a:pt x="4272" y="332"/>
                  <a:pt x="3939" y="0"/>
                  <a:pt x="3537" y="0"/>
                </a:cubicBezTo>
                <a:cubicBezTo>
                  <a:pt x="3233" y="0"/>
                  <a:pt x="2968" y="191"/>
                  <a:pt x="2857" y="457"/>
                </a:cubicBezTo>
                <a:lnTo>
                  <a:pt x="277" y="457"/>
                </a:lnTo>
                <a:cubicBezTo>
                  <a:pt x="125" y="457"/>
                  <a:pt x="0" y="583"/>
                  <a:pt x="0" y="735"/>
                </a:cubicBezTo>
                <a:lnTo>
                  <a:pt x="0" y="6241"/>
                </a:lnTo>
                <a:cubicBezTo>
                  <a:pt x="0" y="6393"/>
                  <a:pt x="125" y="6519"/>
                  <a:pt x="277" y="6519"/>
                </a:cubicBezTo>
                <a:cubicBezTo>
                  <a:pt x="429" y="6519"/>
                  <a:pt x="541" y="6393"/>
                  <a:pt x="541" y="6255"/>
                </a:cubicBezTo>
                <a:lnTo>
                  <a:pt x="541" y="1013"/>
                </a:lnTo>
                <a:lnTo>
                  <a:pt x="2857" y="1013"/>
                </a:lnTo>
                <a:cubicBezTo>
                  <a:pt x="2864" y="1029"/>
                  <a:pt x="2872" y="1045"/>
                  <a:pt x="2880" y="1061"/>
                </a:cubicBezTo>
                <a:cubicBezTo>
                  <a:pt x="2255" y="1201"/>
                  <a:pt x="1789" y="1759"/>
                  <a:pt x="1789" y="2428"/>
                </a:cubicBezTo>
                <a:lnTo>
                  <a:pt x="1789" y="3565"/>
                </a:lnTo>
                <a:cubicBezTo>
                  <a:pt x="1789" y="4343"/>
                  <a:pt x="2413" y="4967"/>
                  <a:pt x="3191" y="4967"/>
                </a:cubicBezTo>
                <a:lnTo>
                  <a:pt x="3228" y="4967"/>
                </a:lnTo>
                <a:cubicBezTo>
                  <a:pt x="3219" y="4984"/>
                  <a:pt x="3207" y="5005"/>
                  <a:pt x="3191" y="5023"/>
                </a:cubicBezTo>
                <a:cubicBezTo>
                  <a:pt x="3149" y="5079"/>
                  <a:pt x="3108" y="5120"/>
                  <a:pt x="3080" y="5189"/>
                </a:cubicBezTo>
                <a:cubicBezTo>
                  <a:pt x="2969" y="5384"/>
                  <a:pt x="2983" y="5592"/>
                  <a:pt x="2983" y="5744"/>
                </a:cubicBezTo>
                <a:cubicBezTo>
                  <a:pt x="2983" y="5965"/>
                  <a:pt x="3108" y="6147"/>
                  <a:pt x="3149" y="6188"/>
                </a:cubicBezTo>
                <a:cubicBezTo>
                  <a:pt x="3247" y="6299"/>
                  <a:pt x="3621" y="6521"/>
                  <a:pt x="3691" y="6521"/>
                </a:cubicBezTo>
                <a:cubicBezTo>
                  <a:pt x="3760" y="6521"/>
                  <a:pt x="3829" y="6493"/>
                  <a:pt x="3885" y="6424"/>
                </a:cubicBezTo>
                <a:cubicBezTo>
                  <a:pt x="3996" y="6313"/>
                  <a:pt x="3996" y="6147"/>
                  <a:pt x="3885" y="6036"/>
                </a:cubicBezTo>
                <a:cubicBezTo>
                  <a:pt x="3803" y="5953"/>
                  <a:pt x="3537" y="5872"/>
                  <a:pt x="3525" y="5731"/>
                </a:cubicBezTo>
                <a:cubicBezTo>
                  <a:pt x="3501" y="5471"/>
                  <a:pt x="3692" y="5259"/>
                  <a:pt x="3720" y="5189"/>
                </a:cubicBezTo>
                <a:cubicBezTo>
                  <a:pt x="3760" y="5119"/>
                  <a:pt x="3787" y="5043"/>
                  <a:pt x="3799" y="4968"/>
                </a:cubicBezTo>
                <a:lnTo>
                  <a:pt x="3900" y="4968"/>
                </a:lnTo>
                <a:cubicBezTo>
                  <a:pt x="4663" y="4968"/>
                  <a:pt x="5301" y="4344"/>
                  <a:pt x="5301" y="3567"/>
                </a:cubicBezTo>
                <a:lnTo>
                  <a:pt x="5301" y="2429"/>
                </a:lnTo>
                <a:cubicBezTo>
                  <a:pt x="5299" y="1755"/>
                  <a:pt x="4829" y="1196"/>
                  <a:pt x="4199" y="1059"/>
                </a:cubicBezTo>
                <a:close/>
                <a:moveTo>
                  <a:pt x="3537" y="541"/>
                </a:moveTo>
                <a:cubicBezTo>
                  <a:pt x="3648" y="541"/>
                  <a:pt x="3732" y="624"/>
                  <a:pt x="3732" y="736"/>
                </a:cubicBezTo>
                <a:cubicBezTo>
                  <a:pt x="3732" y="848"/>
                  <a:pt x="3649" y="931"/>
                  <a:pt x="3537" y="931"/>
                </a:cubicBezTo>
                <a:cubicBezTo>
                  <a:pt x="3427" y="931"/>
                  <a:pt x="3343" y="848"/>
                  <a:pt x="3343" y="736"/>
                </a:cubicBezTo>
                <a:cubicBezTo>
                  <a:pt x="3343" y="624"/>
                  <a:pt x="3440" y="541"/>
                  <a:pt x="3537" y="541"/>
                </a:cubicBezTo>
                <a:close/>
                <a:moveTo>
                  <a:pt x="3191" y="1568"/>
                </a:moveTo>
                <a:lnTo>
                  <a:pt x="3899" y="1568"/>
                </a:lnTo>
                <a:cubicBezTo>
                  <a:pt x="4371" y="1568"/>
                  <a:pt x="4759" y="1956"/>
                  <a:pt x="4759" y="2428"/>
                </a:cubicBezTo>
                <a:lnTo>
                  <a:pt x="4759" y="2719"/>
                </a:lnTo>
                <a:lnTo>
                  <a:pt x="2331" y="2719"/>
                </a:lnTo>
                <a:lnTo>
                  <a:pt x="2331" y="2441"/>
                </a:lnTo>
                <a:cubicBezTo>
                  <a:pt x="2331" y="1969"/>
                  <a:pt x="2719" y="1568"/>
                  <a:pt x="3191" y="1568"/>
                </a:cubicBezTo>
                <a:close/>
                <a:moveTo>
                  <a:pt x="3897" y="4439"/>
                </a:moveTo>
                <a:lnTo>
                  <a:pt x="3189" y="4439"/>
                </a:lnTo>
                <a:cubicBezTo>
                  <a:pt x="2717" y="4439"/>
                  <a:pt x="2329" y="4051"/>
                  <a:pt x="2329" y="3579"/>
                </a:cubicBezTo>
                <a:lnTo>
                  <a:pt x="2329" y="3273"/>
                </a:lnTo>
                <a:lnTo>
                  <a:pt x="4757" y="3273"/>
                </a:lnTo>
                <a:lnTo>
                  <a:pt x="4757" y="3579"/>
                </a:lnTo>
                <a:cubicBezTo>
                  <a:pt x="4757" y="4051"/>
                  <a:pt x="4369" y="4439"/>
                  <a:pt x="3897" y="4439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8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BD1A6BB-24D3-4377-8AD9-25F9744AC6F1}"/>
              </a:ext>
            </a:extLst>
          </p:cNvPr>
          <p:cNvGrpSpPr/>
          <p:nvPr/>
        </p:nvGrpSpPr>
        <p:grpSpPr>
          <a:xfrm>
            <a:off x="287326" y="195166"/>
            <a:ext cx="4107966" cy="609685"/>
            <a:chOff x="7009402" y="2678875"/>
            <a:chExt cx="4107966" cy="609685"/>
          </a:xfrm>
        </p:grpSpPr>
        <p:sp>
          <p:nvSpPr>
            <p:cNvPr id="2" name="transfusion_162988">
              <a:extLst>
                <a:ext uri="{FF2B5EF4-FFF2-40B4-BE49-F238E27FC236}">
                  <a16:creationId xmlns:a16="http://schemas.microsoft.com/office/drawing/2014/main" xmlns="" id="{7DF13E96-E865-4F07-95C7-EAB5A577F2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9402" y="2678875"/>
              <a:ext cx="394471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93852" h="608728">
                  <a:moveTo>
                    <a:pt x="136550" y="177155"/>
                  </a:moveTo>
                  <a:lnTo>
                    <a:pt x="126226" y="232966"/>
                  </a:lnTo>
                  <a:lnTo>
                    <a:pt x="204251" y="280251"/>
                  </a:lnTo>
                  <a:cubicBezTo>
                    <a:pt x="215666" y="287191"/>
                    <a:pt x="219339" y="302060"/>
                    <a:pt x="212391" y="313460"/>
                  </a:cubicBezTo>
                  <a:cubicBezTo>
                    <a:pt x="206335" y="323373"/>
                    <a:pt x="194324" y="327438"/>
                    <a:pt x="183702" y="323770"/>
                  </a:cubicBezTo>
                  <a:cubicBezTo>
                    <a:pt x="191445" y="330114"/>
                    <a:pt x="200478" y="336062"/>
                    <a:pt x="211001" y="341415"/>
                  </a:cubicBezTo>
                  <a:cubicBezTo>
                    <a:pt x="229762" y="350833"/>
                    <a:pt x="250311" y="356880"/>
                    <a:pt x="268080" y="357970"/>
                  </a:cubicBezTo>
                  <a:lnTo>
                    <a:pt x="268080" y="237030"/>
                  </a:lnTo>
                  <a:lnTo>
                    <a:pt x="200280" y="253585"/>
                  </a:lnTo>
                  <a:cubicBezTo>
                    <a:pt x="148065" y="221963"/>
                    <a:pt x="162757" y="230884"/>
                    <a:pt x="140223" y="217204"/>
                  </a:cubicBezTo>
                  <a:close/>
                  <a:moveTo>
                    <a:pt x="301037" y="60181"/>
                  </a:moveTo>
                  <a:lnTo>
                    <a:pt x="301037" y="190042"/>
                  </a:lnTo>
                  <a:cubicBezTo>
                    <a:pt x="304511" y="193215"/>
                    <a:pt x="307092" y="197378"/>
                    <a:pt x="308382" y="202335"/>
                  </a:cubicBezTo>
                  <a:cubicBezTo>
                    <a:pt x="310566" y="211256"/>
                    <a:pt x="307390" y="220277"/>
                    <a:pt x="301037" y="226027"/>
                  </a:cubicBezTo>
                  <a:lnTo>
                    <a:pt x="301037" y="352815"/>
                  </a:lnTo>
                  <a:cubicBezTo>
                    <a:pt x="347395" y="332196"/>
                    <a:pt x="347792" y="263399"/>
                    <a:pt x="347792" y="262606"/>
                  </a:cubicBezTo>
                  <a:lnTo>
                    <a:pt x="347295" y="189844"/>
                  </a:lnTo>
                  <a:lnTo>
                    <a:pt x="324265" y="173884"/>
                  </a:lnTo>
                  <a:cubicBezTo>
                    <a:pt x="321684" y="172100"/>
                    <a:pt x="320096" y="169225"/>
                    <a:pt x="320096" y="166152"/>
                  </a:cubicBezTo>
                  <a:lnTo>
                    <a:pt x="320096" y="87343"/>
                  </a:lnTo>
                  <a:cubicBezTo>
                    <a:pt x="320096" y="82089"/>
                    <a:pt x="324365" y="77826"/>
                    <a:pt x="329626" y="77826"/>
                  </a:cubicBezTo>
                  <a:lnTo>
                    <a:pt x="342928" y="77826"/>
                  </a:lnTo>
                  <a:lnTo>
                    <a:pt x="342928" y="60181"/>
                  </a:lnTo>
                  <a:close/>
                  <a:moveTo>
                    <a:pt x="284558" y="1694"/>
                  </a:moveTo>
                  <a:cubicBezTo>
                    <a:pt x="293592" y="1694"/>
                    <a:pt x="301037" y="9030"/>
                    <a:pt x="301037" y="18150"/>
                  </a:cubicBezTo>
                  <a:lnTo>
                    <a:pt x="301037" y="33912"/>
                  </a:lnTo>
                  <a:lnTo>
                    <a:pt x="356130" y="33912"/>
                  </a:lnTo>
                  <a:cubicBezTo>
                    <a:pt x="363377" y="33912"/>
                    <a:pt x="369234" y="39760"/>
                    <a:pt x="369234" y="46997"/>
                  </a:cubicBezTo>
                  <a:lnTo>
                    <a:pt x="369234" y="77826"/>
                  </a:lnTo>
                  <a:lnTo>
                    <a:pt x="384422" y="77826"/>
                  </a:lnTo>
                  <a:cubicBezTo>
                    <a:pt x="389584" y="77826"/>
                    <a:pt x="393852" y="82089"/>
                    <a:pt x="393852" y="87343"/>
                  </a:cubicBezTo>
                  <a:lnTo>
                    <a:pt x="393852" y="166152"/>
                  </a:lnTo>
                  <a:cubicBezTo>
                    <a:pt x="393852" y="169225"/>
                    <a:pt x="392363" y="172100"/>
                    <a:pt x="389782" y="173884"/>
                  </a:cubicBezTo>
                  <a:lnTo>
                    <a:pt x="367050" y="189547"/>
                  </a:lnTo>
                  <a:lnTo>
                    <a:pt x="367546" y="262606"/>
                  </a:lnTo>
                  <a:cubicBezTo>
                    <a:pt x="367546" y="263598"/>
                    <a:pt x="367447" y="286497"/>
                    <a:pt x="358910" y="311577"/>
                  </a:cubicBezTo>
                  <a:cubicBezTo>
                    <a:pt x="347891" y="343794"/>
                    <a:pt x="328037" y="365107"/>
                    <a:pt x="301037" y="373831"/>
                  </a:cubicBezTo>
                  <a:lnTo>
                    <a:pt x="301037" y="575859"/>
                  </a:lnTo>
                  <a:lnTo>
                    <a:pt x="337766" y="575859"/>
                  </a:lnTo>
                  <a:cubicBezTo>
                    <a:pt x="346898" y="575859"/>
                    <a:pt x="354244" y="583195"/>
                    <a:pt x="354244" y="592315"/>
                  </a:cubicBezTo>
                  <a:cubicBezTo>
                    <a:pt x="354244" y="601336"/>
                    <a:pt x="346898" y="608672"/>
                    <a:pt x="337766" y="608672"/>
                  </a:cubicBezTo>
                  <a:lnTo>
                    <a:pt x="231351" y="608672"/>
                  </a:lnTo>
                  <a:cubicBezTo>
                    <a:pt x="222218" y="608672"/>
                    <a:pt x="214872" y="601336"/>
                    <a:pt x="214872" y="592315"/>
                  </a:cubicBezTo>
                  <a:cubicBezTo>
                    <a:pt x="214872" y="583195"/>
                    <a:pt x="222218" y="575859"/>
                    <a:pt x="231351" y="575859"/>
                  </a:cubicBezTo>
                  <a:lnTo>
                    <a:pt x="268080" y="575859"/>
                  </a:lnTo>
                  <a:lnTo>
                    <a:pt x="268080" y="377796"/>
                  </a:lnTo>
                  <a:cubicBezTo>
                    <a:pt x="219240" y="375318"/>
                    <a:pt x="157297" y="342605"/>
                    <a:pt x="139329" y="297500"/>
                  </a:cubicBezTo>
                  <a:lnTo>
                    <a:pt x="86817" y="265679"/>
                  </a:lnTo>
                  <a:cubicBezTo>
                    <a:pt x="78280" y="260425"/>
                    <a:pt x="73813" y="250512"/>
                    <a:pt x="75600" y="240599"/>
                  </a:cubicBezTo>
                  <a:lnTo>
                    <a:pt x="88901" y="168333"/>
                  </a:lnTo>
                  <a:lnTo>
                    <a:pt x="55150" y="236832"/>
                  </a:lnTo>
                  <a:cubicBezTo>
                    <a:pt x="48102" y="251404"/>
                    <a:pt x="53066" y="269446"/>
                    <a:pt x="67261" y="277971"/>
                  </a:cubicBezTo>
                  <a:cubicBezTo>
                    <a:pt x="79769" y="285605"/>
                    <a:pt x="145583" y="325455"/>
                    <a:pt x="157793" y="332890"/>
                  </a:cubicBezTo>
                  <a:lnTo>
                    <a:pt x="156801" y="345876"/>
                  </a:lnTo>
                  <a:lnTo>
                    <a:pt x="185886" y="425082"/>
                  </a:lnTo>
                  <a:cubicBezTo>
                    <a:pt x="187772" y="430137"/>
                    <a:pt x="188169" y="435689"/>
                    <a:pt x="186978" y="441042"/>
                  </a:cubicBezTo>
                  <a:lnTo>
                    <a:pt x="156304" y="585673"/>
                  </a:lnTo>
                  <a:cubicBezTo>
                    <a:pt x="153028" y="601336"/>
                    <a:pt x="137642" y="611348"/>
                    <a:pt x="121858" y="608077"/>
                  </a:cubicBezTo>
                  <a:cubicBezTo>
                    <a:pt x="106174" y="604706"/>
                    <a:pt x="96148" y="589341"/>
                    <a:pt x="99523" y="573679"/>
                  </a:cubicBezTo>
                  <a:lnTo>
                    <a:pt x="128410" y="437175"/>
                  </a:lnTo>
                  <a:lnTo>
                    <a:pt x="93766" y="342902"/>
                  </a:lnTo>
                  <a:lnTo>
                    <a:pt x="82449" y="341911"/>
                  </a:lnTo>
                  <a:lnTo>
                    <a:pt x="96545" y="433805"/>
                  </a:lnTo>
                  <a:cubicBezTo>
                    <a:pt x="97240" y="437770"/>
                    <a:pt x="96942" y="441934"/>
                    <a:pt x="95850" y="445800"/>
                  </a:cubicBezTo>
                  <a:lnTo>
                    <a:pt x="57037" y="587359"/>
                  </a:lnTo>
                  <a:cubicBezTo>
                    <a:pt x="52768" y="602823"/>
                    <a:pt x="36786" y="611943"/>
                    <a:pt x="21300" y="607680"/>
                  </a:cubicBezTo>
                  <a:cubicBezTo>
                    <a:pt x="5914" y="603418"/>
                    <a:pt x="-3219" y="587458"/>
                    <a:pt x="1050" y="571993"/>
                  </a:cubicBezTo>
                  <a:lnTo>
                    <a:pt x="38275" y="436482"/>
                  </a:lnTo>
                  <a:lnTo>
                    <a:pt x="22988" y="337053"/>
                  </a:lnTo>
                  <a:lnTo>
                    <a:pt x="34503" y="150588"/>
                  </a:lnTo>
                  <a:cubicBezTo>
                    <a:pt x="36091" y="130564"/>
                    <a:pt x="53761" y="115694"/>
                    <a:pt x="73813" y="117380"/>
                  </a:cubicBezTo>
                  <a:lnTo>
                    <a:pt x="138535" y="122634"/>
                  </a:lnTo>
                  <a:cubicBezTo>
                    <a:pt x="158587" y="124319"/>
                    <a:pt x="173577" y="141865"/>
                    <a:pt x="171889" y="161889"/>
                  </a:cubicBezTo>
                  <a:lnTo>
                    <a:pt x="170599" y="177552"/>
                  </a:lnTo>
                  <a:lnTo>
                    <a:pt x="190452" y="206201"/>
                  </a:lnTo>
                  <a:lnTo>
                    <a:pt x="268080" y="187267"/>
                  </a:lnTo>
                  <a:lnTo>
                    <a:pt x="268080" y="60181"/>
                  </a:lnTo>
                  <a:lnTo>
                    <a:pt x="226189" y="60181"/>
                  </a:lnTo>
                  <a:lnTo>
                    <a:pt x="226189" y="85757"/>
                  </a:lnTo>
                  <a:cubicBezTo>
                    <a:pt x="226189" y="92993"/>
                    <a:pt x="220233" y="98842"/>
                    <a:pt x="212986" y="98842"/>
                  </a:cubicBezTo>
                  <a:cubicBezTo>
                    <a:pt x="205740" y="98842"/>
                    <a:pt x="199883" y="92993"/>
                    <a:pt x="199883" y="85757"/>
                  </a:cubicBezTo>
                  <a:lnTo>
                    <a:pt x="199883" y="46997"/>
                  </a:lnTo>
                  <a:cubicBezTo>
                    <a:pt x="199883" y="39760"/>
                    <a:pt x="205740" y="33912"/>
                    <a:pt x="212986" y="33912"/>
                  </a:cubicBezTo>
                  <a:lnTo>
                    <a:pt x="268080" y="33912"/>
                  </a:lnTo>
                  <a:lnTo>
                    <a:pt x="268080" y="18150"/>
                  </a:lnTo>
                  <a:cubicBezTo>
                    <a:pt x="268080" y="9030"/>
                    <a:pt x="275525" y="1694"/>
                    <a:pt x="284558" y="1694"/>
                  </a:cubicBezTo>
                  <a:close/>
                  <a:moveTo>
                    <a:pt x="126939" y="0"/>
                  </a:moveTo>
                  <a:cubicBezTo>
                    <a:pt x="154434" y="0"/>
                    <a:pt x="176723" y="22258"/>
                    <a:pt x="176723" y="49714"/>
                  </a:cubicBezTo>
                  <a:cubicBezTo>
                    <a:pt x="176723" y="77170"/>
                    <a:pt x="154434" y="99428"/>
                    <a:pt x="126939" y="99428"/>
                  </a:cubicBezTo>
                  <a:cubicBezTo>
                    <a:pt x="99444" y="99428"/>
                    <a:pt x="77155" y="77170"/>
                    <a:pt x="77155" y="49714"/>
                  </a:cubicBezTo>
                  <a:cubicBezTo>
                    <a:pt x="77155" y="22258"/>
                    <a:pt x="99444" y="0"/>
                    <a:pt x="126939" y="0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67AA65AA-6103-4FE3-95AE-36A7445E94AE}"/>
                </a:ext>
              </a:extLst>
            </p:cNvPr>
            <p:cNvSpPr txBox="1"/>
            <p:nvPr/>
          </p:nvSpPr>
          <p:spPr>
            <a:xfrm>
              <a:off x="7635569" y="2752884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</p:grpSp>
      <mc:AlternateContent xmlns:mc="http://schemas.openxmlformats.org/markup-compatibility/2006">
        <mc:Choice xmlns:cx2="http://schemas.microsoft.com/office/drawing/2015/10/21/chartex" xmlns="" Requires="cx2">
          <p:graphicFrame>
            <p:nvGraphicFramePr>
              <p:cNvPr id="9" name="图表 8">
                <a:extLst>
                  <a:ext uri="{FF2B5EF4-FFF2-40B4-BE49-F238E27FC236}">
                    <a16:creationId xmlns:a16="http://schemas.microsoft.com/office/drawing/2014/main" id="{0F0D09A9-88C9-4492-ACAF-27796B44CE5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8192656"/>
                  </p:ext>
                </p:extLst>
              </p:nvPr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9" name="图表 8">
                <a:extLst>
                  <a:ext uri="{FF2B5EF4-FFF2-40B4-BE49-F238E27FC236}">
                    <a16:creationId xmlns:a16="http://schemas.microsoft.com/office/drawing/2014/main" xmlns="" xmlns:cx2="http://schemas.microsoft.com/office/drawing/2015/10/21/chartex" id="{0F0D09A9-88C9-4492-ACAF-27796B44CE5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62E527B-1267-415D-8077-EA1CA3C85BF8}"/>
              </a:ext>
            </a:extLst>
          </p:cNvPr>
          <p:cNvGrpSpPr/>
          <p:nvPr/>
        </p:nvGrpSpPr>
        <p:grpSpPr>
          <a:xfrm>
            <a:off x="1198361" y="2239277"/>
            <a:ext cx="4054878" cy="2379444"/>
            <a:chOff x="4068561" y="1851157"/>
            <a:chExt cx="4054878" cy="237944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43A572A4-AA36-4E07-AEF4-0C2636E4B8CA}"/>
                </a:ext>
              </a:extLst>
            </p:cNvPr>
            <p:cNvSpPr/>
            <p:nvPr/>
          </p:nvSpPr>
          <p:spPr>
            <a:xfrm flipV="1">
              <a:off x="4068561" y="1851158"/>
              <a:ext cx="4054878" cy="2379443"/>
            </a:xfrm>
            <a:custGeom>
              <a:avLst/>
              <a:gdLst>
                <a:gd name="connsiteX0" fmla="*/ 574040 w 8512780"/>
                <a:gd name="connsiteY0" fmla="*/ 138152 h 4995384"/>
                <a:gd name="connsiteX1" fmla="*/ 574040 w 8512780"/>
                <a:gd name="connsiteY1" fmla="*/ 1114336 h 4995384"/>
                <a:gd name="connsiteX2" fmla="*/ 1315445 w 8512780"/>
                <a:gd name="connsiteY2" fmla="*/ 1151407 h 4995384"/>
                <a:gd name="connsiteX3" fmla="*/ 1340159 w 8512780"/>
                <a:gd name="connsiteY3" fmla="*/ 2164661 h 4995384"/>
                <a:gd name="connsiteX4" fmla="*/ 2069208 w 8512780"/>
                <a:gd name="connsiteY4" fmla="*/ 2251158 h 4995384"/>
                <a:gd name="connsiteX5" fmla="*/ 2069208 w 8512780"/>
                <a:gd name="connsiteY5" fmla="*/ 3165558 h 4995384"/>
                <a:gd name="connsiteX6" fmla="*/ 3527305 w 8512780"/>
                <a:gd name="connsiteY6" fmla="*/ 3313839 h 4995384"/>
                <a:gd name="connsiteX7" fmla="*/ 3514948 w 8512780"/>
                <a:gd name="connsiteY7" fmla="*/ 4228239 h 4995384"/>
                <a:gd name="connsiteX8" fmla="*/ 4083359 w 8512780"/>
                <a:gd name="connsiteY8" fmla="*/ 4388877 h 4995384"/>
                <a:gd name="connsiteX9" fmla="*/ 4256353 w 8512780"/>
                <a:gd name="connsiteY9" fmla="*/ 4994358 h 4995384"/>
                <a:gd name="connsiteX10" fmla="*/ 4997759 w 8512780"/>
                <a:gd name="connsiteY10" fmla="*/ 4228239 h 4995384"/>
                <a:gd name="connsiteX11" fmla="*/ 4948332 w 8512780"/>
                <a:gd name="connsiteY11" fmla="*/ 3301482 h 4995384"/>
                <a:gd name="connsiteX12" fmla="*/ 6468213 w 8512780"/>
                <a:gd name="connsiteY12" fmla="*/ 3177915 h 4995384"/>
                <a:gd name="connsiteX13" fmla="*/ 6455856 w 8512780"/>
                <a:gd name="connsiteY13" fmla="*/ 2214088 h 4995384"/>
                <a:gd name="connsiteX14" fmla="*/ 7197262 w 8512780"/>
                <a:gd name="connsiteY14" fmla="*/ 2115234 h 4995384"/>
                <a:gd name="connsiteX15" fmla="*/ 7172548 w 8512780"/>
                <a:gd name="connsiteY15" fmla="*/ 1188477 h 4995384"/>
                <a:gd name="connsiteX16" fmla="*/ 7938667 w 8512780"/>
                <a:gd name="connsiteY16" fmla="*/ 1101979 h 4995384"/>
                <a:gd name="connsiteX17" fmla="*/ 7938667 w 8512780"/>
                <a:gd name="connsiteY17" fmla="*/ 113439 h 4995384"/>
                <a:gd name="connsiteX18" fmla="*/ 574040 w 8512780"/>
                <a:gd name="connsiteY18" fmla="*/ 138152 h 499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12780" h="4995384">
                  <a:moveTo>
                    <a:pt x="574040" y="138152"/>
                  </a:moveTo>
                  <a:cubicBezTo>
                    <a:pt x="-653398" y="304968"/>
                    <a:pt x="450473" y="945460"/>
                    <a:pt x="574040" y="1114336"/>
                  </a:cubicBezTo>
                  <a:cubicBezTo>
                    <a:pt x="697607" y="1283212"/>
                    <a:pt x="1187758" y="976353"/>
                    <a:pt x="1315445" y="1151407"/>
                  </a:cubicBezTo>
                  <a:cubicBezTo>
                    <a:pt x="1443132" y="1326461"/>
                    <a:pt x="1214532" y="1981369"/>
                    <a:pt x="1340159" y="2164661"/>
                  </a:cubicBezTo>
                  <a:cubicBezTo>
                    <a:pt x="1465786" y="2347953"/>
                    <a:pt x="1947700" y="2084342"/>
                    <a:pt x="2069208" y="2251158"/>
                  </a:cubicBezTo>
                  <a:cubicBezTo>
                    <a:pt x="2190716" y="2417974"/>
                    <a:pt x="1826192" y="2988444"/>
                    <a:pt x="2069208" y="3165558"/>
                  </a:cubicBezTo>
                  <a:cubicBezTo>
                    <a:pt x="2312224" y="3342672"/>
                    <a:pt x="3286348" y="3136726"/>
                    <a:pt x="3527305" y="3313839"/>
                  </a:cubicBezTo>
                  <a:cubicBezTo>
                    <a:pt x="3768262" y="3490952"/>
                    <a:pt x="3422272" y="4049066"/>
                    <a:pt x="3514948" y="4228239"/>
                  </a:cubicBezTo>
                  <a:cubicBezTo>
                    <a:pt x="3607624" y="4407412"/>
                    <a:pt x="3959792" y="4261191"/>
                    <a:pt x="4083359" y="4388877"/>
                  </a:cubicBezTo>
                  <a:cubicBezTo>
                    <a:pt x="4206927" y="4516564"/>
                    <a:pt x="4103953" y="5021131"/>
                    <a:pt x="4256353" y="4994358"/>
                  </a:cubicBezTo>
                  <a:cubicBezTo>
                    <a:pt x="4408753" y="4967585"/>
                    <a:pt x="4882429" y="4510385"/>
                    <a:pt x="4997759" y="4228239"/>
                  </a:cubicBezTo>
                  <a:cubicBezTo>
                    <a:pt x="5113089" y="3946093"/>
                    <a:pt x="4703256" y="3476536"/>
                    <a:pt x="4948332" y="3301482"/>
                  </a:cubicBezTo>
                  <a:cubicBezTo>
                    <a:pt x="5193408" y="3126428"/>
                    <a:pt x="6216959" y="3359147"/>
                    <a:pt x="6468213" y="3177915"/>
                  </a:cubicBezTo>
                  <a:cubicBezTo>
                    <a:pt x="6719467" y="2996683"/>
                    <a:pt x="6334348" y="2391201"/>
                    <a:pt x="6455856" y="2214088"/>
                  </a:cubicBezTo>
                  <a:cubicBezTo>
                    <a:pt x="6577364" y="2036975"/>
                    <a:pt x="7077813" y="2286169"/>
                    <a:pt x="7197262" y="2115234"/>
                  </a:cubicBezTo>
                  <a:cubicBezTo>
                    <a:pt x="7316711" y="1944299"/>
                    <a:pt x="7048981" y="1357353"/>
                    <a:pt x="7172548" y="1188477"/>
                  </a:cubicBezTo>
                  <a:cubicBezTo>
                    <a:pt x="7296115" y="1019601"/>
                    <a:pt x="7810981" y="1281152"/>
                    <a:pt x="7938667" y="1101979"/>
                  </a:cubicBezTo>
                  <a:cubicBezTo>
                    <a:pt x="8066353" y="922806"/>
                    <a:pt x="9164045" y="280255"/>
                    <a:pt x="7938667" y="113439"/>
                  </a:cubicBezTo>
                  <a:cubicBezTo>
                    <a:pt x="6713289" y="-53377"/>
                    <a:pt x="1801478" y="-28664"/>
                    <a:pt x="574040" y="138152"/>
                  </a:cubicBezTo>
                  <a:close/>
                </a:path>
              </a:pathLst>
            </a:custGeom>
            <a:gradFill>
              <a:gsLst>
                <a:gs pos="0">
                  <a:srgbClr val="CBA8FB">
                    <a:alpha val="70000"/>
                  </a:srgbClr>
                </a:gs>
                <a:gs pos="43000">
                  <a:srgbClr val="B4E7FF">
                    <a:alpha val="70000"/>
                  </a:srgbClr>
                </a:gs>
                <a:gs pos="70000">
                  <a:srgbClr val="B4E7FF">
                    <a:alpha val="70000"/>
                  </a:srgbClr>
                </a:gs>
                <a:gs pos="100000">
                  <a:srgbClr val="D8FFFF"/>
                </a:gs>
              </a:gsLst>
              <a:lin ang="5400000" scaled="0"/>
            </a:gradFill>
            <a:ln>
              <a:noFill/>
            </a:ln>
            <a:effectLst>
              <a:outerShdw blurRad="50800" dist="127000" algn="l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D2CF935A-9670-4ABF-AFA8-B5B12310D805}"/>
                </a:ext>
              </a:extLst>
            </p:cNvPr>
            <p:cNvSpPr/>
            <p:nvPr/>
          </p:nvSpPr>
          <p:spPr>
            <a:xfrm flipV="1">
              <a:off x="4068561" y="1851157"/>
              <a:ext cx="4054878" cy="2379443"/>
            </a:xfrm>
            <a:custGeom>
              <a:avLst/>
              <a:gdLst>
                <a:gd name="connsiteX0" fmla="*/ 574040 w 8512780"/>
                <a:gd name="connsiteY0" fmla="*/ 138152 h 4995384"/>
                <a:gd name="connsiteX1" fmla="*/ 574040 w 8512780"/>
                <a:gd name="connsiteY1" fmla="*/ 1114336 h 4995384"/>
                <a:gd name="connsiteX2" fmla="*/ 1315445 w 8512780"/>
                <a:gd name="connsiteY2" fmla="*/ 1151407 h 4995384"/>
                <a:gd name="connsiteX3" fmla="*/ 1340159 w 8512780"/>
                <a:gd name="connsiteY3" fmla="*/ 2164661 h 4995384"/>
                <a:gd name="connsiteX4" fmla="*/ 2069208 w 8512780"/>
                <a:gd name="connsiteY4" fmla="*/ 2251158 h 4995384"/>
                <a:gd name="connsiteX5" fmla="*/ 2069208 w 8512780"/>
                <a:gd name="connsiteY5" fmla="*/ 3165558 h 4995384"/>
                <a:gd name="connsiteX6" fmla="*/ 3527305 w 8512780"/>
                <a:gd name="connsiteY6" fmla="*/ 3313839 h 4995384"/>
                <a:gd name="connsiteX7" fmla="*/ 3514948 w 8512780"/>
                <a:gd name="connsiteY7" fmla="*/ 4228239 h 4995384"/>
                <a:gd name="connsiteX8" fmla="*/ 4083359 w 8512780"/>
                <a:gd name="connsiteY8" fmla="*/ 4388877 h 4995384"/>
                <a:gd name="connsiteX9" fmla="*/ 4256353 w 8512780"/>
                <a:gd name="connsiteY9" fmla="*/ 4994358 h 4995384"/>
                <a:gd name="connsiteX10" fmla="*/ 4997759 w 8512780"/>
                <a:gd name="connsiteY10" fmla="*/ 4228239 h 4995384"/>
                <a:gd name="connsiteX11" fmla="*/ 4948332 w 8512780"/>
                <a:gd name="connsiteY11" fmla="*/ 3301482 h 4995384"/>
                <a:gd name="connsiteX12" fmla="*/ 6468213 w 8512780"/>
                <a:gd name="connsiteY12" fmla="*/ 3177915 h 4995384"/>
                <a:gd name="connsiteX13" fmla="*/ 6455856 w 8512780"/>
                <a:gd name="connsiteY13" fmla="*/ 2214088 h 4995384"/>
                <a:gd name="connsiteX14" fmla="*/ 7197262 w 8512780"/>
                <a:gd name="connsiteY14" fmla="*/ 2115234 h 4995384"/>
                <a:gd name="connsiteX15" fmla="*/ 7172548 w 8512780"/>
                <a:gd name="connsiteY15" fmla="*/ 1188477 h 4995384"/>
                <a:gd name="connsiteX16" fmla="*/ 7938667 w 8512780"/>
                <a:gd name="connsiteY16" fmla="*/ 1101979 h 4995384"/>
                <a:gd name="connsiteX17" fmla="*/ 7938667 w 8512780"/>
                <a:gd name="connsiteY17" fmla="*/ 113439 h 4995384"/>
                <a:gd name="connsiteX18" fmla="*/ 574040 w 8512780"/>
                <a:gd name="connsiteY18" fmla="*/ 138152 h 499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12780" h="4995384">
                  <a:moveTo>
                    <a:pt x="574040" y="138152"/>
                  </a:moveTo>
                  <a:cubicBezTo>
                    <a:pt x="-653398" y="304968"/>
                    <a:pt x="450473" y="945460"/>
                    <a:pt x="574040" y="1114336"/>
                  </a:cubicBezTo>
                  <a:cubicBezTo>
                    <a:pt x="697607" y="1283212"/>
                    <a:pt x="1187758" y="976353"/>
                    <a:pt x="1315445" y="1151407"/>
                  </a:cubicBezTo>
                  <a:cubicBezTo>
                    <a:pt x="1443132" y="1326461"/>
                    <a:pt x="1214532" y="1981369"/>
                    <a:pt x="1340159" y="2164661"/>
                  </a:cubicBezTo>
                  <a:cubicBezTo>
                    <a:pt x="1465786" y="2347953"/>
                    <a:pt x="1947700" y="2084342"/>
                    <a:pt x="2069208" y="2251158"/>
                  </a:cubicBezTo>
                  <a:cubicBezTo>
                    <a:pt x="2190716" y="2417974"/>
                    <a:pt x="1826192" y="2988444"/>
                    <a:pt x="2069208" y="3165558"/>
                  </a:cubicBezTo>
                  <a:cubicBezTo>
                    <a:pt x="2312224" y="3342672"/>
                    <a:pt x="3286348" y="3136726"/>
                    <a:pt x="3527305" y="3313839"/>
                  </a:cubicBezTo>
                  <a:cubicBezTo>
                    <a:pt x="3768262" y="3490952"/>
                    <a:pt x="3422272" y="4049066"/>
                    <a:pt x="3514948" y="4228239"/>
                  </a:cubicBezTo>
                  <a:cubicBezTo>
                    <a:pt x="3607624" y="4407412"/>
                    <a:pt x="3959792" y="4261191"/>
                    <a:pt x="4083359" y="4388877"/>
                  </a:cubicBezTo>
                  <a:cubicBezTo>
                    <a:pt x="4206927" y="4516564"/>
                    <a:pt x="4103953" y="5021131"/>
                    <a:pt x="4256353" y="4994358"/>
                  </a:cubicBezTo>
                  <a:cubicBezTo>
                    <a:pt x="4408753" y="4967585"/>
                    <a:pt x="4882429" y="4510385"/>
                    <a:pt x="4997759" y="4228239"/>
                  </a:cubicBezTo>
                  <a:cubicBezTo>
                    <a:pt x="5113089" y="3946093"/>
                    <a:pt x="4703256" y="3476536"/>
                    <a:pt x="4948332" y="3301482"/>
                  </a:cubicBezTo>
                  <a:cubicBezTo>
                    <a:pt x="5193408" y="3126428"/>
                    <a:pt x="6216959" y="3359147"/>
                    <a:pt x="6468213" y="3177915"/>
                  </a:cubicBezTo>
                  <a:cubicBezTo>
                    <a:pt x="6719467" y="2996683"/>
                    <a:pt x="6334348" y="2391201"/>
                    <a:pt x="6455856" y="2214088"/>
                  </a:cubicBezTo>
                  <a:cubicBezTo>
                    <a:pt x="6577364" y="2036975"/>
                    <a:pt x="7077813" y="2286169"/>
                    <a:pt x="7197262" y="2115234"/>
                  </a:cubicBezTo>
                  <a:cubicBezTo>
                    <a:pt x="7316711" y="1944299"/>
                    <a:pt x="7048981" y="1357353"/>
                    <a:pt x="7172548" y="1188477"/>
                  </a:cubicBezTo>
                  <a:cubicBezTo>
                    <a:pt x="7296115" y="1019601"/>
                    <a:pt x="7810981" y="1281152"/>
                    <a:pt x="7938667" y="1101979"/>
                  </a:cubicBezTo>
                  <a:cubicBezTo>
                    <a:pt x="8066353" y="922806"/>
                    <a:pt x="9164045" y="280255"/>
                    <a:pt x="7938667" y="113439"/>
                  </a:cubicBezTo>
                  <a:cubicBezTo>
                    <a:pt x="6713289" y="-53377"/>
                    <a:pt x="1801478" y="-28664"/>
                    <a:pt x="574040" y="138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43000">
                  <a:schemeClr val="bg1">
                    <a:alpha val="20000"/>
                  </a:schemeClr>
                </a:gs>
                <a:gs pos="70000">
                  <a:schemeClr val="bg1">
                    <a:alpha val="3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xmlns="" id="{9840B584-5380-42B0-A0B0-E23029220006}"/>
              </a:ext>
            </a:extLst>
          </p:cNvPr>
          <p:cNvCxnSpPr>
            <a:cxnSpLocks/>
          </p:cNvCxnSpPr>
          <p:nvPr/>
        </p:nvCxnSpPr>
        <p:spPr>
          <a:xfrm flipV="1">
            <a:off x="3314700" y="496677"/>
            <a:ext cx="2781300" cy="1742601"/>
          </a:xfrm>
          <a:prstGeom prst="bentConnector3">
            <a:avLst/>
          </a:prstGeom>
          <a:ln>
            <a:gradFill flip="none" rotWithShape="1">
              <a:gsLst>
                <a:gs pos="0">
                  <a:srgbClr val="D8FFFF"/>
                </a:gs>
                <a:gs pos="59000">
                  <a:srgbClr val="B7E6FF"/>
                </a:gs>
                <a:gs pos="97000">
                  <a:srgbClr val="B4E7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xmlns="" id="{439F2AEB-4235-4635-893C-03F55E1D392B}"/>
              </a:ext>
            </a:extLst>
          </p:cNvPr>
          <p:cNvCxnSpPr>
            <a:cxnSpLocks/>
            <a:stCxn id="12" idx="12"/>
          </p:cNvCxnSpPr>
          <p:nvPr/>
        </p:nvCxnSpPr>
        <p:spPr>
          <a:xfrm flipV="1">
            <a:off x="4279354" y="2594885"/>
            <a:ext cx="1816646" cy="510105"/>
          </a:xfrm>
          <a:prstGeom prst="bentConnector3">
            <a:avLst/>
          </a:prstGeom>
          <a:ln>
            <a:gradFill flip="none" rotWithShape="1">
              <a:gsLst>
                <a:gs pos="0">
                  <a:srgbClr val="D8FFFF"/>
                </a:gs>
                <a:gs pos="59000">
                  <a:srgbClr val="B7E6FF"/>
                </a:gs>
                <a:gs pos="97000">
                  <a:srgbClr val="B4E7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xmlns="" id="{7901DB90-D034-4039-B99D-3EF3E0DC3128}"/>
              </a:ext>
            </a:extLst>
          </p:cNvPr>
          <p:cNvCxnSpPr>
            <a:cxnSpLocks/>
            <a:stCxn id="13" idx="14"/>
          </p:cNvCxnSpPr>
          <p:nvPr/>
        </p:nvCxnSpPr>
        <p:spPr>
          <a:xfrm>
            <a:off x="4626621" y="3611174"/>
            <a:ext cx="1469379" cy="1155868"/>
          </a:xfrm>
          <a:prstGeom prst="bentConnector3">
            <a:avLst/>
          </a:prstGeom>
          <a:ln>
            <a:gradFill flip="none" rotWithShape="1">
              <a:gsLst>
                <a:gs pos="0">
                  <a:srgbClr val="D8FFFF"/>
                </a:gs>
                <a:gs pos="59000">
                  <a:srgbClr val="B7E6FF"/>
                </a:gs>
                <a:gs pos="97000">
                  <a:srgbClr val="B4E7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B7B4426-5FDC-4DBA-8EC8-DF9732B55EF4}"/>
              </a:ext>
            </a:extLst>
          </p:cNvPr>
          <p:cNvGrpSpPr/>
          <p:nvPr/>
        </p:nvGrpSpPr>
        <p:grpSpPr>
          <a:xfrm>
            <a:off x="6184900" y="286612"/>
            <a:ext cx="5816600" cy="1816677"/>
            <a:chOff x="6184900" y="286612"/>
            <a:chExt cx="5816600" cy="181667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7A4A80D-0F0F-4B18-93D0-96159F469FD2}"/>
                </a:ext>
              </a:extLst>
            </p:cNvPr>
            <p:cNvGrpSpPr/>
            <p:nvPr/>
          </p:nvGrpSpPr>
          <p:grpSpPr>
            <a:xfrm>
              <a:off x="6383481" y="286612"/>
              <a:ext cx="2320637" cy="518239"/>
              <a:chOff x="2922438" y="3249827"/>
              <a:chExt cx="2320637" cy="518239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3DC93E2B-A6A2-4715-A575-92105A358E3C}"/>
                  </a:ext>
                </a:extLst>
              </p:cNvPr>
              <p:cNvSpPr/>
              <p:nvPr/>
            </p:nvSpPr>
            <p:spPr>
              <a:xfrm>
                <a:off x="2922438" y="3249827"/>
                <a:ext cx="750951" cy="420130"/>
              </a:xfrm>
              <a:prstGeom prst="roundRect">
                <a:avLst>
                  <a:gd name="adj" fmla="val 46079"/>
                </a:avLst>
              </a:prstGeom>
              <a:solidFill>
                <a:srgbClr val="B4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16BFD898-40DB-4BF0-8970-A8C778ECEF2A}"/>
                  </a:ext>
                </a:extLst>
              </p:cNvPr>
              <p:cNvSpPr/>
              <p:nvPr/>
            </p:nvSpPr>
            <p:spPr>
              <a:xfrm>
                <a:off x="3083075" y="3347936"/>
                <a:ext cx="2160000" cy="420130"/>
              </a:xfrm>
              <a:prstGeom prst="roundRect">
                <a:avLst>
                  <a:gd name="adj" fmla="val 46079"/>
                </a:avLst>
              </a:prstGeom>
              <a:solidFill>
                <a:srgbClr val="CBA8F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/>
                  <a:t>请输入标题</a:t>
                </a: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340CBAB-E123-4229-ADF1-9B4F8E37ED5A}"/>
                </a:ext>
              </a:extLst>
            </p:cNvPr>
            <p:cNvSpPr/>
            <p:nvPr/>
          </p:nvSpPr>
          <p:spPr>
            <a:xfrm>
              <a:off x="6184900" y="902960"/>
              <a:ext cx="58166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幕上的脑组织（颞叶海马回、沟回）通过小脑幕切迹向幕下移位称之表现：迅速昏迷，双瞳孔散大、对光反射减弱或消失，对侧肢体不全瘫痪、肌张力增加、腱反射亢进、病理反射阳性</a:t>
              </a:r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5EA3FD7-9290-43C4-8566-D5737762A340}"/>
              </a:ext>
            </a:extLst>
          </p:cNvPr>
          <p:cNvGrpSpPr/>
          <p:nvPr/>
        </p:nvGrpSpPr>
        <p:grpSpPr>
          <a:xfrm>
            <a:off x="6184900" y="2384820"/>
            <a:ext cx="5816600" cy="1816677"/>
            <a:chOff x="6184900" y="286612"/>
            <a:chExt cx="5816600" cy="181667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278438D-0758-4885-B18D-F89B0A9DB7FA}"/>
                </a:ext>
              </a:extLst>
            </p:cNvPr>
            <p:cNvGrpSpPr/>
            <p:nvPr/>
          </p:nvGrpSpPr>
          <p:grpSpPr>
            <a:xfrm>
              <a:off x="6383481" y="286612"/>
              <a:ext cx="2320637" cy="518239"/>
              <a:chOff x="2922438" y="3249827"/>
              <a:chExt cx="2320637" cy="518239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xmlns="" id="{42E5E5CD-8CC3-45F6-8E74-414C4855B003}"/>
                  </a:ext>
                </a:extLst>
              </p:cNvPr>
              <p:cNvSpPr/>
              <p:nvPr/>
            </p:nvSpPr>
            <p:spPr>
              <a:xfrm>
                <a:off x="2922438" y="3249827"/>
                <a:ext cx="750951" cy="420130"/>
              </a:xfrm>
              <a:prstGeom prst="roundRect">
                <a:avLst>
                  <a:gd name="adj" fmla="val 46079"/>
                </a:avLst>
              </a:prstGeom>
              <a:solidFill>
                <a:srgbClr val="B4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787D7286-D7B5-4529-8741-D9D792EE0069}"/>
                  </a:ext>
                </a:extLst>
              </p:cNvPr>
              <p:cNvSpPr/>
              <p:nvPr/>
            </p:nvSpPr>
            <p:spPr>
              <a:xfrm>
                <a:off x="3083075" y="3347936"/>
                <a:ext cx="2160000" cy="420130"/>
              </a:xfrm>
              <a:prstGeom prst="roundRect">
                <a:avLst>
                  <a:gd name="adj" fmla="val 46079"/>
                </a:avLst>
              </a:prstGeom>
              <a:solidFill>
                <a:srgbClr val="CBA8F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/>
                  <a:t>请输入标题</a:t>
                </a:r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AA14B86-0C10-4D7D-8545-D6C66FE36A40}"/>
                </a:ext>
              </a:extLst>
            </p:cNvPr>
            <p:cNvSpPr/>
            <p:nvPr/>
          </p:nvSpPr>
          <p:spPr>
            <a:xfrm>
              <a:off x="6184900" y="902960"/>
              <a:ext cx="58166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幕上的脑组织（颞叶海马回、沟回）通过小脑幕切迹向幕下移位称之表现：迅速昏迷，双瞳孔散大、对光反射减弱或消失，对侧肢体不全瘫痪、肌张力增加、腱反射亢进、病理反射阳性</a:t>
              </a:r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8E27258-2F0D-4219-A423-39976D69BA84}"/>
              </a:ext>
            </a:extLst>
          </p:cNvPr>
          <p:cNvGrpSpPr/>
          <p:nvPr/>
        </p:nvGrpSpPr>
        <p:grpSpPr>
          <a:xfrm>
            <a:off x="6184900" y="4483028"/>
            <a:ext cx="5816600" cy="1816677"/>
            <a:chOff x="6184900" y="286612"/>
            <a:chExt cx="5816600" cy="1816677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0B0242C1-40BF-4337-B326-E70E41747254}"/>
                </a:ext>
              </a:extLst>
            </p:cNvPr>
            <p:cNvGrpSpPr/>
            <p:nvPr/>
          </p:nvGrpSpPr>
          <p:grpSpPr>
            <a:xfrm>
              <a:off x="6383481" y="286612"/>
              <a:ext cx="2320637" cy="518239"/>
              <a:chOff x="2922438" y="3249827"/>
              <a:chExt cx="2320637" cy="518239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xmlns="" id="{A89C0DB8-A2B7-4246-B218-7030F43F778B}"/>
                  </a:ext>
                </a:extLst>
              </p:cNvPr>
              <p:cNvSpPr/>
              <p:nvPr/>
            </p:nvSpPr>
            <p:spPr>
              <a:xfrm>
                <a:off x="2922438" y="3249827"/>
                <a:ext cx="750951" cy="420130"/>
              </a:xfrm>
              <a:prstGeom prst="roundRect">
                <a:avLst>
                  <a:gd name="adj" fmla="val 46079"/>
                </a:avLst>
              </a:prstGeom>
              <a:solidFill>
                <a:srgbClr val="B4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xmlns="" id="{EC956BD9-CF13-4617-B7A8-DB856906431D}"/>
                  </a:ext>
                </a:extLst>
              </p:cNvPr>
              <p:cNvSpPr/>
              <p:nvPr/>
            </p:nvSpPr>
            <p:spPr>
              <a:xfrm>
                <a:off x="3083075" y="3347936"/>
                <a:ext cx="2160000" cy="420130"/>
              </a:xfrm>
              <a:prstGeom prst="roundRect">
                <a:avLst>
                  <a:gd name="adj" fmla="val 46079"/>
                </a:avLst>
              </a:prstGeom>
              <a:solidFill>
                <a:srgbClr val="CBA8F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/>
                  <a:t>请输入标题</a:t>
                </a: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795ED2C9-4F78-436E-BE32-84536D862010}"/>
                </a:ext>
              </a:extLst>
            </p:cNvPr>
            <p:cNvSpPr/>
            <p:nvPr/>
          </p:nvSpPr>
          <p:spPr>
            <a:xfrm>
              <a:off x="6184900" y="902960"/>
              <a:ext cx="58166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幕上的脑组织（颞叶海马回、沟回）通过小脑幕切迹向幕下移位称之表现：迅速昏迷，双瞳孔散大、对光反射减弱或消失，对侧肢体不全瘫痪、肌张力增加、腱反射亢进、病理反射阳性</a:t>
              </a:r>
              <a:endParaRPr lang="zh-CN" altLang="en-US" dirty="0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E130BC79-188C-4FBF-A3E2-ECE299C82BAC}"/>
              </a:ext>
            </a:extLst>
          </p:cNvPr>
          <p:cNvSpPr/>
          <p:nvPr/>
        </p:nvSpPr>
        <p:spPr>
          <a:xfrm>
            <a:off x="2364025" y="361117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69892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8BDE405-DC95-4BE5-A063-D96D1F3A8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388FF8-494D-491B-85D5-AD696085F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4443" flipH="1">
            <a:off x="390823" y="3838642"/>
            <a:ext cx="2656082" cy="31317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9C3DB6-C817-4022-8C87-56B94CC62E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29" b="89894" l="9929" r="91667">
                        <a14:foregroundMark x1="55674" y1="43262" x2="55674" y2="43262"/>
                        <a14:foregroundMark x1="52837" y1="44326" x2="53546" y2="45567"/>
                        <a14:foregroundMark x1="55674" y1="43262" x2="55674" y2="43262"/>
                        <a14:foregroundMark x1="56738" y1="43262" x2="34929" y2="60993"/>
                        <a14:foregroundMark x1="34929" y1="60993" x2="43085" y2="55496"/>
                        <a14:foregroundMark x1="43085" y1="55496" x2="36348" y2="61525"/>
                        <a14:foregroundMark x1="36348" y1="61525" x2="43440" y2="55851"/>
                        <a14:foregroundMark x1="43440" y1="55851" x2="40248" y2="58865"/>
                        <a14:foregroundMark x1="54787" y1="43262" x2="54787" y2="43262"/>
                        <a14:foregroundMark x1="55496" y1="42199" x2="55496" y2="42199"/>
                        <a14:foregroundMark x1="56383" y1="41135" x2="56383" y2="41135"/>
                        <a14:foregroundMark x1="56915" y1="40957" x2="56915" y2="40957"/>
                        <a14:foregroundMark x1="91667" y1="21454" x2="91667" y2="21454"/>
                        <a14:foregroundMark x1="67553" y1="44681" x2="67553" y2="44681"/>
                        <a14:foregroundMark x1="69326" y1="43262" x2="69326" y2="432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758" y="4506502"/>
            <a:ext cx="2234289" cy="223428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E2F0782-D375-481E-B485-EFAF92C4550C}"/>
              </a:ext>
            </a:extLst>
          </p:cNvPr>
          <p:cNvGrpSpPr/>
          <p:nvPr/>
        </p:nvGrpSpPr>
        <p:grpSpPr>
          <a:xfrm>
            <a:off x="2674219" y="2223391"/>
            <a:ext cx="6843562" cy="830998"/>
            <a:chOff x="2674219" y="1689991"/>
            <a:chExt cx="6843562" cy="83099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1CE0C2C-4742-4FC7-A6A2-36BE05F62BBF}"/>
                </a:ext>
              </a:extLst>
            </p:cNvPr>
            <p:cNvSpPr txBox="1"/>
            <p:nvPr/>
          </p:nvSpPr>
          <p:spPr>
            <a:xfrm>
              <a:off x="2674219" y="1689992"/>
              <a:ext cx="6843562" cy="830997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ln w="206375">
                    <a:gradFill flip="none" rotWithShape="1">
                      <a:gsLst>
                        <a:gs pos="0">
                          <a:srgbClr val="CBA8FB">
                            <a:alpha val="70000"/>
                          </a:srgbClr>
                        </a:gs>
                        <a:gs pos="43000">
                          <a:srgbClr val="B4E7FF">
                            <a:alpha val="70000"/>
                          </a:srgbClr>
                        </a:gs>
                        <a:gs pos="70000">
                          <a:srgbClr val="B4E7FF">
                            <a:alpha val="70000"/>
                          </a:srgbClr>
                        </a:gs>
                        <a:gs pos="100000">
                          <a:srgbClr val="E6E6E6"/>
                        </a:gs>
                      </a:gsLst>
                      <a:lin ang="2700000" scaled="1"/>
                      <a:tileRect/>
                    </a:gra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4800" b="1" dirty="0">
                <a:ln w="206375">
                  <a:gradFill flip="none" rotWithShape="1">
                    <a:gsLst>
                      <a:gs pos="0">
                        <a:srgbClr val="CBA8FB">
                          <a:alpha val="70000"/>
                        </a:srgbClr>
                      </a:gs>
                      <a:gs pos="43000">
                        <a:srgbClr val="B4E7FF">
                          <a:alpha val="70000"/>
                        </a:srgbClr>
                      </a:gs>
                      <a:gs pos="70000">
                        <a:srgbClr val="B4E7FF">
                          <a:alpha val="70000"/>
                        </a:srgbClr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ACA2F9C-0C6A-4E47-9E14-D25A3D3B1F3C}"/>
                </a:ext>
              </a:extLst>
            </p:cNvPr>
            <p:cNvSpPr txBox="1"/>
            <p:nvPr/>
          </p:nvSpPr>
          <p:spPr>
            <a:xfrm>
              <a:off x="2674219" y="1689991"/>
              <a:ext cx="6843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4C75DA7-4F93-4170-B3AD-D148BE824721}"/>
              </a:ext>
            </a:extLst>
          </p:cNvPr>
          <p:cNvSpPr txBox="1"/>
          <p:nvPr/>
        </p:nvSpPr>
        <p:spPr>
          <a:xfrm>
            <a:off x="4406900" y="3382766"/>
            <a:ext cx="337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taodetao@foxmail.com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DDD835B-B53E-4D74-BAB0-7D58BD6DC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137670-8FCF-4106-9FD3-DE05620FE0DC}"/>
              </a:ext>
            </a:extLst>
          </p:cNvPr>
          <p:cNvSpPr txBox="1"/>
          <p:nvPr/>
        </p:nvSpPr>
        <p:spPr>
          <a:xfrm>
            <a:off x="4998254" y="542665"/>
            <a:ext cx="2195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114300" cmpd="sng">
                  <a:solidFill>
                    <a:srgbClr val="CBA8FB">
                      <a:alpha val="4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FA0AAA4-8467-4121-922E-883BD5B718AB}"/>
              </a:ext>
            </a:extLst>
          </p:cNvPr>
          <p:cNvSpPr txBox="1"/>
          <p:nvPr/>
        </p:nvSpPr>
        <p:spPr>
          <a:xfrm>
            <a:off x="4998254" y="542665"/>
            <a:ext cx="2195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984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767FDAA-79DC-4B62-9B36-896B737C95BB}"/>
              </a:ext>
            </a:extLst>
          </p:cNvPr>
          <p:cNvGrpSpPr/>
          <p:nvPr/>
        </p:nvGrpSpPr>
        <p:grpSpPr>
          <a:xfrm>
            <a:off x="2004516" y="2678875"/>
            <a:ext cx="9359987" cy="3155873"/>
            <a:chOff x="2004516" y="2678875"/>
            <a:chExt cx="9359987" cy="3155873"/>
          </a:xfrm>
        </p:grpSpPr>
        <p:sp>
          <p:nvSpPr>
            <p:cNvPr id="10" name="transfusion_165921">
              <a:extLst>
                <a:ext uri="{FF2B5EF4-FFF2-40B4-BE49-F238E27FC236}">
                  <a16:creationId xmlns:a16="http://schemas.microsoft.com/office/drawing/2014/main" xmlns="" id="{3A35239F-3ACB-4307-B550-1B04A5B43A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4516" y="5225063"/>
              <a:ext cx="496374" cy="609685"/>
            </a:xfrm>
            <a:custGeom>
              <a:avLst/>
              <a:gdLst>
                <a:gd name="T0" fmla="*/ 4199 w 5301"/>
                <a:gd name="T1" fmla="*/ 1059 h 6521"/>
                <a:gd name="T2" fmla="*/ 4272 w 5301"/>
                <a:gd name="T3" fmla="*/ 735 h 6521"/>
                <a:gd name="T4" fmla="*/ 3537 w 5301"/>
                <a:gd name="T5" fmla="*/ 0 h 6521"/>
                <a:gd name="T6" fmla="*/ 2857 w 5301"/>
                <a:gd name="T7" fmla="*/ 457 h 6521"/>
                <a:gd name="T8" fmla="*/ 277 w 5301"/>
                <a:gd name="T9" fmla="*/ 457 h 6521"/>
                <a:gd name="T10" fmla="*/ 0 w 5301"/>
                <a:gd name="T11" fmla="*/ 735 h 6521"/>
                <a:gd name="T12" fmla="*/ 0 w 5301"/>
                <a:gd name="T13" fmla="*/ 6241 h 6521"/>
                <a:gd name="T14" fmla="*/ 277 w 5301"/>
                <a:gd name="T15" fmla="*/ 6519 h 6521"/>
                <a:gd name="T16" fmla="*/ 541 w 5301"/>
                <a:gd name="T17" fmla="*/ 6255 h 6521"/>
                <a:gd name="T18" fmla="*/ 541 w 5301"/>
                <a:gd name="T19" fmla="*/ 1013 h 6521"/>
                <a:gd name="T20" fmla="*/ 2857 w 5301"/>
                <a:gd name="T21" fmla="*/ 1013 h 6521"/>
                <a:gd name="T22" fmla="*/ 2880 w 5301"/>
                <a:gd name="T23" fmla="*/ 1061 h 6521"/>
                <a:gd name="T24" fmla="*/ 1789 w 5301"/>
                <a:gd name="T25" fmla="*/ 2428 h 6521"/>
                <a:gd name="T26" fmla="*/ 1789 w 5301"/>
                <a:gd name="T27" fmla="*/ 3565 h 6521"/>
                <a:gd name="T28" fmla="*/ 3191 w 5301"/>
                <a:gd name="T29" fmla="*/ 4967 h 6521"/>
                <a:gd name="T30" fmla="*/ 3228 w 5301"/>
                <a:gd name="T31" fmla="*/ 4967 h 6521"/>
                <a:gd name="T32" fmla="*/ 3191 w 5301"/>
                <a:gd name="T33" fmla="*/ 5023 h 6521"/>
                <a:gd name="T34" fmla="*/ 3080 w 5301"/>
                <a:gd name="T35" fmla="*/ 5189 h 6521"/>
                <a:gd name="T36" fmla="*/ 2983 w 5301"/>
                <a:gd name="T37" fmla="*/ 5744 h 6521"/>
                <a:gd name="T38" fmla="*/ 3149 w 5301"/>
                <a:gd name="T39" fmla="*/ 6188 h 6521"/>
                <a:gd name="T40" fmla="*/ 3691 w 5301"/>
                <a:gd name="T41" fmla="*/ 6521 h 6521"/>
                <a:gd name="T42" fmla="*/ 3885 w 5301"/>
                <a:gd name="T43" fmla="*/ 6424 h 6521"/>
                <a:gd name="T44" fmla="*/ 3885 w 5301"/>
                <a:gd name="T45" fmla="*/ 6036 h 6521"/>
                <a:gd name="T46" fmla="*/ 3525 w 5301"/>
                <a:gd name="T47" fmla="*/ 5731 h 6521"/>
                <a:gd name="T48" fmla="*/ 3720 w 5301"/>
                <a:gd name="T49" fmla="*/ 5189 h 6521"/>
                <a:gd name="T50" fmla="*/ 3799 w 5301"/>
                <a:gd name="T51" fmla="*/ 4968 h 6521"/>
                <a:gd name="T52" fmla="*/ 3900 w 5301"/>
                <a:gd name="T53" fmla="*/ 4968 h 6521"/>
                <a:gd name="T54" fmla="*/ 5301 w 5301"/>
                <a:gd name="T55" fmla="*/ 3567 h 6521"/>
                <a:gd name="T56" fmla="*/ 5301 w 5301"/>
                <a:gd name="T57" fmla="*/ 2429 h 6521"/>
                <a:gd name="T58" fmla="*/ 4199 w 5301"/>
                <a:gd name="T59" fmla="*/ 1059 h 6521"/>
                <a:gd name="T60" fmla="*/ 3537 w 5301"/>
                <a:gd name="T61" fmla="*/ 541 h 6521"/>
                <a:gd name="T62" fmla="*/ 3732 w 5301"/>
                <a:gd name="T63" fmla="*/ 736 h 6521"/>
                <a:gd name="T64" fmla="*/ 3537 w 5301"/>
                <a:gd name="T65" fmla="*/ 931 h 6521"/>
                <a:gd name="T66" fmla="*/ 3343 w 5301"/>
                <a:gd name="T67" fmla="*/ 736 h 6521"/>
                <a:gd name="T68" fmla="*/ 3537 w 5301"/>
                <a:gd name="T69" fmla="*/ 541 h 6521"/>
                <a:gd name="T70" fmla="*/ 3191 w 5301"/>
                <a:gd name="T71" fmla="*/ 1568 h 6521"/>
                <a:gd name="T72" fmla="*/ 3899 w 5301"/>
                <a:gd name="T73" fmla="*/ 1568 h 6521"/>
                <a:gd name="T74" fmla="*/ 4759 w 5301"/>
                <a:gd name="T75" fmla="*/ 2428 h 6521"/>
                <a:gd name="T76" fmla="*/ 4759 w 5301"/>
                <a:gd name="T77" fmla="*/ 2719 h 6521"/>
                <a:gd name="T78" fmla="*/ 2331 w 5301"/>
                <a:gd name="T79" fmla="*/ 2719 h 6521"/>
                <a:gd name="T80" fmla="*/ 2331 w 5301"/>
                <a:gd name="T81" fmla="*/ 2441 h 6521"/>
                <a:gd name="T82" fmla="*/ 3191 w 5301"/>
                <a:gd name="T83" fmla="*/ 1568 h 6521"/>
                <a:gd name="T84" fmla="*/ 3897 w 5301"/>
                <a:gd name="T85" fmla="*/ 4439 h 6521"/>
                <a:gd name="T86" fmla="*/ 3189 w 5301"/>
                <a:gd name="T87" fmla="*/ 4439 h 6521"/>
                <a:gd name="T88" fmla="*/ 2329 w 5301"/>
                <a:gd name="T89" fmla="*/ 3579 h 6521"/>
                <a:gd name="T90" fmla="*/ 2329 w 5301"/>
                <a:gd name="T91" fmla="*/ 3273 h 6521"/>
                <a:gd name="T92" fmla="*/ 4757 w 5301"/>
                <a:gd name="T93" fmla="*/ 3273 h 6521"/>
                <a:gd name="T94" fmla="*/ 4757 w 5301"/>
                <a:gd name="T95" fmla="*/ 3579 h 6521"/>
                <a:gd name="T96" fmla="*/ 3897 w 5301"/>
                <a:gd name="T97" fmla="*/ 4439 h 6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01" h="6521">
                  <a:moveTo>
                    <a:pt x="4199" y="1059"/>
                  </a:moveTo>
                  <a:cubicBezTo>
                    <a:pt x="4247" y="961"/>
                    <a:pt x="4272" y="851"/>
                    <a:pt x="4272" y="735"/>
                  </a:cubicBezTo>
                  <a:cubicBezTo>
                    <a:pt x="4272" y="332"/>
                    <a:pt x="3939" y="0"/>
                    <a:pt x="3537" y="0"/>
                  </a:cubicBezTo>
                  <a:cubicBezTo>
                    <a:pt x="3233" y="0"/>
                    <a:pt x="2968" y="191"/>
                    <a:pt x="2857" y="457"/>
                  </a:cubicBezTo>
                  <a:lnTo>
                    <a:pt x="277" y="457"/>
                  </a:lnTo>
                  <a:cubicBezTo>
                    <a:pt x="125" y="457"/>
                    <a:pt x="0" y="583"/>
                    <a:pt x="0" y="735"/>
                  </a:cubicBezTo>
                  <a:lnTo>
                    <a:pt x="0" y="6241"/>
                  </a:lnTo>
                  <a:cubicBezTo>
                    <a:pt x="0" y="6393"/>
                    <a:pt x="125" y="6519"/>
                    <a:pt x="277" y="6519"/>
                  </a:cubicBezTo>
                  <a:cubicBezTo>
                    <a:pt x="429" y="6519"/>
                    <a:pt x="541" y="6393"/>
                    <a:pt x="541" y="6255"/>
                  </a:cubicBezTo>
                  <a:lnTo>
                    <a:pt x="541" y="1013"/>
                  </a:lnTo>
                  <a:lnTo>
                    <a:pt x="2857" y="1013"/>
                  </a:lnTo>
                  <a:cubicBezTo>
                    <a:pt x="2864" y="1029"/>
                    <a:pt x="2872" y="1045"/>
                    <a:pt x="2880" y="1061"/>
                  </a:cubicBezTo>
                  <a:cubicBezTo>
                    <a:pt x="2255" y="1201"/>
                    <a:pt x="1789" y="1759"/>
                    <a:pt x="1789" y="2428"/>
                  </a:cubicBezTo>
                  <a:lnTo>
                    <a:pt x="1789" y="3565"/>
                  </a:lnTo>
                  <a:cubicBezTo>
                    <a:pt x="1789" y="4343"/>
                    <a:pt x="2413" y="4967"/>
                    <a:pt x="3191" y="4967"/>
                  </a:cubicBezTo>
                  <a:lnTo>
                    <a:pt x="3228" y="4967"/>
                  </a:lnTo>
                  <a:cubicBezTo>
                    <a:pt x="3219" y="4984"/>
                    <a:pt x="3207" y="5005"/>
                    <a:pt x="3191" y="5023"/>
                  </a:cubicBezTo>
                  <a:cubicBezTo>
                    <a:pt x="3149" y="5079"/>
                    <a:pt x="3108" y="5120"/>
                    <a:pt x="3080" y="5189"/>
                  </a:cubicBezTo>
                  <a:cubicBezTo>
                    <a:pt x="2969" y="5384"/>
                    <a:pt x="2983" y="5592"/>
                    <a:pt x="2983" y="5744"/>
                  </a:cubicBezTo>
                  <a:cubicBezTo>
                    <a:pt x="2983" y="5965"/>
                    <a:pt x="3108" y="6147"/>
                    <a:pt x="3149" y="6188"/>
                  </a:cubicBezTo>
                  <a:cubicBezTo>
                    <a:pt x="3247" y="6299"/>
                    <a:pt x="3621" y="6521"/>
                    <a:pt x="3691" y="6521"/>
                  </a:cubicBezTo>
                  <a:cubicBezTo>
                    <a:pt x="3760" y="6521"/>
                    <a:pt x="3829" y="6493"/>
                    <a:pt x="3885" y="6424"/>
                  </a:cubicBezTo>
                  <a:cubicBezTo>
                    <a:pt x="3996" y="6313"/>
                    <a:pt x="3996" y="6147"/>
                    <a:pt x="3885" y="6036"/>
                  </a:cubicBezTo>
                  <a:cubicBezTo>
                    <a:pt x="3803" y="5953"/>
                    <a:pt x="3537" y="5872"/>
                    <a:pt x="3525" y="5731"/>
                  </a:cubicBezTo>
                  <a:cubicBezTo>
                    <a:pt x="3501" y="5471"/>
                    <a:pt x="3692" y="5259"/>
                    <a:pt x="3720" y="5189"/>
                  </a:cubicBezTo>
                  <a:cubicBezTo>
                    <a:pt x="3760" y="5119"/>
                    <a:pt x="3787" y="5043"/>
                    <a:pt x="3799" y="4968"/>
                  </a:cubicBezTo>
                  <a:lnTo>
                    <a:pt x="3900" y="4968"/>
                  </a:lnTo>
                  <a:cubicBezTo>
                    <a:pt x="4663" y="4968"/>
                    <a:pt x="5301" y="4344"/>
                    <a:pt x="5301" y="3567"/>
                  </a:cubicBezTo>
                  <a:lnTo>
                    <a:pt x="5301" y="2429"/>
                  </a:lnTo>
                  <a:cubicBezTo>
                    <a:pt x="5299" y="1755"/>
                    <a:pt x="4829" y="1196"/>
                    <a:pt x="4199" y="1059"/>
                  </a:cubicBezTo>
                  <a:close/>
                  <a:moveTo>
                    <a:pt x="3537" y="541"/>
                  </a:moveTo>
                  <a:cubicBezTo>
                    <a:pt x="3648" y="541"/>
                    <a:pt x="3732" y="624"/>
                    <a:pt x="3732" y="736"/>
                  </a:cubicBezTo>
                  <a:cubicBezTo>
                    <a:pt x="3732" y="848"/>
                    <a:pt x="3649" y="931"/>
                    <a:pt x="3537" y="931"/>
                  </a:cubicBezTo>
                  <a:cubicBezTo>
                    <a:pt x="3427" y="931"/>
                    <a:pt x="3343" y="848"/>
                    <a:pt x="3343" y="736"/>
                  </a:cubicBezTo>
                  <a:cubicBezTo>
                    <a:pt x="3343" y="624"/>
                    <a:pt x="3440" y="541"/>
                    <a:pt x="3537" y="541"/>
                  </a:cubicBezTo>
                  <a:close/>
                  <a:moveTo>
                    <a:pt x="3191" y="1568"/>
                  </a:moveTo>
                  <a:lnTo>
                    <a:pt x="3899" y="1568"/>
                  </a:lnTo>
                  <a:cubicBezTo>
                    <a:pt x="4371" y="1568"/>
                    <a:pt x="4759" y="1956"/>
                    <a:pt x="4759" y="2428"/>
                  </a:cubicBezTo>
                  <a:lnTo>
                    <a:pt x="4759" y="2719"/>
                  </a:lnTo>
                  <a:lnTo>
                    <a:pt x="2331" y="2719"/>
                  </a:lnTo>
                  <a:lnTo>
                    <a:pt x="2331" y="2441"/>
                  </a:lnTo>
                  <a:cubicBezTo>
                    <a:pt x="2331" y="1969"/>
                    <a:pt x="2719" y="1568"/>
                    <a:pt x="3191" y="1568"/>
                  </a:cubicBezTo>
                  <a:close/>
                  <a:moveTo>
                    <a:pt x="3897" y="4439"/>
                  </a:moveTo>
                  <a:lnTo>
                    <a:pt x="3189" y="4439"/>
                  </a:lnTo>
                  <a:cubicBezTo>
                    <a:pt x="2717" y="4439"/>
                    <a:pt x="2329" y="4051"/>
                    <a:pt x="2329" y="3579"/>
                  </a:cubicBezTo>
                  <a:lnTo>
                    <a:pt x="2329" y="3273"/>
                  </a:lnTo>
                  <a:lnTo>
                    <a:pt x="4757" y="3273"/>
                  </a:lnTo>
                  <a:lnTo>
                    <a:pt x="4757" y="3579"/>
                  </a:lnTo>
                  <a:cubicBezTo>
                    <a:pt x="4757" y="4051"/>
                    <a:pt x="4369" y="4439"/>
                    <a:pt x="3897" y="4439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onometer_210540">
              <a:extLst>
                <a:ext uri="{FF2B5EF4-FFF2-40B4-BE49-F238E27FC236}">
                  <a16:creationId xmlns:a16="http://schemas.microsoft.com/office/drawing/2014/main" xmlns="" id="{6582AA88-DD10-427E-9157-F9702A86D8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88903" y="5258658"/>
              <a:ext cx="609685" cy="54249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605098" h="538414">
                  <a:moveTo>
                    <a:pt x="215494" y="447809"/>
                  </a:moveTo>
                  <a:lnTo>
                    <a:pt x="215494" y="506447"/>
                  </a:lnTo>
                  <a:lnTo>
                    <a:pt x="261428" y="506447"/>
                  </a:lnTo>
                  <a:cubicBezTo>
                    <a:pt x="278140" y="506447"/>
                    <a:pt x="290249" y="494060"/>
                    <a:pt x="290249" y="477078"/>
                  </a:cubicBezTo>
                  <a:cubicBezTo>
                    <a:pt x="290249" y="460096"/>
                    <a:pt x="278140" y="447809"/>
                    <a:pt x="261428" y="447809"/>
                  </a:cubicBezTo>
                  <a:close/>
                  <a:moveTo>
                    <a:pt x="183470" y="432746"/>
                  </a:moveTo>
                  <a:lnTo>
                    <a:pt x="183470" y="465621"/>
                  </a:lnTo>
                  <a:lnTo>
                    <a:pt x="177244" y="468190"/>
                  </a:lnTo>
                  <a:cubicBezTo>
                    <a:pt x="174531" y="470898"/>
                    <a:pt x="172856" y="474643"/>
                    <a:pt x="172856" y="478786"/>
                  </a:cubicBezTo>
                  <a:cubicBezTo>
                    <a:pt x="172856" y="482929"/>
                    <a:pt x="174531" y="486674"/>
                    <a:pt x="177244" y="489382"/>
                  </a:cubicBezTo>
                  <a:lnTo>
                    <a:pt x="183470" y="491951"/>
                  </a:lnTo>
                  <a:lnTo>
                    <a:pt x="183470" y="522431"/>
                  </a:lnTo>
                  <a:lnTo>
                    <a:pt x="184560" y="525046"/>
                  </a:lnTo>
                  <a:lnTo>
                    <a:pt x="169543" y="522016"/>
                  </a:lnTo>
                  <a:cubicBezTo>
                    <a:pt x="152664" y="514879"/>
                    <a:pt x="140848" y="498180"/>
                    <a:pt x="140848" y="478786"/>
                  </a:cubicBezTo>
                  <a:cubicBezTo>
                    <a:pt x="140848" y="459392"/>
                    <a:pt x="152664" y="442693"/>
                    <a:pt x="169543" y="435556"/>
                  </a:cubicBezTo>
                  <a:close/>
                  <a:moveTo>
                    <a:pt x="199482" y="415842"/>
                  </a:moveTo>
                  <a:lnTo>
                    <a:pt x="261428" y="415842"/>
                  </a:lnTo>
                  <a:cubicBezTo>
                    <a:pt x="287022" y="415842"/>
                    <a:pt x="308450" y="430957"/>
                    <a:pt x="317564" y="453013"/>
                  </a:cubicBezTo>
                  <a:lnTo>
                    <a:pt x="320714" y="469114"/>
                  </a:lnTo>
                  <a:lnTo>
                    <a:pt x="306244" y="469114"/>
                  </a:lnTo>
                  <a:cubicBezTo>
                    <a:pt x="297439" y="469114"/>
                    <a:pt x="290235" y="476308"/>
                    <a:pt x="290235" y="485100"/>
                  </a:cubicBezTo>
                  <a:cubicBezTo>
                    <a:pt x="290235" y="493992"/>
                    <a:pt x="297439" y="501085"/>
                    <a:pt x="306244" y="501085"/>
                  </a:cubicBezTo>
                  <a:lnTo>
                    <a:pt x="317579" y="501085"/>
                  </a:lnTo>
                  <a:lnTo>
                    <a:pt x="317564" y="501159"/>
                  </a:lnTo>
                  <a:cubicBezTo>
                    <a:pt x="308450" y="523242"/>
                    <a:pt x="287022" y="538414"/>
                    <a:pt x="261428" y="538414"/>
                  </a:cubicBezTo>
                  <a:lnTo>
                    <a:pt x="199482" y="538414"/>
                  </a:lnTo>
                  <a:cubicBezTo>
                    <a:pt x="195079" y="538414"/>
                    <a:pt x="191076" y="536616"/>
                    <a:pt x="188174" y="533719"/>
                  </a:cubicBezTo>
                  <a:lnTo>
                    <a:pt x="184560" y="525046"/>
                  </a:lnTo>
                  <a:lnTo>
                    <a:pt x="187859" y="525712"/>
                  </a:lnTo>
                  <a:cubicBezTo>
                    <a:pt x="196662" y="525712"/>
                    <a:pt x="203863" y="518523"/>
                    <a:pt x="203863" y="509737"/>
                  </a:cubicBezTo>
                  <a:cubicBezTo>
                    <a:pt x="203863" y="500951"/>
                    <a:pt x="196662" y="493762"/>
                    <a:pt x="187859" y="493762"/>
                  </a:cubicBezTo>
                  <a:lnTo>
                    <a:pt x="183470" y="491951"/>
                  </a:lnTo>
                  <a:lnTo>
                    <a:pt x="183470" y="465621"/>
                  </a:lnTo>
                  <a:lnTo>
                    <a:pt x="187859" y="463810"/>
                  </a:lnTo>
                  <a:cubicBezTo>
                    <a:pt x="196662" y="463810"/>
                    <a:pt x="203863" y="456621"/>
                    <a:pt x="203863" y="447835"/>
                  </a:cubicBezTo>
                  <a:cubicBezTo>
                    <a:pt x="203863" y="439049"/>
                    <a:pt x="196662" y="431860"/>
                    <a:pt x="187859" y="431860"/>
                  </a:cubicBezTo>
                  <a:lnTo>
                    <a:pt x="183470" y="432746"/>
                  </a:lnTo>
                  <a:lnTo>
                    <a:pt x="183470" y="431825"/>
                  </a:lnTo>
                  <a:cubicBezTo>
                    <a:pt x="183470" y="423034"/>
                    <a:pt x="190676" y="415842"/>
                    <a:pt x="199482" y="415842"/>
                  </a:cubicBezTo>
                  <a:close/>
                  <a:moveTo>
                    <a:pt x="210194" y="277220"/>
                  </a:moveTo>
                  <a:lnTo>
                    <a:pt x="210222" y="277287"/>
                  </a:lnTo>
                  <a:lnTo>
                    <a:pt x="210194" y="277355"/>
                  </a:lnTo>
                  <a:close/>
                  <a:moveTo>
                    <a:pt x="471518" y="261304"/>
                  </a:moveTo>
                  <a:lnTo>
                    <a:pt x="490739" y="261304"/>
                  </a:lnTo>
                  <a:cubicBezTo>
                    <a:pt x="522556" y="261304"/>
                    <a:pt x="551871" y="274492"/>
                    <a:pt x="573282" y="298470"/>
                  </a:cubicBezTo>
                  <a:cubicBezTo>
                    <a:pt x="593792" y="321349"/>
                    <a:pt x="605098" y="351621"/>
                    <a:pt x="605098" y="383792"/>
                  </a:cubicBezTo>
                  <a:cubicBezTo>
                    <a:pt x="605098" y="449532"/>
                    <a:pt x="552471" y="501085"/>
                    <a:pt x="485436" y="501085"/>
                  </a:cubicBezTo>
                  <a:lnTo>
                    <a:pt x="317579" y="501085"/>
                  </a:lnTo>
                  <a:lnTo>
                    <a:pt x="322272" y="477078"/>
                  </a:lnTo>
                  <a:lnTo>
                    <a:pt x="320714" y="469114"/>
                  </a:lnTo>
                  <a:lnTo>
                    <a:pt x="485436" y="469114"/>
                  </a:lnTo>
                  <a:cubicBezTo>
                    <a:pt x="534562" y="469114"/>
                    <a:pt x="573082" y="431648"/>
                    <a:pt x="573082" y="383792"/>
                  </a:cubicBezTo>
                  <a:cubicBezTo>
                    <a:pt x="573082" y="359514"/>
                    <a:pt x="564677" y="336735"/>
                    <a:pt x="549469" y="319751"/>
                  </a:cubicBezTo>
                  <a:cubicBezTo>
                    <a:pt x="534162" y="302666"/>
                    <a:pt x="513351" y="293275"/>
                    <a:pt x="490739" y="293275"/>
                  </a:cubicBezTo>
                  <a:lnTo>
                    <a:pt x="471518" y="293275"/>
                  </a:lnTo>
                  <a:close/>
                  <a:moveTo>
                    <a:pt x="302255" y="245324"/>
                  </a:moveTo>
                  <a:cubicBezTo>
                    <a:pt x="298054" y="245324"/>
                    <a:pt x="294053" y="247022"/>
                    <a:pt x="291052" y="250019"/>
                  </a:cubicBezTo>
                  <a:cubicBezTo>
                    <a:pt x="284851" y="256213"/>
                    <a:pt x="284851" y="266303"/>
                    <a:pt x="291052" y="272497"/>
                  </a:cubicBezTo>
                  <a:lnTo>
                    <a:pt x="325661" y="307062"/>
                  </a:lnTo>
                  <a:lnTo>
                    <a:pt x="360269" y="272497"/>
                  </a:lnTo>
                  <a:cubicBezTo>
                    <a:pt x="363270" y="269500"/>
                    <a:pt x="364970" y="265504"/>
                    <a:pt x="364970" y="261208"/>
                  </a:cubicBezTo>
                  <a:cubicBezTo>
                    <a:pt x="364970" y="257012"/>
                    <a:pt x="363270" y="253016"/>
                    <a:pt x="360269" y="250019"/>
                  </a:cubicBezTo>
                  <a:cubicBezTo>
                    <a:pt x="354268" y="244025"/>
                    <a:pt x="343765" y="244025"/>
                    <a:pt x="337764" y="250019"/>
                  </a:cubicBezTo>
                  <a:lnTo>
                    <a:pt x="325661" y="262107"/>
                  </a:lnTo>
                  <a:lnTo>
                    <a:pt x="313558" y="250019"/>
                  </a:lnTo>
                  <a:cubicBezTo>
                    <a:pt x="310557" y="247022"/>
                    <a:pt x="306556" y="245324"/>
                    <a:pt x="302255" y="245324"/>
                  </a:cubicBezTo>
                  <a:close/>
                  <a:moveTo>
                    <a:pt x="302255" y="224045"/>
                  </a:moveTo>
                  <a:cubicBezTo>
                    <a:pt x="310857" y="224045"/>
                    <a:pt x="319059" y="226942"/>
                    <a:pt x="325661" y="232237"/>
                  </a:cubicBezTo>
                  <a:cubicBezTo>
                    <a:pt x="332262" y="226942"/>
                    <a:pt x="340364" y="224045"/>
                    <a:pt x="348966" y="224045"/>
                  </a:cubicBezTo>
                  <a:cubicBezTo>
                    <a:pt x="358969" y="224045"/>
                    <a:pt x="368271" y="227941"/>
                    <a:pt x="375373" y="234934"/>
                  </a:cubicBezTo>
                  <a:cubicBezTo>
                    <a:pt x="382374" y="241927"/>
                    <a:pt x="386275" y="251318"/>
                    <a:pt x="386275" y="261208"/>
                  </a:cubicBezTo>
                  <a:cubicBezTo>
                    <a:pt x="386275" y="271198"/>
                    <a:pt x="382374" y="280489"/>
                    <a:pt x="375373" y="287582"/>
                  </a:cubicBezTo>
                  <a:lnTo>
                    <a:pt x="325661" y="337232"/>
                  </a:lnTo>
                  <a:lnTo>
                    <a:pt x="275949" y="287582"/>
                  </a:lnTo>
                  <a:cubicBezTo>
                    <a:pt x="261445" y="273096"/>
                    <a:pt x="261445" y="249420"/>
                    <a:pt x="275949" y="234934"/>
                  </a:cubicBezTo>
                  <a:cubicBezTo>
                    <a:pt x="282950" y="227941"/>
                    <a:pt x="292353" y="224045"/>
                    <a:pt x="302255" y="224045"/>
                  </a:cubicBezTo>
                  <a:close/>
                  <a:moveTo>
                    <a:pt x="194186" y="170839"/>
                  </a:moveTo>
                  <a:lnTo>
                    <a:pt x="455511" y="170839"/>
                  </a:lnTo>
                  <a:cubicBezTo>
                    <a:pt x="464315" y="170839"/>
                    <a:pt x="471518" y="177930"/>
                    <a:pt x="471518" y="186819"/>
                  </a:cubicBezTo>
                  <a:lnTo>
                    <a:pt x="471518" y="261304"/>
                  </a:lnTo>
                  <a:lnTo>
                    <a:pt x="455621" y="261304"/>
                  </a:lnTo>
                  <a:cubicBezTo>
                    <a:pt x="446816" y="261304"/>
                    <a:pt x="439613" y="268497"/>
                    <a:pt x="439613" y="277289"/>
                  </a:cubicBezTo>
                  <a:cubicBezTo>
                    <a:pt x="439613" y="286181"/>
                    <a:pt x="446816" y="293275"/>
                    <a:pt x="455621" y="293275"/>
                  </a:cubicBezTo>
                  <a:lnTo>
                    <a:pt x="471518" y="293275"/>
                  </a:lnTo>
                  <a:lnTo>
                    <a:pt x="471518" y="362604"/>
                  </a:lnTo>
                  <a:cubicBezTo>
                    <a:pt x="471418" y="371393"/>
                    <a:pt x="464315" y="378584"/>
                    <a:pt x="455411" y="378584"/>
                  </a:cubicBezTo>
                  <a:lnTo>
                    <a:pt x="194186" y="378584"/>
                  </a:lnTo>
                  <a:cubicBezTo>
                    <a:pt x="185382" y="378584"/>
                    <a:pt x="178178" y="371393"/>
                    <a:pt x="178178" y="362604"/>
                  </a:cubicBezTo>
                  <a:lnTo>
                    <a:pt x="178178" y="293270"/>
                  </a:lnTo>
                  <a:lnTo>
                    <a:pt x="194212" y="293270"/>
                  </a:lnTo>
                  <a:cubicBezTo>
                    <a:pt x="198615" y="293270"/>
                    <a:pt x="202617" y="291497"/>
                    <a:pt x="205519" y="288612"/>
                  </a:cubicBezTo>
                  <a:lnTo>
                    <a:pt x="210194" y="277355"/>
                  </a:lnTo>
                  <a:lnTo>
                    <a:pt x="210194" y="346623"/>
                  </a:lnTo>
                  <a:lnTo>
                    <a:pt x="439503" y="346623"/>
                  </a:lnTo>
                  <a:lnTo>
                    <a:pt x="439503" y="202800"/>
                  </a:lnTo>
                  <a:lnTo>
                    <a:pt x="210194" y="202800"/>
                  </a:lnTo>
                  <a:lnTo>
                    <a:pt x="210194" y="277220"/>
                  </a:lnTo>
                  <a:lnTo>
                    <a:pt x="205519" y="265999"/>
                  </a:lnTo>
                  <a:cubicBezTo>
                    <a:pt x="202617" y="263102"/>
                    <a:pt x="198615" y="261304"/>
                    <a:pt x="194212" y="261304"/>
                  </a:cubicBezTo>
                  <a:lnTo>
                    <a:pt x="178178" y="261304"/>
                  </a:lnTo>
                  <a:lnTo>
                    <a:pt x="178178" y="186819"/>
                  </a:lnTo>
                  <a:cubicBezTo>
                    <a:pt x="178178" y="177930"/>
                    <a:pt x="185382" y="170839"/>
                    <a:pt x="194186" y="170839"/>
                  </a:cubicBezTo>
                  <a:close/>
                  <a:moveTo>
                    <a:pt x="295437" y="67998"/>
                  </a:moveTo>
                  <a:cubicBezTo>
                    <a:pt x="293636" y="67998"/>
                    <a:pt x="291935" y="68698"/>
                    <a:pt x="290634" y="69997"/>
                  </a:cubicBezTo>
                  <a:cubicBezTo>
                    <a:pt x="288033" y="72595"/>
                    <a:pt x="288033" y="76791"/>
                    <a:pt x="290634" y="79390"/>
                  </a:cubicBezTo>
                  <a:cubicBezTo>
                    <a:pt x="293236" y="81988"/>
                    <a:pt x="297638" y="81988"/>
                    <a:pt x="300139" y="79390"/>
                  </a:cubicBezTo>
                  <a:cubicBezTo>
                    <a:pt x="302741" y="76791"/>
                    <a:pt x="302741" y="72595"/>
                    <a:pt x="300139" y="69997"/>
                  </a:cubicBezTo>
                  <a:cubicBezTo>
                    <a:pt x="298839" y="68698"/>
                    <a:pt x="297138" y="67998"/>
                    <a:pt x="295437" y="67998"/>
                  </a:cubicBezTo>
                  <a:close/>
                  <a:moveTo>
                    <a:pt x="119469" y="58922"/>
                  </a:moveTo>
                  <a:lnTo>
                    <a:pt x="223698" y="58922"/>
                  </a:lnTo>
                  <a:lnTo>
                    <a:pt x="220621" y="74729"/>
                  </a:lnTo>
                  <a:lnTo>
                    <a:pt x="223766" y="90888"/>
                  </a:lnTo>
                  <a:lnTo>
                    <a:pt x="119469" y="90888"/>
                  </a:lnTo>
                  <a:cubicBezTo>
                    <a:pt x="71241" y="90888"/>
                    <a:pt x="32018" y="130046"/>
                    <a:pt x="32018" y="178294"/>
                  </a:cubicBezTo>
                  <a:cubicBezTo>
                    <a:pt x="32018" y="225643"/>
                    <a:pt x="69640" y="261304"/>
                    <a:pt x="119469" y="261304"/>
                  </a:cubicBezTo>
                  <a:lnTo>
                    <a:pt x="178178" y="261304"/>
                  </a:lnTo>
                  <a:lnTo>
                    <a:pt x="178178" y="293270"/>
                  </a:lnTo>
                  <a:lnTo>
                    <a:pt x="119469" y="293270"/>
                  </a:lnTo>
                  <a:cubicBezTo>
                    <a:pt x="52530" y="293270"/>
                    <a:pt x="0" y="242824"/>
                    <a:pt x="0" y="178294"/>
                  </a:cubicBezTo>
                  <a:cubicBezTo>
                    <a:pt x="0" y="112464"/>
                    <a:pt x="53631" y="58922"/>
                    <a:pt x="119469" y="58922"/>
                  </a:cubicBezTo>
                  <a:close/>
                  <a:moveTo>
                    <a:pt x="295437" y="46714"/>
                  </a:moveTo>
                  <a:cubicBezTo>
                    <a:pt x="302841" y="46714"/>
                    <a:pt x="309945" y="49612"/>
                    <a:pt x="315247" y="54908"/>
                  </a:cubicBezTo>
                  <a:cubicBezTo>
                    <a:pt x="326153" y="65800"/>
                    <a:pt x="326153" y="83586"/>
                    <a:pt x="315247" y="94478"/>
                  </a:cubicBezTo>
                  <a:cubicBezTo>
                    <a:pt x="309945" y="99774"/>
                    <a:pt x="302841" y="102672"/>
                    <a:pt x="295437" y="102672"/>
                  </a:cubicBezTo>
                  <a:cubicBezTo>
                    <a:pt x="287933" y="102672"/>
                    <a:pt x="280929" y="99774"/>
                    <a:pt x="275626" y="94478"/>
                  </a:cubicBezTo>
                  <a:cubicBezTo>
                    <a:pt x="264620" y="83586"/>
                    <a:pt x="264620" y="65800"/>
                    <a:pt x="275626" y="54908"/>
                  </a:cubicBezTo>
                  <a:cubicBezTo>
                    <a:pt x="280929" y="49612"/>
                    <a:pt x="287933" y="46714"/>
                    <a:pt x="295437" y="46714"/>
                  </a:cubicBezTo>
                  <a:close/>
                  <a:moveTo>
                    <a:pt x="295437" y="31970"/>
                  </a:moveTo>
                  <a:cubicBezTo>
                    <a:pt x="283934" y="31970"/>
                    <a:pt x="273232" y="36365"/>
                    <a:pt x="265130" y="44458"/>
                  </a:cubicBezTo>
                  <a:cubicBezTo>
                    <a:pt x="248427" y="61142"/>
                    <a:pt x="248427" y="88316"/>
                    <a:pt x="265130" y="105000"/>
                  </a:cubicBezTo>
                  <a:cubicBezTo>
                    <a:pt x="273232" y="113093"/>
                    <a:pt x="283934" y="117488"/>
                    <a:pt x="295437" y="117488"/>
                  </a:cubicBezTo>
                  <a:cubicBezTo>
                    <a:pt x="306839" y="117488"/>
                    <a:pt x="317641" y="113093"/>
                    <a:pt x="325643" y="105000"/>
                  </a:cubicBezTo>
                  <a:cubicBezTo>
                    <a:pt x="342347" y="88316"/>
                    <a:pt x="342347" y="61142"/>
                    <a:pt x="325643" y="44458"/>
                  </a:cubicBezTo>
                  <a:cubicBezTo>
                    <a:pt x="317641" y="36365"/>
                    <a:pt x="306839" y="31970"/>
                    <a:pt x="295437" y="31970"/>
                  </a:cubicBezTo>
                  <a:close/>
                  <a:moveTo>
                    <a:pt x="295437" y="0"/>
                  </a:moveTo>
                  <a:cubicBezTo>
                    <a:pt x="315341" y="0"/>
                    <a:pt x="334145" y="7793"/>
                    <a:pt x="348348" y="21879"/>
                  </a:cubicBezTo>
                  <a:cubicBezTo>
                    <a:pt x="377454" y="51052"/>
                    <a:pt x="377454" y="98407"/>
                    <a:pt x="348348" y="127579"/>
                  </a:cubicBezTo>
                  <a:cubicBezTo>
                    <a:pt x="334145" y="141765"/>
                    <a:pt x="315341" y="149458"/>
                    <a:pt x="295437" y="149458"/>
                  </a:cubicBezTo>
                  <a:cubicBezTo>
                    <a:pt x="275432" y="149458"/>
                    <a:pt x="256628" y="141765"/>
                    <a:pt x="242525" y="127579"/>
                  </a:cubicBezTo>
                  <a:cubicBezTo>
                    <a:pt x="235224" y="120286"/>
                    <a:pt x="229748" y="111856"/>
                    <a:pt x="226097" y="102859"/>
                  </a:cubicBezTo>
                  <a:lnTo>
                    <a:pt x="223766" y="90888"/>
                  </a:lnTo>
                  <a:lnTo>
                    <a:pt x="231534" y="90888"/>
                  </a:lnTo>
                  <a:cubicBezTo>
                    <a:pt x="240439" y="90888"/>
                    <a:pt x="247543" y="83695"/>
                    <a:pt x="247543" y="74905"/>
                  </a:cubicBezTo>
                  <a:cubicBezTo>
                    <a:pt x="247543" y="66014"/>
                    <a:pt x="240439" y="58922"/>
                    <a:pt x="231534" y="58922"/>
                  </a:cubicBezTo>
                  <a:lnTo>
                    <a:pt x="223698" y="58922"/>
                  </a:lnTo>
                  <a:lnTo>
                    <a:pt x="226097" y="46599"/>
                  </a:lnTo>
                  <a:cubicBezTo>
                    <a:pt x="229748" y="37602"/>
                    <a:pt x="235224" y="29172"/>
                    <a:pt x="242525" y="21879"/>
                  </a:cubicBezTo>
                  <a:cubicBezTo>
                    <a:pt x="256628" y="7793"/>
                    <a:pt x="275432" y="0"/>
                    <a:pt x="295437" y="0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urine_343117">
              <a:extLst>
                <a:ext uri="{FF2B5EF4-FFF2-40B4-BE49-F238E27FC236}">
                  <a16:creationId xmlns:a16="http://schemas.microsoft.com/office/drawing/2014/main" xmlns="" id="{1F952B63-7D2F-433C-AD1C-F6D6854885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01794" y="3969226"/>
              <a:ext cx="609685" cy="60876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9614" h="608697">
                  <a:moveTo>
                    <a:pt x="452361" y="451668"/>
                  </a:moveTo>
                  <a:lnTo>
                    <a:pt x="452361" y="490879"/>
                  </a:lnTo>
                  <a:lnTo>
                    <a:pt x="530988" y="490879"/>
                  </a:lnTo>
                  <a:lnTo>
                    <a:pt x="530988" y="451668"/>
                  </a:lnTo>
                  <a:close/>
                  <a:moveTo>
                    <a:pt x="452361" y="392758"/>
                  </a:moveTo>
                  <a:lnTo>
                    <a:pt x="452361" y="431970"/>
                  </a:lnTo>
                  <a:lnTo>
                    <a:pt x="530988" y="431970"/>
                  </a:lnTo>
                  <a:lnTo>
                    <a:pt x="530988" y="392758"/>
                  </a:lnTo>
                  <a:close/>
                  <a:moveTo>
                    <a:pt x="294963" y="343583"/>
                  </a:moveTo>
                  <a:lnTo>
                    <a:pt x="314651" y="343583"/>
                  </a:lnTo>
                  <a:lnTo>
                    <a:pt x="314651" y="363341"/>
                  </a:lnTo>
                  <a:lnTo>
                    <a:pt x="294963" y="363341"/>
                  </a:lnTo>
                  <a:close/>
                  <a:moveTo>
                    <a:pt x="58993" y="343583"/>
                  </a:moveTo>
                  <a:lnTo>
                    <a:pt x="275346" y="343583"/>
                  </a:lnTo>
                  <a:lnTo>
                    <a:pt x="275346" y="363341"/>
                  </a:lnTo>
                  <a:lnTo>
                    <a:pt x="58993" y="363341"/>
                  </a:lnTo>
                  <a:close/>
                  <a:moveTo>
                    <a:pt x="452361" y="333849"/>
                  </a:moveTo>
                  <a:lnTo>
                    <a:pt x="452361" y="373061"/>
                  </a:lnTo>
                  <a:lnTo>
                    <a:pt x="530988" y="373061"/>
                  </a:lnTo>
                  <a:lnTo>
                    <a:pt x="530988" y="333849"/>
                  </a:lnTo>
                  <a:close/>
                  <a:moveTo>
                    <a:pt x="41762" y="324022"/>
                  </a:moveTo>
                  <a:lnTo>
                    <a:pt x="58356" y="589093"/>
                  </a:lnTo>
                  <a:lnTo>
                    <a:pt x="315287" y="589093"/>
                  </a:lnTo>
                  <a:lnTo>
                    <a:pt x="331881" y="324022"/>
                  </a:lnTo>
                  <a:close/>
                  <a:moveTo>
                    <a:pt x="452361" y="274940"/>
                  </a:moveTo>
                  <a:lnTo>
                    <a:pt x="452361" y="314151"/>
                  </a:lnTo>
                  <a:lnTo>
                    <a:pt x="530988" y="314151"/>
                  </a:lnTo>
                  <a:lnTo>
                    <a:pt x="530988" y="274940"/>
                  </a:lnTo>
                  <a:close/>
                  <a:moveTo>
                    <a:pt x="39365" y="255270"/>
                  </a:moveTo>
                  <a:lnTo>
                    <a:pt x="39365" y="284722"/>
                  </a:lnTo>
                  <a:lnTo>
                    <a:pt x="40563" y="304418"/>
                  </a:lnTo>
                  <a:lnTo>
                    <a:pt x="333080" y="304418"/>
                  </a:lnTo>
                  <a:lnTo>
                    <a:pt x="334370" y="284170"/>
                  </a:lnTo>
                  <a:lnTo>
                    <a:pt x="334370" y="255270"/>
                  </a:lnTo>
                  <a:close/>
                  <a:moveTo>
                    <a:pt x="413002" y="255242"/>
                  </a:moveTo>
                  <a:lnTo>
                    <a:pt x="413002" y="510577"/>
                  </a:lnTo>
                  <a:cubicBezTo>
                    <a:pt x="413002" y="553838"/>
                    <a:pt x="448306" y="589092"/>
                    <a:pt x="491628" y="589092"/>
                  </a:cubicBezTo>
                  <a:cubicBezTo>
                    <a:pt x="535043" y="589092"/>
                    <a:pt x="570347" y="553838"/>
                    <a:pt x="570347" y="510577"/>
                  </a:cubicBezTo>
                  <a:lnTo>
                    <a:pt x="570347" y="255242"/>
                  </a:lnTo>
                  <a:lnTo>
                    <a:pt x="550621" y="255242"/>
                  </a:lnTo>
                  <a:lnTo>
                    <a:pt x="550621" y="510577"/>
                  </a:lnTo>
                  <a:lnTo>
                    <a:pt x="432636" y="510577"/>
                  </a:lnTo>
                  <a:lnTo>
                    <a:pt x="432636" y="255242"/>
                  </a:lnTo>
                  <a:close/>
                  <a:moveTo>
                    <a:pt x="452361" y="216031"/>
                  </a:moveTo>
                  <a:lnTo>
                    <a:pt x="452361" y="255242"/>
                  </a:lnTo>
                  <a:lnTo>
                    <a:pt x="530988" y="255242"/>
                  </a:lnTo>
                  <a:lnTo>
                    <a:pt x="530988" y="216031"/>
                  </a:lnTo>
                  <a:close/>
                  <a:moveTo>
                    <a:pt x="19636" y="157157"/>
                  </a:moveTo>
                  <a:lnTo>
                    <a:pt x="19636" y="235666"/>
                  </a:lnTo>
                  <a:lnTo>
                    <a:pt x="354007" y="235666"/>
                  </a:lnTo>
                  <a:lnTo>
                    <a:pt x="354007" y="157157"/>
                  </a:lnTo>
                  <a:lnTo>
                    <a:pt x="334370" y="157157"/>
                  </a:lnTo>
                  <a:lnTo>
                    <a:pt x="334370" y="216061"/>
                  </a:lnTo>
                  <a:lnTo>
                    <a:pt x="314642" y="216061"/>
                  </a:lnTo>
                  <a:lnTo>
                    <a:pt x="314642" y="157157"/>
                  </a:lnTo>
                  <a:lnTo>
                    <a:pt x="295006" y="157157"/>
                  </a:lnTo>
                  <a:lnTo>
                    <a:pt x="295006" y="216061"/>
                  </a:lnTo>
                  <a:lnTo>
                    <a:pt x="275369" y="216061"/>
                  </a:lnTo>
                  <a:lnTo>
                    <a:pt x="275369" y="157157"/>
                  </a:lnTo>
                  <a:lnTo>
                    <a:pt x="255641" y="157157"/>
                  </a:lnTo>
                  <a:lnTo>
                    <a:pt x="255641" y="216061"/>
                  </a:lnTo>
                  <a:lnTo>
                    <a:pt x="236004" y="216061"/>
                  </a:lnTo>
                  <a:lnTo>
                    <a:pt x="236004" y="157157"/>
                  </a:lnTo>
                  <a:lnTo>
                    <a:pt x="216368" y="157157"/>
                  </a:lnTo>
                  <a:lnTo>
                    <a:pt x="216368" y="216061"/>
                  </a:lnTo>
                  <a:lnTo>
                    <a:pt x="196640" y="216061"/>
                  </a:lnTo>
                  <a:lnTo>
                    <a:pt x="196640" y="157157"/>
                  </a:lnTo>
                  <a:lnTo>
                    <a:pt x="177003" y="157157"/>
                  </a:lnTo>
                  <a:lnTo>
                    <a:pt x="177003" y="216061"/>
                  </a:lnTo>
                  <a:lnTo>
                    <a:pt x="157367" y="216061"/>
                  </a:lnTo>
                  <a:lnTo>
                    <a:pt x="157367" y="157157"/>
                  </a:lnTo>
                  <a:lnTo>
                    <a:pt x="137639" y="157157"/>
                  </a:lnTo>
                  <a:lnTo>
                    <a:pt x="137639" y="216061"/>
                  </a:lnTo>
                  <a:lnTo>
                    <a:pt x="118002" y="216061"/>
                  </a:lnTo>
                  <a:lnTo>
                    <a:pt x="118002" y="157157"/>
                  </a:lnTo>
                  <a:lnTo>
                    <a:pt x="98366" y="157157"/>
                  </a:lnTo>
                  <a:lnTo>
                    <a:pt x="98366" y="216061"/>
                  </a:lnTo>
                  <a:lnTo>
                    <a:pt x="78637" y="216061"/>
                  </a:lnTo>
                  <a:lnTo>
                    <a:pt x="78637" y="157157"/>
                  </a:lnTo>
                  <a:lnTo>
                    <a:pt x="59001" y="157157"/>
                  </a:lnTo>
                  <a:lnTo>
                    <a:pt x="59001" y="216061"/>
                  </a:lnTo>
                  <a:lnTo>
                    <a:pt x="39365" y="216061"/>
                  </a:lnTo>
                  <a:lnTo>
                    <a:pt x="39365" y="157157"/>
                  </a:lnTo>
                  <a:close/>
                  <a:moveTo>
                    <a:pt x="452361" y="157121"/>
                  </a:moveTo>
                  <a:lnTo>
                    <a:pt x="452361" y="196333"/>
                  </a:lnTo>
                  <a:lnTo>
                    <a:pt x="530988" y="196333"/>
                  </a:lnTo>
                  <a:lnTo>
                    <a:pt x="530988" y="157121"/>
                  </a:lnTo>
                  <a:close/>
                  <a:moveTo>
                    <a:pt x="0" y="137461"/>
                  </a:moveTo>
                  <a:lnTo>
                    <a:pt x="373643" y="137461"/>
                  </a:lnTo>
                  <a:lnTo>
                    <a:pt x="373643" y="255270"/>
                  </a:lnTo>
                  <a:lnTo>
                    <a:pt x="354007" y="255270"/>
                  </a:lnTo>
                  <a:lnTo>
                    <a:pt x="354007" y="284722"/>
                  </a:lnTo>
                  <a:lnTo>
                    <a:pt x="333725" y="608697"/>
                  </a:lnTo>
                  <a:lnTo>
                    <a:pt x="39918" y="608697"/>
                  </a:lnTo>
                  <a:lnTo>
                    <a:pt x="19728" y="285366"/>
                  </a:lnTo>
                  <a:lnTo>
                    <a:pt x="19636" y="255270"/>
                  </a:lnTo>
                  <a:lnTo>
                    <a:pt x="0" y="255270"/>
                  </a:lnTo>
                  <a:close/>
                  <a:moveTo>
                    <a:pt x="550621" y="98212"/>
                  </a:moveTo>
                  <a:lnTo>
                    <a:pt x="550621" y="235636"/>
                  </a:lnTo>
                  <a:lnTo>
                    <a:pt x="570347" y="235636"/>
                  </a:lnTo>
                  <a:lnTo>
                    <a:pt x="570347" y="98212"/>
                  </a:lnTo>
                  <a:close/>
                  <a:moveTo>
                    <a:pt x="452361" y="98212"/>
                  </a:moveTo>
                  <a:lnTo>
                    <a:pt x="452361" y="137424"/>
                  </a:lnTo>
                  <a:lnTo>
                    <a:pt x="530988" y="137424"/>
                  </a:lnTo>
                  <a:lnTo>
                    <a:pt x="530988" y="98212"/>
                  </a:lnTo>
                  <a:close/>
                  <a:moveTo>
                    <a:pt x="413002" y="98212"/>
                  </a:moveTo>
                  <a:lnTo>
                    <a:pt x="413002" y="235636"/>
                  </a:lnTo>
                  <a:lnTo>
                    <a:pt x="432636" y="235636"/>
                  </a:lnTo>
                  <a:lnTo>
                    <a:pt x="432636" y="98212"/>
                  </a:lnTo>
                  <a:close/>
                  <a:moveTo>
                    <a:pt x="452361" y="19605"/>
                  </a:moveTo>
                  <a:lnTo>
                    <a:pt x="452361" y="78515"/>
                  </a:lnTo>
                  <a:lnTo>
                    <a:pt x="530988" y="78515"/>
                  </a:lnTo>
                  <a:lnTo>
                    <a:pt x="530988" y="19605"/>
                  </a:lnTo>
                  <a:close/>
                  <a:moveTo>
                    <a:pt x="432636" y="0"/>
                  </a:moveTo>
                  <a:lnTo>
                    <a:pt x="550621" y="0"/>
                  </a:lnTo>
                  <a:lnTo>
                    <a:pt x="550621" y="78515"/>
                  </a:lnTo>
                  <a:lnTo>
                    <a:pt x="609614" y="78515"/>
                  </a:lnTo>
                  <a:lnTo>
                    <a:pt x="609614" y="98212"/>
                  </a:lnTo>
                  <a:lnTo>
                    <a:pt x="589980" y="98212"/>
                  </a:lnTo>
                  <a:lnTo>
                    <a:pt x="589980" y="510577"/>
                  </a:lnTo>
                  <a:cubicBezTo>
                    <a:pt x="589980" y="564699"/>
                    <a:pt x="545828" y="608697"/>
                    <a:pt x="491628" y="608697"/>
                  </a:cubicBezTo>
                  <a:cubicBezTo>
                    <a:pt x="437429" y="608697"/>
                    <a:pt x="393369" y="564699"/>
                    <a:pt x="393369" y="510577"/>
                  </a:cubicBezTo>
                  <a:lnTo>
                    <a:pt x="393369" y="98212"/>
                  </a:lnTo>
                  <a:lnTo>
                    <a:pt x="373643" y="98212"/>
                  </a:lnTo>
                  <a:lnTo>
                    <a:pt x="373643" y="78515"/>
                  </a:lnTo>
                  <a:lnTo>
                    <a:pt x="432636" y="78515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</p:sp>
        <p:sp>
          <p:nvSpPr>
            <p:cNvPr id="14" name="throat_161078">
              <a:extLst>
                <a:ext uri="{FF2B5EF4-FFF2-40B4-BE49-F238E27FC236}">
                  <a16:creationId xmlns:a16="http://schemas.microsoft.com/office/drawing/2014/main" xmlns="" id="{A5303718-2DEE-4200-90C2-52CA438D10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6063" y="3951969"/>
              <a:ext cx="509638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34" h="605014">
                  <a:moveTo>
                    <a:pt x="52294" y="414911"/>
                  </a:moveTo>
                  <a:lnTo>
                    <a:pt x="202296" y="414911"/>
                  </a:lnTo>
                  <a:cubicBezTo>
                    <a:pt x="236454" y="414911"/>
                    <a:pt x="264301" y="442717"/>
                    <a:pt x="264301" y="476827"/>
                  </a:cubicBezTo>
                  <a:lnTo>
                    <a:pt x="264301" y="604551"/>
                  </a:lnTo>
                  <a:lnTo>
                    <a:pt x="264301" y="605014"/>
                  </a:lnTo>
                  <a:lnTo>
                    <a:pt x="181596" y="605014"/>
                  </a:lnTo>
                  <a:cubicBezTo>
                    <a:pt x="184474" y="578227"/>
                    <a:pt x="182432" y="550884"/>
                    <a:pt x="175748" y="524932"/>
                  </a:cubicBezTo>
                  <a:cubicBezTo>
                    <a:pt x="172964" y="511955"/>
                    <a:pt x="167580" y="497959"/>
                    <a:pt x="156627" y="490359"/>
                  </a:cubicBezTo>
                  <a:cubicBezTo>
                    <a:pt x="139269" y="477846"/>
                    <a:pt x="116249" y="485168"/>
                    <a:pt x="95085" y="487949"/>
                  </a:cubicBezTo>
                  <a:cubicBezTo>
                    <a:pt x="73922" y="490822"/>
                    <a:pt x="46539" y="482666"/>
                    <a:pt x="45611" y="461533"/>
                  </a:cubicBezTo>
                  <a:cubicBezTo>
                    <a:pt x="45054" y="445220"/>
                    <a:pt x="61948" y="427424"/>
                    <a:pt x="52294" y="414911"/>
                  </a:cubicBezTo>
                  <a:close/>
                  <a:moveTo>
                    <a:pt x="300903" y="2"/>
                  </a:moveTo>
                  <a:cubicBezTo>
                    <a:pt x="324149" y="-79"/>
                    <a:pt x="347198" y="2540"/>
                    <a:pt x="369527" y="9538"/>
                  </a:cubicBezTo>
                  <a:cubicBezTo>
                    <a:pt x="438883" y="31137"/>
                    <a:pt x="490690" y="96397"/>
                    <a:pt x="502760" y="168330"/>
                  </a:cubicBezTo>
                  <a:cubicBezTo>
                    <a:pt x="514737" y="239801"/>
                    <a:pt x="489762" y="315164"/>
                    <a:pt x="442039" y="370969"/>
                  </a:cubicBezTo>
                  <a:cubicBezTo>
                    <a:pt x="430526" y="384410"/>
                    <a:pt x="418085" y="396924"/>
                    <a:pt x="409915" y="412683"/>
                  </a:cubicBezTo>
                  <a:cubicBezTo>
                    <a:pt x="401187" y="430481"/>
                    <a:pt x="387075" y="470712"/>
                    <a:pt x="397845" y="604661"/>
                  </a:cubicBezTo>
                  <a:lnTo>
                    <a:pt x="288845" y="604661"/>
                  </a:lnTo>
                  <a:lnTo>
                    <a:pt x="288845" y="477016"/>
                  </a:lnTo>
                  <a:cubicBezTo>
                    <a:pt x="288845" y="429554"/>
                    <a:pt x="249850" y="390621"/>
                    <a:pt x="202313" y="390621"/>
                  </a:cubicBezTo>
                  <a:lnTo>
                    <a:pt x="39370" y="390621"/>
                  </a:lnTo>
                  <a:cubicBezTo>
                    <a:pt x="43176" y="383761"/>
                    <a:pt x="49861" y="376623"/>
                    <a:pt x="51347" y="368929"/>
                  </a:cubicBezTo>
                  <a:cubicBezTo>
                    <a:pt x="56732" y="341120"/>
                    <a:pt x="-461" y="337319"/>
                    <a:pt x="3" y="309510"/>
                  </a:cubicBezTo>
                  <a:cubicBezTo>
                    <a:pt x="468" y="295142"/>
                    <a:pt x="16344" y="286984"/>
                    <a:pt x="27857" y="278363"/>
                  </a:cubicBezTo>
                  <a:cubicBezTo>
                    <a:pt x="53389" y="258711"/>
                    <a:pt x="62024" y="223579"/>
                    <a:pt x="64345" y="191505"/>
                  </a:cubicBezTo>
                  <a:cubicBezTo>
                    <a:pt x="66759" y="159339"/>
                    <a:pt x="65738" y="125689"/>
                    <a:pt x="78736" y="95933"/>
                  </a:cubicBezTo>
                  <a:cubicBezTo>
                    <a:pt x="103247" y="39851"/>
                    <a:pt x="170560" y="16862"/>
                    <a:pt x="231095" y="6665"/>
                  </a:cubicBezTo>
                  <a:cubicBezTo>
                    <a:pt x="254213" y="2865"/>
                    <a:pt x="277657" y="84"/>
                    <a:pt x="300903" y="2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vaccine_195949">
              <a:extLst>
                <a:ext uri="{FF2B5EF4-FFF2-40B4-BE49-F238E27FC236}">
                  <a16:creationId xmlns:a16="http://schemas.microsoft.com/office/drawing/2014/main" xmlns="" id="{ED37F49D-8385-4E6F-9C96-B5A88B8A1D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4516" y="2679749"/>
              <a:ext cx="609685" cy="608811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ransfusion_162988">
              <a:extLst>
                <a:ext uri="{FF2B5EF4-FFF2-40B4-BE49-F238E27FC236}">
                  <a16:creationId xmlns:a16="http://schemas.microsoft.com/office/drawing/2014/main" xmlns="" id="{235CE2C6-5CB9-4F6D-BFC8-889A45A98C9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9402" y="2678875"/>
              <a:ext cx="394471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93852" h="608728">
                  <a:moveTo>
                    <a:pt x="136550" y="177155"/>
                  </a:moveTo>
                  <a:lnTo>
                    <a:pt x="126226" y="232966"/>
                  </a:lnTo>
                  <a:lnTo>
                    <a:pt x="204251" y="280251"/>
                  </a:lnTo>
                  <a:cubicBezTo>
                    <a:pt x="215666" y="287191"/>
                    <a:pt x="219339" y="302060"/>
                    <a:pt x="212391" y="313460"/>
                  </a:cubicBezTo>
                  <a:cubicBezTo>
                    <a:pt x="206335" y="323373"/>
                    <a:pt x="194324" y="327438"/>
                    <a:pt x="183702" y="323770"/>
                  </a:cubicBezTo>
                  <a:cubicBezTo>
                    <a:pt x="191445" y="330114"/>
                    <a:pt x="200478" y="336062"/>
                    <a:pt x="211001" y="341415"/>
                  </a:cubicBezTo>
                  <a:cubicBezTo>
                    <a:pt x="229762" y="350833"/>
                    <a:pt x="250311" y="356880"/>
                    <a:pt x="268080" y="357970"/>
                  </a:cubicBezTo>
                  <a:lnTo>
                    <a:pt x="268080" y="237030"/>
                  </a:lnTo>
                  <a:lnTo>
                    <a:pt x="200280" y="253585"/>
                  </a:lnTo>
                  <a:cubicBezTo>
                    <a:pt x="148065" y="221963"/>
                    <a:pt x="162757" y="230884"/>
                    <a:pt x="140223" y="217204"/>
                  </a:cubicBezTo>
                  <a:close/>
                  <a:moveTo>
                    <a:pt x="301037" y="60181"/>
                  </a:moveTo>
                  <a:lnTo>
                    <a:pt x="301037" y="190042"/>
                  </a:lnTo>
                  <a:cubicBezTo>
                    <a:pt x="304511" y="193215"/>
                    <a:pt x="307092" y="197378"/>
                    <a:pt x="308382" y="202335"/>
                  </a:cubicBezTo>
                  <a:cubicBezTo>
                    <a:pt x="310566" y="211256"/>
                    <a:pt x="307390" y="220277"/>
                    <a:pt x="301037" y="226027"/>
                  </a:cubicBezTo>
                  <a:lnTo>
                    <a:pt x="301037" y="352815"/>
                  </a:lnTo>
                  <a:cubicBezTo>
                    <a:pt x="347395" y="332196"/>
                    <a:pt x="347792" y="263399"/>
                    <a:pt x="347792" y="262606"/>
                  </a:cubicBezTo>
                  <a:lnTo>
                    <a:pt x="347295" y="189844"/>
                  </a:lnTo>
                  <a:lnTo>
                    <a:pt x="324265" y="173884"/>
                  </a:lnTo>
                  <a:cubicBezTo>
                    <a:pt x="321684" y="172100"/>
                    <a:pt x="320096" y="169225"/>
                    <a:pt x="320096" y="166152"/>
                  </a:cubicBezTo>
                  <a:lnTo>
                    <a:pt x="320096" y="87343"/>
                  </a:lnTo>
                  <a:cubicBezTo>
                    <a:pt x="320096" y="82089"/>
                    <a:pt x="324365" y="77826"/>
                    <a:pt x="329626" y="77826"/>
                  </a:cubicBezTo>
                  <a:lnTo>
                    <a:pt x="342928" y="77826"/>
                  </a:lnTo>
                  <a:lnTo>
                    <a:pt x="342928" y="60181"/>
                  </a:lnTo>
                  <a:close/>
                  <a:moveTo>
                    <a:pt x="284558" y="1694"/>
                  </a:moveTo>
                  <a:cubicBezTo>
                    <a:pt x="293592" y="1694"/>
                    <a:pt x="301037" y="9030"/>
                    <a:pt x="301037" y="18150"/>
                  </a:cubicBezTo>
                  <a:lnTo>
                    <a:pt x="301037" y="33912"/>
                  </a:lnTo>
                  <a:lnTo>
                    <a:pt x="356130" y="33912"/>
                  </a:lnTo>
                  <a:cubicBezTo>
                    <a:pt x="363377" y="33912"/>
                    <a:pt x="369234" y="39760"/>
                    <a:pt x="369234" y="46997"/>
                  </a:cubicBezTo>
                  <a:lnTo>
                    <a:pt x="369234" y="77826"/>
                  </a:lnTo>
                  <a:lnTo>
                    <a:pt x="384422" y="77826"/>
                  </a:lnTo>
                  <a:cubicBezTo>
                    <a:pt x="389584" y="77826"/>
                    <a:pt x="393852" y="82089"/>
                    <a:pt x="393852" y="87343"/>
                  </a:cubicBezTo>
                  <a:lnTo>
                    <a:pt x="393852" y="166152"/>
                  </a:lnTo>
                  <a:cubicBezTo>
                    <a:pt x="393852" y="169225"/>
                    <a:pt x="392363" y="172100"/>
                    <a:pt x="389782" y="173884"/>
                  </a:cubicBezTo>
                  <a:lnTo>
                    <a:pt x="367050" y="189547"/>
                  </a:lnTo>
                  <a:lnTo>
                    <a:pt x="367546" y="262606"/>
                  </a:lnTo>
                  <a:cubicBezTo>
                    <a:pt x="367546" y="263598"/>
                    <a:pt x="367447" y="286497"/>
                    <a:pt x="358910" y="311577"/>
                  </a:cubicBezTo>
                  <a:cubicBezTo>
                    <a:pt x="347891" y="343794"/>
                    <a:pt x="328037" y="365107"/>
                    <a:pt x="301037" y="373831"/>
                  </a:cubicBezTo>
                  <a:lnTo>
                    <a:pt x="301037" y="575859"/>
                  </a:lnTo>
                  <a:lnTo>
                    <a:pt x="337766" y="575859"/>
                  </a:lnTo>
                  <a:cubicBezTo>
                    <a:pt x="346898" y="575859"/>
                    <a:pt x="354244" y="583195"/>
                    <a:pt x="354244" y="592315"/>
                  </a:cubicBezTo>
                  <a:cubicBezTo>
                    <a:pt x="354244" y="601336"/>
                    <a:pt x="346898" y="608672"/>
                    <a:pt x="337766" y="608672"/>
                  </a:cubicBezTo>
                  <a:lnTo>
                    <a:pt x="231351" y="608672"/>
                  </a:lnTo>
                  <a:cubicBezTo>
                    <a:pt x="222218" y="608672"/>
                    <a:pt x="214872" y="601336"/>
                    <a:pt x="214872" y="592315"/>
                  </a:cubicBezTo>
                  <a:cubicBezTo>
                    <a:pt x="214872" y="583195"/>
                    <a:pt x="222218" y="575859"/>
                    <a:pt x="231351" y="575859"/>
                  </a:cubicBezTo>
                  <a:lnTo>
                    <a:pt x="268080" y="575859"/>
                  </a:lnTo>
                  <a:lnTo>
                    <a:pt x="268080" y="377796"/>
                  </a:lnTo>
                  <a:cubicBezTo>
                    <a:pt x="219240" y="375318"/>
                    <a:pt x="157297" y="342605"/>
                    <a:pt x="139329" y="297500"/>
                  </a:cubicBezTo>
                  <a:lnTo>
                    <a:pt x="86817" y="265679"/>
                  </a:lnTo>
                  <a:cubicBezTo>
                    <a:pt x="78280" y="260425"/>
                    <a:pt x="73813" y="250512"/>
                    <a:pt x="75600" y="240599"/>
                  </a:cubicBezTo>
                  <a:lnTo>
                    <a:pt x="88901" y="168333"/>
                  </a:lnTo>
                  <a:lnTo>
                    <a:pt x="55150" y="236832"/>
                  </a:lnTo>
                  <a:cubicBezTo>
                    <a:pt x="48102" y="251404"/>
                    <a:pt x="53066" y="269446"/>
                    <a:pt x="67261" y="277971"/>
                  </a:cubicBezTo>
                  <a:cubicBezTo>
                    <a:pt x="79769" y="285605"/>
                    <a:pt x="145583" y="325455"/>
                    <a:pt x="157793" y="332890"/>
                  </a:cubicBezTo>
                  <a:lnTo>
                    <a:pt x="156801" y="345876"/>
                  </a:lnTo>
                  <a:lnTo>
                    <a:pt x="185886" y="425082"/>
                  </a:lnTo>
                  <a:cubicBezTo>
                    <a:pt x="187772" y="430137"/>
                    <a:pt x="188169" y="435689"/>
                    <a:pt x="186978" y="441042"/>
                  </a:cubicBezTo>
                  <a:lnTo>
                    <a:pt x="156304" y="585673"/>
                  </a:lnTo>
                  <a:cubicBezTo>
                    <a:pt x="153028" y="601336"/>
                    <a:pt x="137642" y="611348"/>
                    <a:pt x="121858" y="608077"/>
                  </a:cubicBezTo>
                  <a:cubicBezTo>
                    <a:pt x="106174" y="604706"/>
                    <a:pt x="96148" y="589341"/>
                    <a:pt x="99523" y="573679"/>
                  </a:cubicBezTo>
                  <a:lnTo>
                    <a:pt x="128410" y="437175"/>
                  </a:lnTo>
                  <a:lnTo>
                    <a:pt x="93766" y="342902"/>
                  </a:lnTo>
                  <a:lnTo>
                    <a:pt x="82449" y="341911"/>
                  </a:lnTo>
                  <a:lnTo>
                    <a:pt x="96545" y="433805"/>
                  </a:lnTo>
                  <a:cubicBezTo>
                    <a:pt x="97240" y="437770"/>
                    <a:pt x="96942" y="441934"/>
                    <a:pt x="95850" y="445800"/>
                  </a:cubicBezTo>
                  <a:lnTo>
                    <a:pt x="57037" y="587359"/>
                  </a:lnTo>
                  <a:cubicBezTo>
                    <a:pt x="52768" y="602823"/>
                    <a:pt x="36786" y="611943"/>
                    <a:pt x="21300" y="607680"/>
                  </a:cubicBezTo>
                  <a:cubicBezTo>
                    <a:pt x="5914" y="603418"/>
                    <a:pt x="-3219" y="587458"/>
                    <a:pt x="1050" y="571993"/>
                  </a:cubicBezTo>
                  <a:lnTo>
                    <a:pt x="38275" y="436482"/>
                  </a:lnTo>
                  <a:lnTo>
                    <a:pt x="22988" y="337053"/>
                  </a:lnTo>
                  <a:lnTo>
                    <a:pt x="34503" y="150588"/>
                  </a:lnTo>
                  <a:cubicBezTo>
                    <a:pt x="36091" y="130564"/>
                    <a:pt x="53761" y="115694"/>
                    <a:pt x="73813" y="117380"/>
                  </a:cubicBezTo>
                  <a:lnTo>
                    <a:pt x="138535" y="122634"/>
                  </a:lnTo>
                  <a:cubicBezTo>
                    <a:pt x="158587" y="124319"/>
                    <a:pt x="173577" y="141865"/>
                    <a:pt x="171889" y="161889"/>
                  </a:cubicBezTo>
                  <a:lnTo>
                    <a:pt x="170599" y="177552"/>
                  </a:lnTo>
                  <a:lnTo>
                    <a:pt x="190452" y="206201"/>
                  </a:lnTo>
                  <a:lnTo>
                    <a:pt x="268080" y="187267"/>
                  </a:lnTo>
                  <a:lnTo>
                    <a:pt x="268080" y="60181"/>
                  </a:lnTo>
                  <a:lnTo>
                    <a:pt x="226189" y="60181"/>
                  </a:lnTo>
                  <a:lnTo>
                    <a:pt x="226189" y="85757"/>
                  </a:lnTo>
                  <a:cubicBezTo>
                    <a:pt x="226189" y="92993"/>
                    <a:pt x="220233" y="98842"/>
                    <a:pt x="212986" y="98842"/>
                  </a:cubicBezTo>
                  <a:cubicBezTo>
                    <a:pt x="205740" y="98842"/>
                    <a:pt x="199883" y="92993"/>
                    <a:pt x="199883" y="85757"/>
                  </a:cubicBezTo>
                  <a:lnTo>
                    <a:pt x="199883" y="46997"/>
                  </a:lnTo>
                  <a:cubicBezTo>
                    <a:pt x="199883" y="39760"/>
                    <a:pt x="205740" y="33912"/>
                    <a:pt x="212986" y="33912"/>
                  </a:cubicBezTo>
                  <a:lnTo>
                    <a:pt x="268080" y="33912"/>
                  </a:lnTo>
                  <a:lnTo>
                    <a:pt x="268080" y="18150"/>
                  </a:lnTo>
                  <a:cubicBezTo>
                    <a:pt x="268080" y="9030"/>
                    <a:pt x="275525" y="1694"/>
                    <a:pt x="284558" y="1694"/>
                  </a:cubicBezTo>
                  <a:close/>
                  <a:moveTo>
                    <a:pt x="126939" y="0"/>
                  </a:moveTo>
                  <a:cubicBezTo>
                    <a:pt x="154434" y="0"/>
                    <a:pt x="176723" y="22258"/>
                    <a:pt x="176723" y="49714"/>
                  </a:cubicBezTo>
                  <a:cubicBezTo>
                    <a:pt x="176723" y="77170"/>
                    <a:pt x="154434" y="99428"/>
                    <a:pt x="126939" y="99428"/>
                  </a:cubicBezTo>
                  <a:cubicBezTo>
                    <a:pt x="99444" y="99428"/>
                    <a:pt x="77155" y="77170"/>
                    <a:pt x="77155" y="49714"/>
                  </a:cubicBezTo>
                  <a:cubicBezTo>
                    <a:pt x="77155" y="22258"/>
                    <a:pt x="99444" y="0"/>
                    <a:pt x="126939" y="0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62468FE-0661-4B4D-8A96-C169DC577AB3}"/>
                </a:ext>
              </a:extLst>
            </p:cNvPr>
            <p:cNvSpPr txBox="1"/>
            <p:nvPr/>
          </p:nvSpPr>
          <p:spPr>
            <a:xfrm>
              <a:off x="2877817" y="2752884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715C4FD-2403-4169-BB86-1370EAF7FB80}"/>
                </a:ext>
              </a:extLst>
            </p:cNvPr>
            <p:cNvSpPr txBox="1"/>
            <p:nvPr/>
          </p:nvSpPr>
          <p:spPr>
            <a:xfrm>
              <a:off x="2780864" y="4025978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AAA1225-7452-4802-8E97-EA7C0E3642E2}"/>
                </a:ext>
              </a:extLst>
            </p:cNvPr>
            <p:cNvSpPr txBox="1"/>
            <p:nvPr/>
          </p:nvSpPr>
          <p:spPr>
            <a:xfrm>
              <a:off x="2877816" y="5299072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1D87AA1-18C7-4107-883B-F4ECD67AFB99}"/>
                </a:ext>
              </a:extLst>
            </p:cNvPr>
            <p:cNvSpPr txBox="1"/>
            <p:nvPr/>
          </p:nvSpPr>
          <p:spPr>
            <a:xfrm>
              <a:off x="7882704" y="2678875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2BABFAA-65C4-489F-8A88-6DD5D693E905}"/>
                </a:ext>
              </a:extLst>
            </p:cNvPr>
            <p:cNvSpPr txBox="1"/>
            <p:nvPr/>
          </p:nvSpPr>
          <p:spPr>
            <a:xfrm>
              <a:off x="7785751" y="3951969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333859A3-BD91-4892-B333-350D2F330029}"/>
                </a:ext>
              </a:extLst>
            </p:cNvPr>
            <p:cNvSpPr txBox="1"/>
            <p:nvPr/>
          </p:nvSpPr>
          <p:spPr>
            <a:xfrm>
              <a:off x="7882703" y="5225063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461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来桃家淘吧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www.yanj.cn/store-10238.html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45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07CF21-8492-4443-B4AA-3839DBD7F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E4C3F09-907E-4472-BE07-7F9C6E2DAB6D}"/>
              </a:ext>
            </a:extLst>
          </p:cNvPr>
          <p:cNvGrpSpPr/>
          <p:nvPr/>
        </p:nvGrpSpPr>
        <p:grpSpPr>
          <a:xfrm>
            <a:off x="3644396" y="2837379"/>
            <a:ext cx="9754380" cy="1162922"/>
            <a:chOff x="3644396" y="2837379"/>
            <a:chExt cx="9754380" cy="1162922"/>
          </a:xfrm>
        </p:grpSpPr>
        <p:sp>
          <p:nvSpPr>
            <p:cNvPr id="4" name="vaccine_195949">
              <a:extLst>
                <a:ext uri="{FF2B5EF4-FFF2-40B4-BE49-F238E27FC236}">
                  <a16:creationId xmlns:a16="http://schemas.microsoft.com/office/drawing/2014/main" xmlns="" id="{F8A2577B-B965-4F27-B7EF-A505123C50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44396" y="2837379"/>
              <a:ext cx="1164592" cy="1162922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B61ABD5-AB23-4E17-90B7-4DAD25C0BB1F}"/>
                </a:ext>
              </a:extLst>
            </p:cNvPr>
            <p:cNvSpPr txBox="1"/>
            <p:nvPr/>
          </p:nvSpPr>
          <p:spPr>
            <a:xfrm>
              <a:off x="5045725" y="2892305"/>
              <a:ext cx="8353051" cy="110799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6600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30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hidden="1">
            <a:extLst>
              <a:ext uri="{FF2B5EF4-FFF2-40B4-BE49-F238E27FC236}">
                <a16:creationId xmlns:a16="http://schemas.microsoft.com/office/drawing/2014/main" xmlns="" id="{9A967483-DC68-443B-98A9-9EC03E000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1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86727" flipH="1">
            <a:off x="-190478" y="-3475771"/>
            <a:ext cx="6018411" cy="418658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386170-6583-4E24-A84A-83CBB13541F6}"/>
              </a:ext>
            </a:extLst>
          </p:cNvPr>
          <p:cNvGrpSpPr/>
          <p:nvPr/>
        </p:nvGrpSpPr>
        <p:grpSpPr>
          <a:xfrm>
            <a:off x="308238" y="142855"/>
            <a:ext cx="4355100" cy="608811"/>
            <a:chOff x="2004516" y="3124594"/>
            <a:chExt cx="4355100" cy="608811"/>
          </a:xfrm>
        </p:grpSpPr>
        <p:sp>
          <p:nvSpPr>
            <p:cNvPr id="3" name="vaccine_195949">
              <a:extLst>
                <a:ext uri="{FF2B5EF4-FFF2-40B4-BE49-F238E27FC236}">
                  <a16:creationId xmlns:a16="http://schemas.microsoft.com/office/drawing/2014/main" xmlns="" id="{E2FEB79D-4A54-44D3-A465-C44EF9BE45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4516" y="3124594"/>
              <a:ext cx="609685" cy="608811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53EBEA2-D0C2-46B5-B095-AC412326C504}"/>
                </a:ext>
              </a:extLst>
            </p:cNvPr>
            <p:cNvSpPr txBox="1"/>
            <p:nvPr/>
          </p:nvSpPr>
          <p:spPr>
            <a:xfrm>
              <a:off x="2877817" y="3197729"/>
              <a:ext cx="3481799" cy="52322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/>
                <a:t>请输入标题</a:t>
              </a:r>
            </a:p>
          </p:txBody>
        </p:sp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930C22F4-09D1-42B1-8654-1F910C3CE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1708988"/>
              </p:ext>
            </p:extLst>
          </p:nvPr>
        </p:nvGraphicFramePr>
        <p:xfrm>
          <a:off x="130432" y="617834"/>
          <a:ext cx="7085914" cy="2828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xmlns="" id="{1E008FF4-31D4-4681-A20A-ACEBBA6ECF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978149"/>
              </p:ext>
            </p:extLst>
          </p:nvPr>
        </p:nvGraphicFramePr>
        <p:xfrm>
          <a:off x="4409989" y="605378"/>
          <a:ext cx="7085914" cy="2828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9621646-C17A-480C-91A6-4E7E1921D94C}"/>
              </a:ext>
            </a:extLst>
          </p:cNvPr>
          <p:cNvGrpSpPr/>
          <p:nvPr/>
        </p:nvGrpSpPr>
        <p:grpSpPr>
          <a:xfrm>
            <a:off x="3379638" y="3329650"/>
            <a:ext cx="911589" cy="518239"/>
            <a:chOff x="2922438" y="3249827"/>
            <a:chExt cx="911589" cy="51823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BA58CCC-6D5E-4BE4-AF92-A437FDB7AD96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4B03EFEF-E808-47C1-A1F5-B133FA3610E6}"/>
                </a:ext>
              </a:extLst>
            </p:cNvPr>
            <p:cNvSpPr/>
            <p:nvPr/>
          </p:nvSpPr>
          <p:spPr>
            <a:xfrm>
              <a:off x="3083076" y="3347936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50%</a:t>
              </a:r>
              <a:endParaRPr lang="zh-CN" altLang="en-US" sz="2000" b="1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070D27D-08C2-4BA2-9428-3B2751226FED}"/>
              </a:ext>
            </a:extLst>
          </p:cNvPr>
          <p:cNvGrpSpPr/>
          <p:nvPr/>
        </p:nvGrpSpPr>
        <p:grpSpPr>
          <a:xfrm>
            <a:off x="7655076" y="3296313"/>
            <a:ext cx="911589" cy="518239"/>
            <a:chOff x="2922438" y="3249827"/>
            <a:chExt cx="911589" cy="51823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C8AF4AEA-EFD5-495B-904A-ED76A7406AE9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AE97CF4F-2095-4D82-931D-EB83B2F2FE4C}"/>
                </a:ext>
              </a:extLst>
            </p:cNvPr>
            <p:cNvSpPr/>
            <p:nvPr/>
          </p:nvSpPr>
          <p:spPr>
            <a:xfrm>
              <a:off x="3083076" y="3347936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70%</a:t>
              </a:r>
              <a:endParaRPr lang="zh-CN" altLang="en-US" sz="2000" b="1" dirty="0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25650F0-16D7-47E5-A55B-1A6380025BA3}"/>
              </a:ext>
            </a:extLst>
          </p:cNvPr>
          <p:cNvSpPr/>
          <p:nvPr/>
        </p:nvSpPr>
        <p:spPr>
          <a:xfrm>
            <a:off x="1859070" y="3951115"/>
            <a:ext cx="3792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2F0BD26-55A7-44AB-910E-86D060F6EE36}"/>
              </a:ext>
            </a:extLst>
          </p:cNvPr>
          <p:cNvSpPr/>
          <p:nvPr/>
        </p:nvSpPr>
        <p:spPr>
          <a:xfrm>
            <a:off x="6295146" y="3921024"/>
            <a:ext cx="3792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19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hidden="1">
            <a:extLst>
              <a:ext uri="{FF2B5EF4-FFF2-40B4-BE49-F238E27FC236}">
                <a16:creationId xmlns:a16="http://schemas.microsoft.com/office/drawing/2014/main" xmlns="" id="{9A967483-DC68-443B-98A9-9EC03E000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1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86727" flipH="1">
            <a:off x="-190478" y="-3475771"/>
            <a:ext cx="6018411" cy="4186587"/>
          </a:xfrm>
          <a:prstGeom prst="rect">
            <a:avLst/>
          </a:prstGeom>
        </p:spPr>
      </p:pic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B62C9FB7-8084-4A00-B271-5229D92015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683627"/>
              </p:ext>
            </p:extLst>
          </p:nvPr>
        </p:nvGraphicFramePr>
        <p:xfrm>
          <a:off x="469557" y="739210"/>
          <a:ext cx="11437098" cy="5273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0A451B6-2795-4B79-B4CC-D1D3587A298F}"/>
              </a:ext>
            </a:extLst>
          </p:cNvPr>
          <p:cNvGrpSpPr/>
          <p:nvPr/>
        </p:nvGrpSpPr>
        <p:grpSpPr>
          <a:xfrm>
            <a:off x="308238" y="142855"/>
            <a:ext cx="4355100" cy="608811"/>
            <a:chOff x="2004516" y="3124594"/>
            <a:chExt cx="4355100" cy="608811"/>
          </a:xfrm>
        </p:grpSpPr>
        <p:sp>
          <p:nvSpPr>
            <p:cNvPr id="28" name="vaccine_195949">
              <a:extLst>
                <a:ext uri="{FF2B5EF4-FFF2-40B4-BE49-F238E27FC236}">
                  <a16:creationId xmlns:a16="http://schemas.microsoft.com/office/drawing/2014/main" xmlns="" id="{A3E31750-4F0F-401F-80FA-395A0BDA25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4516" y="3124594"/>
              <a:ext cx="609685" cy="608811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1A370F3-97C8-4207-A006-AFE63D0DE6EA}"/>
                </a:ext>
              </a:extLst>
            </p:cNvPr>
            <p:cNvSpPr txBox="1"/>
            <p:nvPr/>
          </p:nvSpPr>
          <p:spPr>
            <a:xfrm>
              <a:off x="2877817" y="3197729"/>
              <a:ext cx="3481799" cy="52322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/>
                <a:t>请输入标题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6FA87B2-41DF-4667-A38C-D3FF49A5CC7F}"/>
              </a:ext>
            </a:extLst>
          </p:cNvPr>
          <p:cNvSpPr/>
          <p:nvPr/>
        </p:nvSpPr>
        <p:spPr>
          <a:xfrm>
            <a:off x="469557" y="2203967"/>
            <a:ext cx="3207921" cy="167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4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0CA4130-6090-4B8A-994A-3EE5E33FB417}"/>
              </a:ext>
            </a:extLst>
          </p:cNvPr>
          <p:cNvSpPr/>
          <p:nvPr/>
        </p:nvSpPr>
        <p:spPr>
          <a:xfrm>
            <a:off x="4492039" y="2203967"/>
            <a:ext cx="3207921" cy="167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4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9BB8DE4-982B-42EF-B862-31B2A1503505}"/>
              </a:ext>
            </a:extLst>
          </p:cNvPr>
          <p:cNvSpPr/>
          <p:nvPr/>
        </p:nvSpPr>
        <p:spPr>
          <a:xfrm>
            <a:off x="8490238" y="2203967"/>
            <a:ext cx="3207921" cy="167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400" dirty="0">
              <a:solidFill>
                <a:schemeClr val="tx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8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57AB0BD-E27E-4ADC-B18A-AB9B2FFBB064}"/>
              </a:ext>
            </a:extLst>
          </p:cNvPr>
          <p:cNvGrpSpPr/>
          <p:nvPr/>
        </p:nvGrpSpPr>
        <p:grpSpPr>
          <a:xfrm>
            <a:off x="308238" y="142855"/>
            <a:ext cx="4355100" cy="608811"/>
            <a:chOff x="2004516" y="3124594"/>
            <a:chExt cx="4355100" cy="608811"/>
          </a:xfrm>
        </p:grpSpPr>
        <p:sp>
          <p:nvSpPr>
            <p:cNvPr id="3" name="vaccine_195949">
              <a:extLst>
                <a:ext uri="{FF2B5EF4-FFF2-40B4-BE49-F238E27FC236}">
                  <a16:creationId xmlns:a16="http://schemas.microsoft.com/office/drawing/2014/main" xmlns="" id="{499097D1-3B9E-44F5-B5F7-2D9E2D4F62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4516" y="3124594"/>
              <a:ext cx="609685" cy="608811"/>
            </a:xfrm>
            <a:custGeom>
              <a:avLst/>
              <a:gdLst>
                <a:gd name="T0" fmla="*/ 6919 w 7188"/>
                <a:gd name="T1" fmla="*/ 1612 h 7188"/>
                <a:gd name="T2" fmla="*/ 5577 w 7188"/>
                <a:gd name="T3" fmla="*/ 269 h 7188"/>
                <a:gd name="T4" fmla="*/ 5170 w 7188"/>
                <a:gd name="T5" fmla="*/ 676 h 7188"/>
                <a:gd name="T6" fmla="*/ 5333 w 7188"/>
                <a:gd name="T7" fmla="*/ 839 h 7188"/>
                <a:gd name="T8" fmla="*/ 4549 w 7188"/>
                <a:gd name="T9" fmla="*/ 1623 h 7188"/>
                <a:gd name="T10" fmla="*/ 3869 w 7188"/>
                <a:gd name="T11" fmla="*/ 943 h 7188"/>
                <a:gd name="T12" fmla="*/ 3462 w 7188"/>
                <a:gd name="T13" fmla="*/ 1350 h 7188"/>
                <a:gd name="T14" fmla="*/ 3776 w 7188"/>
                <a:gd name="T15" fmla="*/ 1664 h 7188"/>
                <a:gd name="T16" fmla="*/ 3396 w 7188"/>
                <a:gd name="T17" fmla="*/ 2043 h 7188"/>
                <a:gd name="T18" fmla="*/ 4047 w 7188"/>
                <a:gd name="T19" fmla="*/ 2694 h 7188"/>
                <a:gd name="T20" fmla="*/ 3640 w 7188"/>
                <a:gd name="T21" fmla="*/ 3101 h 7188"/>
                <a:gd name="T22" fmla="*/ 2989 w 7188"/>
                <a:gd name="T23" fmla="*/ 2450 h 7188"/>
                <a:gd name="T24" fmla="*/ 2759 w 7188"/>
                <a:gd name="T25" fmla="*/ 2681 h 7188"/>
                <a:gd name="T26" fmla="*/ 3409 w 7188"/>
                <a:gd name="T27" fmla="*/ 3331 h 7188"/>
                <a:gd name="T28" fmla="*/ 3003 w 7188"/>
                <a:gd name="T29" fmla="*/ 3738 h 7188"/>
                <a:gd name="T30" fmla="*/ 2352 w 7188"/>
                <a:gd name="T31" fmla="*/ 3087 h 7188"/>
                <a:gd name="T32" fmla="*/ 2121 w 7188"/>
                <a:gd name="T33" fmla="*/ 3318 h 7188"/>
                <a:gd name="T34" fmla="*/ 2772 w 7188"/>
                <a:gd name="T35" fmla="*/ 3969 h 7188"/>
                <a:gd name="T36" fmla="*/ 2365 w 7188"/>
                <a:gd name="T37" fmla="*/ 4375 h 7188"/>
                <a:gd name="T38" fmla="*/ 1715 w 7188"/>
                <a:gd name="T39" fmla="*/ 3725 h 7188"/>
                <a:gd name="T40" fmla="*/ 1132 w 7188"/>
                <a:gd name="T41" fmla="*/ 4308 h 7188"/>
                <a:gd name="T42" fmla="*/ 1132 w 7188"/>
                <a:gd name="T43" fmla="*/ 4715 h 7188"/>
                <a:gd name="T44" fmla="*/ 1599 w 7188"/>
                <a:gd name="T45" fmla="*/ 5182 h 7188"/>
                <a:gd name="T46" fmla="*/ 269 w 7188"/>
                <a:gd name="T47" fmla="*/ 6513 h 7188"/>
                <a:gd name="T48" fmla="*/ 676 w 7188"/>
                <a:gd name="T49" fmla="*/ 6919 h 7188"/>
                <a:gd name="T50" fmla="*/ 2006 w 7188"/>
                <a:gd name="T51" fmla="*/ 5589 h 7188"/>
                <a:gd name="T52" fmla="*/ 2474 w 7188"/>
                <a:gd name="T53" fmla="*/ 6057 h 7188"/>
                <a:gd name="T54" fmla="*/ 2881 w 7188"/>
                <a:gd name="T55" fmla="*/ 6057 h 7188"/>
                <a:gd name="T56" fmla="*/ 5525 w 7188"/>
                <a:gd name="T57" fmla="*/ 3413 h 7188"/>
                <a:gd name="T58" fmla="*/ 5839 w 7188"/>
                <a:gd name="T59" fmla="*/ 3727 h 7188"/>
                <a:gd name="T60" fmla="*/ 6245 w 7188"/>
                <a:gd name="T61" fmla="*/ 3320 h 7188"/>
                <a:gd name="T62" fmla="*/ 5565 w 7188"/>
                <a:gd name="T63" fmla="*/ 2640 h 7188"/>
                <a:gd name="T64" fmla="*/ 6350 w 7188"/>
                <a:gd name="T65" fmla="*/ 1855 h 7188"/>
                <a:gd name="T66" fmla="*/ 6513 w 7188"/>
                <a:gd name="T67" fmla="*/ 2018 h 7188"/>
                <a:gd name="T68" fmla="*/ 6919 w 7188"/>
                <a:gd name="T69" fmla="*/ 1612 h 7188"/>
                <a:gd name="T70" fmla="*/ 5158 w 7188"/>
                <a:gd name="T71" fmla="*/ 2233 h 7188"/>
                <a:gd name="T72" fmla="*/ 4956 w 7188"/>
                <a:gd name="T73" fmla="*/ 2030 h 7188"/>
                <a:gd name="T74" fmla="*/ 5740 w 7188"/>
                <a:gd name="T75" fmla="*/ 1246 h 7188"/>
                <a:gd name="T76" fmla="*/ 5943 w 7188"/>
                <a:gd name="T77" fmla="*/ 1448 h 7188"/>
                <a:gd name="T78" fmla="*/ 5158 w 7188"/>
                <a:gd name="T79" fmla="*/ 2233 h 7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88" h="7188">
                  <a:moveTo>
                    <a:pt x="6919" y="1612"/>
                  </a:moveTo>
                  <a:lnTo>
                    <a:pt x="5577" y="269"/>
                  </a:lnTo>
                  <a:cubicBezTo>
                    <a:pt x="5308" y="0"/>
                    <a:pt x="4901" y="407"/>
                    <a:pt x="5170" y="676"/>
                  </a:cubicBezTo>
                  <a:lnTo>
                    <a:pt x="5333" y="839"/>
                  </a:lnTo>
                  <a:lnTo>
                    <a:pt x="4549" y="1623"/>
                  </a:lnTo>
                  <a:lnTo>
                    <a:pt x="3869" y="943"/>
                  </a:lnTo>
                  <a:cubicBezTo>
                    <a:pt x="3600" y="674"/>
                    <a:pt x="3193" y="1081"/>
                    <a:pt x="3462" y="1350"/>
                  </a:cubicBezTo>
                  <a:lnTo>
                    <a:pt x="3776" y="1664"/>
                  </a:lnTo>
                  <a:lnTo>
                    <a:pt x="3396" y="2043"/>
                  </a:lnTo>
                  <a:lnTo>
                    <a:pt x="4047" y="2694"/>
                  </a:lnTo>
                  <a:cubicBezTo>
                    <a:pt x="4315" y="2963"/>
                    <a:pt x="3909" y="3370"/>
                    <a:pt x="3640" y="3101"/>
                  </a:cubicBezTo>
                  <a:lnTo>
                    <a:pt x="2989" y="2450"/>
                  </a:lnTo>
                  <a:lnTo>
                    <a:pt x="2759" y="2681"/>
                  </a:lnTo>
                  <a:lnTo>
                    <a:pt x="3409" y="3331"/>
                  </a:lnTo>
                  <a:cubicBezTo>
                    <a:pt x="3678" y="3600"/>
                    <a:pt x="3272" y="4007"/>
                    <a:pt x="3003" y="3738"/>
                  </a:cubicBezTo>
                  <a:lnTo>
                    <a:pt x="2352" y="3087"/>
                  </a:lnTo>
                  <a:lnTo>
                    <a:pt x="2121" y="3318"/>
                  </a:lnTo>
                  <a:lnTo>
                    <a:pt x="2772" y="3969"/>
                  </a:lnTo>
                  <a:cubicBezTo>
                    <a:pt x="3041" y="4237"/>
                    <a:pt x="2635" y="4645"/>
                    <a:pt x="2365" y="4375"/>
                  </a:cubicBezTo>
                  <a:lnTo>
                    <a:pt x="1715" y="3725"/>
                  </a:lnTo>
                  <a:lnTo>
                    <a:pt x="1132" y="4308"/>
                  </a:lnTo>
                  <a:cubicBezTo>
                    <a:pt x="1019" y="4420"/>
                    <a:pt x="1019" y="4602"/>
                    <a:pt x="1132" y="4715"/>
                  </a:cubicBezTo>
                  <a:lnTo>
                    <a:pt x="1599" y="5182"/>
                  </a:lnTo>
                  <a:lnTo>
                    <a:pt x="269" y="6513"/>
                  </a:lnTo>
                  <a:cubicBezTo>
                    <a:pt x="0" y="6781"/>
                    <a:pt x="407" y="7188"/>
                    <a:pt x="676" y="6919"/>
                  </a:cubicBezTo>
                  <a:lnTo>
                    <a:pt x="2006" y="5589"/>
                  </a:lnTo>
                  <a:lnTo>
                    <a:pt x="2474" y="6057"/>
                  </a:lnTo>
                  <a:cubicBezTo>
                    <a:pt x="2586" y="6169"/>
                    <a:pt x="2768" y="6169"/>
                    <a:pt x="2881" y="6057"/>
                  </a:cubicBezTo>
                  <a:lnTo>
                    <a:pt x="5525" y="3413"/>
                  </a:lnTo>
                  <a:lnTo>
                    <a:pt x="5839" y="3727"/>
                  </a:lnTo>
                  <a:cubicBezTo>
                    <a:pt x="6105" y="3993"/>
                    <a:pt x="6518" y="3592"/>
                    <a:pt x="6245" y="3320"/>
                  </a:cubicBezTo>
                  <a:cubicBezTo>
                    <a:pt x="6160" y="3234"/>
                    <a:pt x="5745" y="2820"/>
                    <a:pt x="5565" y="2640"/>
                  </a:cubicBezTo>
                  <a:lnTo>
                    <a:pt x="6350" y="1855"/>
                  </a:lnTo>
                  <a:lnTo>
                    <a:pt x="6513" y="2018"/>
                  </a:lnTo>
                  <a:cubicBezTo>
                    <a:pt x="6781" y="2287"/>
                    <a:pt x="7188" y="1881"/>
                    <a:pt x="6919" y="1612"/>
                  </a:cubicBezTo>
                  <a:close/>
                  <a:moveTo>
                    <a:pt x="5158" y="2233"/>
                  </a:moveTo>
                  <a:lnTo>
                    <a:pt x="4956" y="2030"/>
                  </a:lnTo>
                  <a:lnTo>
                    <a:pt x="5740" y="1246"/>
                  </a:lnTo>
                  <a:lnTo>
                    <a:pt x="5943" y="1448"/>
                  </a:lnTo>
                  <a:lnTo>
                    <a:pt x="5158" y="2233"/>
                  </a:ln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6D71CDBC-D523-4901-BD32-255E2E3A6E67}"/>
                </a:ext>
              </a:extLst>
            </p:cNvPr>
            <p:cNvSpPr txBox="1"/>
            <p:nvPr/>
          </p:nvSpPr>
          <p:spPr>
            <a:xfrm>
              <a:off x="2877817" y="3197729"/>
              <a:ext cx="3481799" cy="52322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/>
                <a:t>请输入标题</a:t>
              </a:r>
            </a:p>
          </p:txBody>
        </p:sp>
      </p:grp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xmlns="" id="{4D93575F-8C28-444A-B229-5F26D9347A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263045"/>
              </p:ext>
            </p:extLst>
          </p:nvPr>
        </p:nvGraphicFramePr>
        <p:xfrm>
          <a:off x="3823252" y="1913834"/>
          <a:ext cx="4545496" cy="3030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74B86B1-BE4F-402A-8FEB-B62FD369C247}"/>
              </a:ext>
            </a:extLst>
          </p:cNvPr>
          <p:cNvSpPr/>
          <p:nvPr/>
        </p:nvSpPr>
        <p:spPr>
          <a:xfrm>
            <a:off x="463827" y="1070906"/>
            <a:ext cx="3359425" cy="2269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6A220D9-57F8-441C-A0A9-14A5D68A2552}"/>
              </a:ext>
            </a:extLst>
          </p:cNvPr>
          <p:cNvSpPr/>
          <p:nvPr/>
        </p:nvSpPr>
        <p:spPr>
          <a:xfrm>
            <a:off x="463826" y="3429000"/>
            <a:ext cx="3359425" cy="2269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64AA594-CE23-48DF-943F-F0F4DAA4C2D7}"/>
              </a:ext>
            </a:extLst>
          </p:cNvPr>
          <p:cNvSpPr/>
          <p:nvPr/>
        </p:nvSpPr>
        <p:spPr>
          <a:xfrm>
            <a:off x="8564218" y="1070906"/>
            <a:ext cx="3359425" cy="2269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0D2A2D1-2B1D-4B9B-A9B0-3B5FB2DFED01}"/>
              </a:ext>
            </a:extLst>
          </p:cNvPr>
          <p:cNvSpPr/>
          <p:nvPr/>
        </p:nvSpPr>
        <p:spPr>
          <a:xfrm>
            <a:off x="8564217" y="3429000"/>
            <a:ext cx="3359425" cy="2269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4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07CF21-8492-4443-B4AA-3839DBD7F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61ABD5-AB23-4E17-90B7-4DAD25C0BB1F}"/>
              </a:ext>
            </a:extLst>
          </p:cNvPr>
          <p:cNvSpPr txBox="1"/>
          <p:nvPr/>
        </p:nvSpPr>
        <p:spPr>
          <a:xfrm>
            <a:off x="5045725" y="2892305"/>
            <a:ext cx="8353051" cy="1107996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请输入标题</a:t>
            </a:r>
          </a:p>
        </p:txBody>
      </p:sp>
      <p:sp>
        <p:nvSpPr>
          <p:cNvPr id="7" name="throat_161078">
            <a:extLst>
              <a:ext uri="{FF2B5EF4-FFF2-40B4-BE49-F238E27FC236}">
                <a16:creationId xmlns:a16="http://schemas.microsoft.com/office/drawing/2014/main" xmlns="" id="{F35EC1CF-4B74-4652-9132-7B5DE696C387}"/>
              </a:ext>
            </a:extLst>
          </p:cNvPr>
          <p:cNvSpPr>
            <a:spLocks noChangeAspect="1"/>
          </p:cNvSpPr>
          <p:nvPr/>
        </p:nvSpPr>
        <p:spPr bwMode="auto">
          <a:xfrm>
            <a:off x="3838949" y="2880094"/>
            <a:ext cx="917665" cy="10978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05734" h="605014">
                <a:moveTo>
                  <a:pt x="52294" y="414911"/>
                </a:moveTo>
                <a:lnTo>
                  <a:pt x="202296" y="414911"/>
                </a:lnTo>
                <a:cubicBezTo>
                  <a:pt x="236454" y="414911"/>
                  <a:pt x="264301" y="442717"/>
                  <a:pt x="264301" y="476827"/>
                </a:cubicBezTo>
                <a:lnTo>
                  <a:pt x="264301" y="604551"/>
                </a:lnTo>
                <a:lnTo>
                  <a:pt x="264301" y="605014"/>
                </a:lnTo>
                <a:lnTo>
                  <a:pt x="181596" y="605014"/>
                </a:lnTo>
                <a:cubicBezTo>
                  <a:pt x="184474" y="578227"/>
                  <a:pt x="182432" y="550884"/>
                  <a:pt x="175748" y="524932"/>
                </a:cubicBezTo>
                <a:cubicBezTo>
                  <a:pt x="172964" y="511955"/>
                  <a:pt x="167580" y="497959"/>
                  <a:pt x="156627" y="490359"/>
                </a:cubicBezTo>
                <a:cubicBezTo>
                  <a:pt x="139269" y="477846"/>
                  <a:pt x="116249" y="485168"/>
                  <a:pt x="95085" y="487949"/>
                </a:cubicBezTo>
                <a:cubicBezTo>
                  <a:pt x="73922" y="490822"/>
                  <a:pt x="46539" y="482666"/>
                  <a:pt x="45611" y="461533"/>
                </a:cubicBezTo>
                <a:cubicBezTo>
                  <a:pt x="45054" y="445220"/>
                  <a:pt x="61948" y="427424"/>
                  <a:pt x="52294" y="414911"/>
                </a:cubicBezTo>
                <a:close/>
                <a:moveTo>
                  <a:pt x="300903" y="2"/>
                </a:moveTo>
                <a:cubicBezTo>
                  <a:pt x="324149" y="-79"/>
                  <a:pt x="347198" y="2540"/>
                  <a:pt x="369527" y="9538"/>
                </a:cubicBezTo>
                <a:cubicBezTo>
                  <a:pt x="438883" y="31137"/>
                  <a:pt x="490690" y="96397"/>
                  <a:pt x="502760" y="168330"/>
                </a:cubicBezTo>
                <a:cubicBezTo>
                  <a:pt x="514737" y="239801"/>
                  <a:pt x="489762" y="315164"/>
                  <a:pt x="442039" y="370969"/>
                </a:cubicBezTo>
                <a:cubicBezTo>
                  <a:pt x="430526" y="384410"/>
                  <a:pt x="418085" y="396924"/>
                  <a:pt x="409915" y="412683"/>
                </a:cubicBezTo>
                <a:cubicBezTo>
                  <a:pt x="401187" y="430481"/>
                  <a:pt x="387075" y="470712"/>
                  <a:pt x="397845" y="604661"/>
                </a:cubicBezTo>
                <a:lnTo>
                  <a:pt x="288845" y="604661"/>
                </a:lnTo>
                <a:lnTo>
                  <a:pt x="288845" y="477016"/>
                </a:lnTo>
                <a:cubicBezTo>
                  <a:pt x="288845" y="429554"/>
                  <a:pt x="249850" y="390621"/>
                  <a:pt x="202313" y="390621"/>
                </a:cubicBezTo>
                <a:lnTo>
                  <a:pt x="39370" y="390621"/>
                </a:lnTo>
                <a:cubicBezTo>
                  <a:pt x="43176" y="383761"/>
                  <a:pt x="49861" y="376623"/>
                  <a:pt x="51347" y="368929"/>
                </a:cubicBezTo>
                <a:cubicBezTo>
                  <a:pt x="56732" y="341120"/>
                  <a:pt x="-461" y="337319"/>
                  <a:pt x="3" y="309510"/>
                </a:cubicBezTo>
                <a:cubicBezTo>
                  <a:pt x="468" y="295142"/>
                  <a:pt x="16344" y="286984"/>
                  <a:pt x="27857" y="278363"/>
                </a:cubicBezTo>
                <a:cubicBezTo>
                  <a:pt x="53389" y="258711"/>
                  <a:pt x="62024" y="223579"/>
                  <a:pt x="64345" y="191505"/>
                </a:cubicBezTo>
                <a:cubicBezTo>
                  <a:pt x="66759" y="159339"/>
                  <a:pt x="65738" y="125689"/>
                  <a:pt x="78736" y="95933"/>
                </a:cubicBezTo>
                <a:cubicBezTo>
                  <a:pt x="103247" y="39851"/>
                  <a:pt x="170560" y="16862"/>
                  <a:pt x="231095" y="6665"/>
                </a:cubicBezTo>
                <a:cubicBezTo>
                  <a:pt x="254213" y="2865"/>
                  <a:pt x="277657" y="84"/>
                  <a:pt x="300903" y="2"/>
                </a:cubicBezTo>
                <a:close/>
              </a:path>
            </a:pathLst>
          </a:custGeom>
          <a:solidFill>
            <a:srgbClr val="CBA8F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2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ACBD5E5-30F5-4E99-9FAD-510247F02B79}"/>
              </a:ext>
            </a:extLst>
          </p:cNvPr>
          <p:cNvGrpSpPr/>
          <p:nvPr/>
        </p:nvGrpSpPr>
        <p:grpSpPr>
          <a:xfrm>
            <a:off x="477348" y="101240"/>
            <a:ext cx="4185990" cy="609685"/>
            <a:chOff x="477348" y="101240"/>
            <a:chExt cx="4185990" cy="6096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53EBEA2-D0C2-46B5-B095-AC412326C504}"/>
                </a:ext>
              </a:extLst>
            </p:cNvPr>
            <p:cNvSpPr txBox="1"/>
            <p:nvPr/>
          </p:nvSpPr>
          <p:spPr>
            <a:xfrm>
              <a:off x="1181539" y="215990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7" name="throat_161078">
              <a:extLst>
                <a:ext uri="{FF2B5EF4-FFF2-40B4-BE49-F238E27FC236}">
                  <a16:creationId xmlns:a16="http://schemas.microsoft.com/office/drawing/2014/main" xmlns="" id="{24289B1D-FB51-4157-A846-DEF68DFE8E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7348" y="101240"/>
              <a:ext cx="509638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34" h="605014">
                  <a:moveTo>
                    <a:pt x="52294" y="414911"/>
                  </a:moveTo>
                  <a:lnTo>
                    <a:pt x="202296" y="414911"/>
                  </a:lnTo>
                  <a:cubicBezTo>
                    <a:pt x="236454" y="414911"/>
                    <a:pt x="264301" y="442717"/>
                    <a:pt x="264301" y="476827"/>
                  </a:cubicBezTo>
                  <a:lnTo>
                    <a:pt x="264301" y="604551"/>
                  </a:lnTo>
                  <a:lnTo>
                    <a:pt x="264301" y="605014"/>
                  </a:lnTo>
                  <a:lnTo>
                    <a:pt x="181596" y="605014"/>
                  </a:lnTo>
                  <a:cubicBezTo>
                    <a:pt x="184474" y="578227"/>
                    <a:pt x="182432" y="550884"/>
                    <a:pt x="175748" y="524932"/>
                  </a:cubicBezTo>
                  <a:cubicBezTo>
                    <a:pt x="172964" y="511955"/>
                    <a:pt x="167580" y="497959"/>
                    <a:pt x="156627" y="490359"/>
                  </a:cubicBezTo>
                  <a:cubicBezTo>
                    <a:pt x="139269" y="477846"/>
                    <a:pt x="116249" y="485168"/>
                    <a:pt x="95085" y="487949"/>
                  </a:cubicBezTo>
                  <a:cubicBezTo>
                    <a:pt x="73922" y="490822"/>
                    <a:pt x="46539" y="482666"/>
                    <a:pt x="45611" y="461533"/>
                  </a:cubicBezTo>
                  <a:cubicBezTo>
                    <a:pt x="45054" y="445220"/>
                    <a:pt x="61948" y="427424"/>
                    <a:pt x="52294" y="414911"/>
                  </a:cubicBezTo>
                  <a:close/>
                  <a:moveTo>
                    <a:pt x="300903" y="2"/>
                  </a:moveTo>
                  <a:cubicBezTo>
                    <a:pt x="324149" y="-79"/>
                    <a:pt x="347198" y="2540"/>
                    <a:pt x="369527" y="9538"/>
                  </a:cubicBezTo>
                  <a:cubicBezTo>
                    <a:pt x="438883" y="31137"/>
                    <a:pt x="490690" y="96397"/>
                    <a:pt x="502760" y="168330"/>
                  </a:cubicBezTo>
                  <a:cubicBezTo>
                    <a:pt x="514737" y="239801"/>
                    <a:pt x="489762" y="315164"/>
                    <a:pt x="442039" y="370969"/>
                  </a:cubicBezTo>
                  <a:cubicBezTo>
                    <a:pt x="430526" y="384410"/>
                    <a:pt x="418085" y="396924"/>
                    <a:pt x="409915" y="412683"/>
                  </a:cubicBezTo>
                  <a:cubicBezTo>
                    <a:pt x="401187" y="430481"/>
                    <a:pt x="387075" y="470712"/>
                    <a:pt x="397845" y="604661"/>
                  </a:cubicBezTo>
                  <a:lnTo>
                    <a:pt x="288845" y="604661"/>
                  </a:lnTo>
                  <a:lnTo>
                    <a:pt x="288845" y="477016"/>
                  </a:lnTo>
                  <a:cubicBezTo>
                    <a:pt x="288845" y="429554"/>
                    <a:pt x="249850" y="390621"/>
                    <a:pt x="202313" y="390621"/>
                  </a:cubicBezTo>
                  <a:lnTo>
                    <a:pt x="39370" y="390621"/>
                  </a:lnTo>
                  <a:cubicBezTo>
                    <a:pt x="43176" y="383761"/>
                    <a:pt x="49861" y="376623"/>
                    <a:pt x="51347" y="368929"/>
                  </a:cubicBezTo>
                  <a:cubicBezTo>
                    <a:pt x="56732" y="341120"/>
                    <a:pt x="-461" y="337319"/>
                    <a:pt x="3" y="309510"/>
                  </a:cubicBezTo>
                  <a:cubicBezTo>
                    <a:pt x="468" y="295142"/>
                    <a:pt x="16344" y="286984"/>
                    <a:pt x="27857" y="278363"/>
                  </a:cubicBezTo>
                  <a:cubicBezTo>
                    <a:pt x="53389" y="258711"/>
                    <a:pt x="62024" y="223579"/>
                    <a:pt x="64345" y="191505"/>
                  </a:cubicBezTo>
                  <a:cubicBezTo>
                    <a:pt x="66759" y="159339"/>
                    <a:pt x="65738" y="125689"/>
                    <a:pt x="78736" y="95933"/>
                  </a:cubicBezTo>
                  <a:cubicBezTo>
                    <a:pt x="103247" y="39851"/>
                    <a:pt x="170560" y="16862"/>
                    <a:pt x="231095" y="6665"/>
                  </a:cubicBezTo>
                  <a:cubicBezTo>
                    <a:pt x="254213" y="2865"/>
                    <a:pt x="277657" y="84"/>
                    <a:pt x="300903" y="2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92D8511-8D12-4239-B155-E214B2B01578}"/>
              </a:ext>
            </a:extLst>
          </p:cNvPr>
          <p:cNvGrpSpPr/>
          <p:nvPr/>
        </p:nvGrpSpPr>
        <p:grpSpPr>
          <a:xfrm>
            <a:off x="2187643" y="1439333"/>
            <a:ext cx="8128000" cy="5418667"/>
            <a:chOff x="2032000" y="719666"/>
            <a:chExt cx="8128000" cy="5418667"/>
          </a:xfrm>
        </p:grpSpPr>
        <p:graphicFrame>
          <p:nvGraphicFramePr>
            <p:cNvPr id="8" name="图示 7">
              <a:extLst>
                <a:ext uri="{FF2B5EF4-FFF2-40B4-BE49-F238E27FC236}">
                  <a16:creationId xmlns:a16="http://schemas.microsoft.com/office/drawing/2014/main" xmlns="" id="{29F5936F-B8FA-42E6-9135-FB89350EB2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3319693"/>
                </p:ext>
              </p:extLst>
            </p:nvPr>
          </p:nvGraphicFramePr>
          <p:xfrm>
            <a:off x="2032000" y="719666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9" name="transfusion_165921">
              <a:extLst>
                <a:ext uri="{FF2B5EF4-FFF2-40B4-BE49-F238E27FC236}">
                  <a16:creationId xmlns:a16="http://schemas.microsoft.com/office/drawing/2014/main" xmlns="" id="{72B10C6C-23E8-47A4-A36B-CF6A011537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24740" y="4557030"/>
              <a:ext cx="540000" cy="663271"/>
            </a:xfrm>
            <a:custGeom>
              <a:avLst/>
              <a:gdLst>
                <a:gd name="T0" fmla="*/ 4199 w 5301"/>
                <a:gd name="T1" fmla="*/ 1059 h 6521"/>
                <a:gd name="T2" fmla="*/ 4272 w 5301"/>
                <a:gd name="T3" fmla="*/ 735 h 6521"/>
                <a:gd name="T4" fmla="*/ 3537 w 5301"/>
                <a:gd name="T5" fmla="*/ 0 h 6521"/>
                <a:gd name="T6" fmla="*/ 2857 w 5301"/>
                <a:gd name="T7" fmla="*/ 457 h 6521"/>
                <a:gd name="T8" fmla="*/ 277 w 5301"/>
                <a:gd name="T9" fmla="*/ 457 h 6521"/>
                <a:gd name="T10" fmla="*/ 0 w 5301"/>
                <a:gd name="T11" fmla="*/ 735 h 6521"/>
                <a:gd name="T12" fmla="*/ 0 w 5301"/>
                <a:gd name="T13" fmla="*/ 6241 h 6521"/>
                <a:gd name="T14" fmla="*/ 277 w 5301"/>
                <a:gd name="T15" fmla="*/ 6519 h 6521"/>
                <a:gd name="T16" fmla="*/ 541 w 5301"/>
                <a:gd name="T17" fmla="*/ 6255 h 6521"/>
                <a:gd name="T18" fmla="*/ 541 w 5301"/>
                <a:gd name="T19" fmla="*/ 1013 h 6521"/>
                <a:gd name="T20" fmla="*/ 2857 w 5301"/>
                <a:gd name="T21" fmla="*/ 1013 h 6521"/>
                <a:gd name="T22" fmla="*/ 2880 w 5301"/>
                <a:gd name="T23" fmla="*/ 1061 h 6521"/>
                <a:gd name="T24" fmla="*/ 1789 w 5301"/>
                <a:gd name="T25" fmla="*/ 2428 h 6521"/>
                <a:gd name="T26" fmla="*/ 1789 w 5301"/>
                <a:gd name="T27" fmla="*/ 3565 h 6521"/>
                <a:gd name="T28" fmla="*/ 3191 w 5301"/>
                <a:gd name="T29" fmla="*/ 4967 h 6521"/>
                <a:gd name="T30" fmla="*/ 3228 w 5301"/>
                <a:gd name="T31" fmla="*/ 4967 h 6521"/>
                <a:gd name="T32" fmla="*/ 3191 w 5301"/>
                <a:gd name="T33" fmla="*/ 5023 h 6521"/>
                <a:gd name="T34" fmla="*/ 3080 w 5301"/>
                <a:gd name="T35" fmla="*/ 5189 h 6521"/>
                <a:gd name="T36" fmla="*/ 2983 w 5301"/>
                <a:gd name="T37" fmla="*/ 5744 h 6521"/>
                <a:gd name="T38" fmla="*/ 3149 w 5301"/>
                <a:gd name="T39" fmla="*/ 6188 h 6521"/>
                <a:gd name="T40" fmla="*/ 3691 w 5301"/>
                <a:gd name="T41" fmla="*/ 6521 h 6521"/>
                <a:gd name="T42" fmla="*/ 3885 w 5301"/>
                <a:gd name="T43" fmla="*/ 6424 h 6521"/>
                <a:gd name="T44" fmla="*/ 3885 w 5301"/>
                <a:gd name="T45" fmla="*/ 6036 h 6521"/>
                <a:gd name="T46" fmla="*/ 3525 w 5301"/>
                <a:gd name="T47" fmla="*/ 5731 h 6521"/>
                <a:gd name="T48" fmla="*/ 3720 w 5301"/>
                <a:gd name="T49" fmla="*/ 5189 h 6521"/>
                <a:gd name="T50" fmla="*/ 3799 w 5301"/>
                <a:gd name="T51" fmla="*/ 4968 h 6521"/>
                <a:gd name="T52" fmla="*/ 3900 w 5301"/>
                <a:gd name="T53" fmla="*/ 4968 h 6521"/>
                <a:gd name="T54" fmla="*/ 5301 w 5301"/>
                <a:gd name="T55" fmla="*/ 3567 h 6521"/>
                <a:gd name="T56" fmla="*/ 5301 w 5301"/>
                <a:gd name="T57" fmla="*/ 2429 h 6521"/>
                <a:gd name="T58" fmla="*/ 4199 w 5301"/>
                <a:gd name="T59" fmla="*/ 1059 h 6521"/>
                <a:gd name="T60" fmla="*/ 3537 w 5301"/>
                <a:gd name="T61" fmla="*/ 541 h 6521"/>
                <a:gd name="T62" fmla="*/ 3732 w 5301"/>
                <a:gd name="T63" fmla="*/ 736 h 6521"/>
                <a:gd name="T64" fmla="*/ 3537 w 5301"/>
                <a:gd name="T65" fmla="*/ 931 h 6521"/>
                <a:gd name="T66" fmla="*/ 3343 w 5301"/>
                <a:gd name="T67" fmla="*/ 736 h 6521"/>
                <a:gd name="T68" fmla="*/ 3537 w 5301"/>
                <a:gd name="T69" fmla="*/ 541 h 6521"/>
                <a:gd name="T70" fmla="*/ 3191 w 5301"/>
                <a:gd name="T71" fmla="*/ 1568 h 6521"/>
                <a:gd name="T72" fmla="*/ 3899 w 5301"/>
                <a:gd name="T73" fmla="*/ 1568 h 6521"/>
                <a:gd name="T74" fmla="*/ 4759 w 5301"/>
                <a:gd name="T75" fmla="*/ 2428 h 6521"/>
                <a:gd name="T76" fmla="*/ 4759 w 5301"/>
                <a:gd name="T77" fmla="*/ 2719 h 6521"/>
                <a:gd name="T78" fmla="*/ 2331 w 5301"/>
                <a:gd name="T79" fmla="*/ 2719 h 6521"/>
                <a:gd name="T80" fmla="*/ 2331 w 5301"/>
                <a:gd name="T81" fmla="*/ 2441 h 6521"/>
                <a:gd name="T82" fmla="*/ 3191 w 5301"/>
                <a:gd name="T83" fmla="*/ 1568 h 6521"/>
                <a:gd name="T84" fmla="*/ 3897 w 5301"/>
                <a:gd name="T85" fmla="*/ 4439 h 6521"/>
                <a:gd name="T86" fmla="*/ 3189 w 5301"/>
                <a:gd name="T87" fmla="*/ 4439 h 6521"/>
                <a:gd name="T88" fmla="*/ 2329 w 5301"/>
                <a:gd name="T89" fmla="*/ 3579 h 6521"/>
                <a:gd name="T90" fmla="*/ 2329 w 5301"/>
                <a:gd name="T91" fmla="*/ 3273 h 6521"/>
                <a:gd name="T92" fmla="*/ 4757 w 5301"/>
                <a:gd name="T93" fmla="*/ 3273 h 6521"/>
                <a:gd name="T94" fmla="*/ 4757 w 5301"/>
                <a:gd name="T95" fmla="*/ 3579 h 6521"/>
                <a:gd name="T96" fmla="*/ 3897 w 5301"/>
                <a:gd name="T97" fmla="*/ 4439 h 6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01" h="6521">
                  <a:moveTo>
                    <a:pt x="4199" y="1059"/>
                  </a:moveTo>
                  <a:cubicBezTo>
                    <a:pt x="4247" y="961"/>
                    <a:pt x="4272" y="851"/>
                    <a:pt x="4272" y="735"/>
                  </a:cubicBezTo>
                  <a:cubicBezTo>
                    <a:pt x="4272" y="332"/>
                    <a:pt x="3939" y="0"/>
                    <a:pt x="3537" y="0"/>
                  </a:cubicBezTo>
                  <a:cubicBezTo>
                    <a:pt x="3233" y="0"/>
                    <a:pt x="2968" y="191"/>
                    <a:pt x="2857" y="457"/>
                  </a:cubicBezTo>
                  <a:lnTo>
                    <a:pt x="277" y="457"/>
                  </a:lnTo>
                  <a:cubicBezTo>
                    <a:pt x="125" y="457"/>
                    <a:pt x="0" y="583"/>
                    <a:pt x="0" y="735"/>
                  </a:cubicBezTo>
                  <a:lnTo>
                    <a:pt x="0" y="6241"/>
                  </a:lnTo>
                  <a:cubicBezTo>
                    <a:pt x="0" y="6393"/>
                    <a:pt x="125" y="6519"/>
                    <a:pt x="277" y="6519"/>
                  </a:cubicBezTo>
                  <a:cubicBezTo>
                    <a:pt x="429" y="6519"/>
                    <a:pt x="541" y="6393"/>
                    <a:pt x="541" y="6255"/>
                  </a:cubicBezTo>
                  <a:lnTo>
                    <a:pt x="541" y="1013"/>
                  </a:lnTo>
                  <a:lnTo>
                    <a:pt x="2857" y="1013"/>
                  </a:lnTo>
                  <a:cubicBezTo>
                    <a:pt x="2864" y="1029"/>
                    <a:pt x="2872" y="1045"/>
                    <a:pt x="2880" y="1061"/>
                  </a:cubicBezTo>
                  <a:cubicBezTo>
                    <a:pt x="2255" y="1201"/>
                    <a:pt x="1789" y="1759"/>
                    <a:pt x="1789" y="2428"/>
                  </a:cubicBezTo>
                  <a:lnTo>
                    <a:pt x="1789" y="3565"/>
                  </a:lnTo>
                  <a:cubicBezTo>
                    <a:pt x="1789" y="4343"/>
                    <a:pt x="2413" y="4967"/>
                    <a:pt x="3191" y="4967"/>
                  </a:cubicBezTo>
                  <a:lnTo>
                    <a:pt x="3228" y="4967"/>
                  </a:lnTo>
                  <a:cubicBezTo>
                    <a:pt x="3219" y="4984"/>
                    <a:pt x="3207" y="5005"/>
                    <a:pt x="3191" y="5023"/>
                  </a:cubicBezTo>
                  <a:cubicBezTo>
                    <a:pt x="3149" y="5079"/>
                    <a:pt x="3108" y="5120"/>
                    <a:pt x="3080" y="5189"/>
                  </a:cubicBezTo>
                  <a:cubicBezTo>
                    <a:pt x="2969" y="5384"/>
                    <a:pt x="2983" y="5592"/>
                    <a:pt x="2983" y="5744"/>
                  </a:cubicBezTo>
                  <a:cubicBezTo>
                    <a:pt x="2983" y="5965"/>
                    <a:pt x="3108" y="6147"/>
                    <a:pt x="3149" y="6188"/>
                  </a:cubicBezTo>
                  <a:cubicBezTo>
                    <a:pt x="3247" y="6299"/>
                    <a:pt x="3621" y="6521"/>
                    <a:pt x="3691" y="6521"/>
                  </a:cubicBezTo>
                  <a:cubicBezTo>
                    <a:pt x="3760" y="6521"/>
                    <a:pt x="3829" y="6493"/>
                    <a:pt x="3885" y="6424"/>
                  </a:cubicBezTo>
                  <a:cubicBezTo>
                    <a:pt x="3996" y="6313"/>
                    <a:pt x="3996" y="6147"/>
                    <a:pt x="3885" y="6036"/>
                  </a:cubicBezTo>
                  <a:cubicBezTo>
                    <a:pt x="3803" y="5953"/>
                    <a:pt x="3537" y="5872"/>
                    <a:pt x="3525" y="5731"/>
                  </a:cubicBezTo>
                  <a:cubicBezTo>
                    <a:pt x="3501" y="5471"/>
                    <a:pt x="3692" y="5259"/>
                    <a:pt x="3720" y="5189"/>
                  </a:cubicBezTo>
                  <a:cubicBezTo>
                    <a:pt x="3760" y="5119"/>
                    <a:pt x="3787" y="5043"/>
                    <a:pt x="3799" y="4968"/>
                  </a:cubicBezTo>
                  <a:lnTo>
                    <a:pt x="3900" y="4968"/>
                  </a:lnTo>
                  <a:cubicBezTo>
                    <a:pt x="4663" y="4968"/>
                    <a:pt x="5301" y="4344"/>
                    <a:pt x="5301" y="3567"/>
                  </a:cubicBezTo>
                  <a:lnTo>
                    <a:pt x="5301" y="2429"/>
                  </a:lnTo>
                  <a:cubicBezTo>
                    <a:pt x="5299" y="1755"/>
                    <a:pt x="4829" y="1196"/>
                    <a:pt x="4199" y="1059"/>
                  </a:cubicBezTo>
                  <a:close/>
                  <a:moveTo>
                    <a:pt x="3537" y="541"/>
                  </a:moveTo>
                  <a:cubicBezTo>
                    <a:pt x="3648" y="541"/>
                    <a:pt x="3732" y="624"/>
                    <a:pt x="3732" y="736"/>
                  </a:cubicBezTo>
                  <a:cubicBezTo>
                    <a:pt x="3732" y="848"/>
                    <a:pt x="3649" y="931"/>
                    <a:pt x="3537" y="931"/>
                  </a:cubicBezTo>
                  <a:cubicBezTo>
                    <a:pt x="3427" y="931"/>
                    <a:pt x="3343" y="848"/>
                    <a:pt x="3343" y="736"/>
                  </a:cubicBezTo>
                  <a:cubicBezTo>
                    <a:pt x="3343" y="624"/>
                    <a:pt x="3440" y="541"/>
                    <a:pt x="3537" y="541"/>
                  </a:cubicBezTo>
                  <a:close/>
                  <a:moveTo>
                    <a:pt x="3191" y="1568"/>
                  </a:moveTo>
                  <a:lnTo>
                    <a:pt x="3899" y="1568"/>
                  </a:lnTo>
                  <a:cubicBezTo>
                    <a:pt x="4371" y="1568"/>
                    <a:pt x="4759" y="1956"/>
                    <a:pt x="4759" y="2428"/>
                  </a:cubicBezTo>
                  <a:lnTo>
                    <a:pt x="4759" y="2719"/>
                  </a:lnTo>
                  <a:lnTo>
                    <a:pt x="2331" y="2719"/>
                  </a:lnTo>
                  <a:lnTo>
                    <a:pt x="2331" y="2441"/>
                  </a:lnTo>
                  <a:cubicBezTo>
                    <a:pt x="2331" y="1969"/>
                    <a:pt x="2719" y="1568"/>
                    <a:pt x="3191" y="1568"/>
                  </a:cubicBezTo>
                  <a:close/>
                  <a:moveTo>
                    <a:pt x="3897" y="4439"/>
                  </a:moveTo>
                  <a:lnTo>
                    <a:pt x="3189" y="4439"/>
                  </a:lnTo>
                  <a:cubicBezTo>
                    <a:pt x="2717" y="4439"/>
                    <a:pt x="2329" y="4051"/>
                    <a:pt x="2329" y="3579"/>
                  </a:cubicBezTo>
                  <a:lnTo>
                    <a:pt x="2329" y="3273"/>
                  </a:lnTo>
                  <a:lnTo>
                    <a:pt x="4757" y="3273"/>
                  </a:lnTo>
                  <a:lnTo>
                    <a:pt x="4757" y="3579"/>
                  </a:lnTo>
                  <a:cubicBezTo>
                    <a:pt x="4757" y="4051"/>
                    <a:pt x="4369" y="4439"/>
                    <a:pt x="3897" y="44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onometer_210540">
              <a:extLst>
                <a:ext uri="{FF2B5EF4-FFF2-40B4-BE49-F238E27FC236}">
                  <a16:creationId xmlns:a16="http://schemas.microsoft.com/office/drawing/2014/main" xmlns="" id="{9B953C2E-B344-412B-8C99-3E9ACF9C903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2684" y="4617417"/>
              <a:ext cx="609685" cy="54249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605098" h="538414">
                  <a:moveTo>
                    <a:pt x="215494" y="447809"/>
                  </a:moveTo>
                  <a:lnTo>
                    <a:pt x="215494" y="506447"/>
                  </a:lnTo>
                  <a:lnTo>
                    <a:pt x="261428" y="506447"/>
                  </a:lnTo>
                  <a:cubicBezTo>
                    <a:pt x="278140" y="506447"/>
                    <a:pt x="290249" y="494060"/>
                    <a:pt x="290249" y="477078"/>
                  </a:cubicBezTo>
                  <a:cubicBezTo>
                    <a:pt x="290249" y="460096"/>
                    <a:pt x="278140" y="447809"/>
                    <a:pt x="261428" y="447809"/>
                  </a:cubicBezTo>
                  <a:close/>
                  <a:moveTo>
                    <a:pt x="183470" y="432746"/>
                  </a:moveTo>
                  <a:lnTo>
                    <a:pt x="183470" y="465621"/>
                  </a:lnTo>
                  <a:lnTo>
                    <a:pt x="177244" y="468190"/>
                  </a:lnTo>
                  <a:cubicBezTo>
                    <a:pt x="174531" y="470898"/>
                    <a:pt x="172856" y="474643"/>
                    <a:pt x="172856" y="478786"/>
                  </a:cubicBezTo>
                  <a:cubicBezTo>
                    <a:pt x="172856" y="482929"/>
                    <a:pt x="174531" y="486674"/>
                    <a:pt x="177244" y="489382"/>
                  </a:cubicBezTo>
                  <a:lnTo>
                    <a:pt x="183470" y="491951"/>
                  </a:lnTo>
                  <a:lnTo>
                    <a:pt x="183470" y="522431"/>
                  </a:lnTo>
                  <a:lnTo>
                    <a:pt x="184560" y="525046"/>
                  </a:lnTo>
                  <a:lnTo>
                    <a:pt x="169543" y="522016"/>
                  </a:lnTo>
                  <a:cubicBezTo>
                    <a:pt x="152664" y="514879"/>
                    <a:pt x="140848" y="498180"/>
                    <a:pt x="140848" y="478786"/>
                  </a:cubicBezTo>
                  <a:cubicBezTo>
                    <a:pt x="140848" y="459392"/>
                    <a:pt x="152664" y="442693"/>
                    <a:pt x="169543" y="435556"/>
                  </a:cubicBezTo>
                  <a:close/>
                  <a:moveTo>
                    <a:pt x="199482" y="415842"/>
                  </a:moveTo>
                  <a:lnTo>
                    <a:pt x="261428" y="415842"/>
                  </a:lnTo>
                  <a:cubicBezTo>
                    <a:pt x="287022" y="415842"/>
                    <a:pt x="308450" y="430957"/>
                    <a:pt x="317564" y="453013"/>
                  </a:cubicBezTo>
                  <a:lnTo>
                    <a:pt x="320714" y="469114"/>
                  </a:lnTo>
                  <a:lnTo>
                    <a:pt x="306244" y="469114"/>
                  </a:lnTo>
                  <a:cubicBezTo>
                    <a:pt x="297439" y="469114"/>
                    <a:pt x="290235" y="476308"/>
                    <a:pt x="290235" y="485100"/>
                  </a:cubicBezTo>
                  <a:cubicBezTo>
                    <a:pt x="290235" y="493992"/>
                    <a:pt x="297439" y="501085"/>
                    <a:pt x="306244" y="501085"/>
                  </a:cubicBezTo>
                  <a:lnTo>
                    <a:pt x="317579" y="501085"/>
                  </a:lnTo>
                  <a:lnTo>
                    <a:pt x="317564" y="501159"/>
                  </a:lnTo>
                  <a:cubicBezTo>
                    <a:pt x="308450" y="523242"/>
                    <a:pt x="287022" y="538414"/>
                    <a:pt x="261428" y="538414"/>
                  </a:cubicBezTo>
                  <a:lnTo>
                    <a:pt x="199482" y="538414"/>
                  </a:lnTo>
                  <a:cubicBezTo>
                    <a:pt x="195079" y="538414"/>
                    <a:pt x="191076" y="536616"/>
                    <a:pt x="188174" y="533719"/>
                  </a:cubicBezTo>
                  <a:lnTo>
                    <a:pt x="184560" y="525046"/>
                  </a:lnTo>
                  <a:lnTo>
                    <a:pt x="187859" y="525712"/>
                  </a:lnTo>
                  <a:cubicBezTo>
                    <a:pt x="196662" y="525712"/>
                    <a:pt x="203863" y="518523"/>
                    <a:pt x="203863" y="509737"/>
                  </a:cubicBezTo>
                  <a:cubicBezTo>
                    <a:pt x="203863" y="500951"/>
                    <a:pt x="196662" y="493762"/>
                    <a:pt x="187859" y="493762"/>
                  </a:cubicBezTo>
                  <a:lnTo>
                    <a:pt x="183470" y="491951"/>
                  </a:lnTo>
                  <a:lnTo>
                    <a:pt x="183470" y="465621"/>
                  </a:lnTo>
                  <a:lnTo>
                    <a:pt x="187859" y="463810"/>
                  </a:lnTo>
                  <a:cubicBezTo>
                    <a:pt x="196662" y="463810"/>
                    <a:pt x="203863" y="456621"/>
                    <a:pt x="203863" y="447835"/>
                  </a:cubicBezTo>
                  <a:cubicBezTo>
                    <a:pt x="203863" y="439049"/>
                    <a:pt x="196662" y="431860"/>
                    <a:pt x="187859" y="431860"/>
                  </a:cubicBezTo>
                  <a:lnTo>
                    <a:pt x="183470" y="432746"/>
                  </a:lnTo>
                  <a:lnTo>
                    <a:pt x="183470" y="431825"/>
                  </a:lnTo>
                  <a:cubicBezTo>
                    <a:pt x="183470" y="423034"/>
                    <a:pt x="190676" y="415842"/>
                    <a:pt x="199482" y="415842"/>
                  </a:cubicBezTo>
                  <a:close/>
                  <a:moveTo>
                    <a:pt x="210194" y="277220"/>
                  </a:moveTo>
                  <a:lnTo>
                    <a:pt x="210222" y="277287"/>
                  </a:lnTo>
                  <a:lnTo>
                    <a:pt x="210194" y="277355"/>
                  </a:lnTo>
                  <a:close/>
                  <a:moveTo>
                    <a:pt x="471518" y="261304"/>
                  </a:moveTo>
                  <a:lnTo>
                    <a:pt x="490739" y="261304"/>
                  </a:lnTo>
                  <a:cubicBezTo>
                    <a:pt x="522556" y="261304"/>
                    <a:pt x="551871" y="274492"/>
                    <a:pt x="573282" y="298470"/>
                  </a:cubicBezTo>
                  <a:cubicBezTo>
                    <a:pt x="593792" y="321349"/>
                    <a:pt x="605098" y="351621"/>
                    <a:pt x="605098" y="383792"/>
                  </a:cubicBezTo>
                  <a:cubicBezTo>
                    <a:pt x="605098" y="449532"/>
                    <a:pt x="552471" y="501085"/>
                    <a:pt x="485436" y="501085"/>
                  </a:cubicBezTo>
                  <a:lnTo>
                    <a:pt x="317579" y="501085"/>
                  </a:lnTo>
                  <a:lnTo>
                    <a:pt x="322272" y="477078"/>
                  </a:lnTo>
                  <a:lnTo>
                    <a:pt x="320714" y="469114"/>
                  </a:lnTo>
                  <a:lnTo>
                    <a:pt x="485436" y="469114"/>
                  </a:lnTo>
                  <a:cubicBezTo>
                    <a:pt x="534562" y="469114"/>
                    <a:pt x="573082" y="431648"/>
                    <a:pt x="573082" y="383792"/>
                  </a:cubicBezTo>
                  <a:cubicBezTo>
                    <a:pt x="573082" y="359514"/>
                    <a:pt x="564677" y="336735"/>
                    <a:pt x="549469" y="319751"/>
                  </a:cubicBezTo>
                  <a:cubicBezTo>
                    <a:pt x="534162" y="302666"/>
                    <a:pt x="513351" y="293275"/>
                    <a:pt x="490739" y="293275"/>
                  </a:cubicBezTo>
                  <a:lnTo>
                    <a:pt x="471518" y="293275"/>
                  </a:lnTo>
                  <a:close/>
                  <a:moveTo>
                    <a:pt x="302255" y="245324"/>
                  </a:moveTo>
                  <a:cubicBezTo>
                    <a:pt x="298054" y="245324"/>
                    <a:pt x="294053" y="247022"/>
                    <a:pt x="291052" y="250019"/>
                  </a:cubicBezTo>
                  <a:cubicBezTo>
                    <a:pt x="284851" y="256213"/>
                    <a:pt x="284851" y="266303"/>
                    <a:pt x="291052" y="272497"/>
                  </a:cubicBezTo>
                  <a:lnTo>
                    <a:pt x="325661" y="307062"/>
                  </a:lnTo>
                  <a:lnTo>
                    <a:pt x="360269" y="272497"/>
                  </a:lnTo>
                  <a:cubicBezTo>
                    <a:pt x="363270" y="269500"/>
                    <a:pt x="364970" y="265504"/>
                    <a:pt x="364970" y="261208"/>
                  </a:cubicBezTo>
                  <a:cubicBezTo>
                    <a:pt x="364970" y="257012"/>
                    <a:pt x="363270" y="253016"/>
                    <a:pt x="360269" y="250019"/>
                  </a:cubicBezTo>
                  <a:cubicBezTo>
                    <a:pt x="354268" y="244025"/>
                    <a:pt x="343765" y="244025"/>
                    <a:pt x="337764" y="250019"/>
                  </a:cubicBezTo>
                  <a:lnTo>
                    <a:pt x="325661" y="262107"/>
                  </a:lnTo>
                  <a:lnTo>
                    <a:pt x="313558" y="250019"/>
                  </a:lnTo>
                  <a:cubicBezTo>
                    <a:pt x="310557" y="247022"/>
                    <a:pt x="306556" y="245324"/>
                    <a:pt x="302255" y="245324"/>
                  </a:cubicBezTo>
                  <a:close/>
                  <a:moveTo>
                    <a:pt x="302255" y="224045"/>
                  </a:moveTo>
                  <a:cubicBezTo>
                    <a:pt x="310857" y="224045"/>
                    <a:pt x="319059" y="226942"/>
                    <a:pt x="325661" y="232237"/>
                  </a:cubicBezTo>
                  <a:cubicBezTo>
                    <a:pt x="332262" y="226942"/>
                    <a:pt x="340364" y="224045"/>
                    <a:pt x="348966" y="224045"/>
                  </a:cubicBezTo>
                  <a:cubicBezTo>
                    <a:pt x="358969" y="224045"/>
                    <a:pt x="368271" y="227941"/>
                    <a:pt x="375373" y="234934"/>
                  </a:cubicBezTo>
                  <a:cubicBezTo>
                    <a:pt x="382374" y="241927"/>
                    <a:pt x="386275" y="251318"/>
                    <a:pt x="386275" y="261208"/>
                  </a:cubicBezTo>
                  <a:cubicBezTo>
                    <a:pt x="386275" y="271198"/>
                    <a:pt x="382374" y="280489"/>
                    <a:pt x="375373" y="287582"/>
                  </a:cubicBezTo>
                  <a:lnTo>
                    <a:pt x="325661" y="337232"/>
                  </a:lnTo>
                  <a:lnTo>
                    <a:pt x="275949" y="287582"/>
                  </a:lnTo>
                  <a:cubicBezTo>
                    <a:pt x="261445" y="273096"/>
                    <a:pt x="261445" y="249420"/>
                    <a:pt x="275949" y="234934"/>
                  </a:cubicBezTo>
                  <a:cubicBezTo>
                    <a:pt x="282950" y="227941"/>
                    <a:pt x="292353" y="224045"/>
                    <a:pt x="302255" y="224045"/>
                  </a:cubicBezTo>
                  <a:close/>
                  <a:moveTo>
                    <a:pt x="194186" y="170839"/>
                  </a:moveTo>
                  <a:lnTo>
                    <a:pt x="455511" y="170839"/>
                  </a:lnTo>
                  <a:cubicBezTo>
                    <a:pt x="464315" y="170839"/>
                    <a:pt x="471518" y="177930"/>
                    <a:pt x="471518" y="186819"/>
                  </a:cubicBezTo>
                  <a:lnTo>
                    <a:pt x="471518" y="261304"/>
                  </a:lnTo>
                  <a:lnTo>
                    <a:pt x="455621" y="261304"/>
                  </a:lnTo>
                  <a:cubicBezTo>
                    <a:pt x="446816" y="261304"/>
                    <a:pt x="439613" y="268497"/>
                    <a:pt x="439613" y="277289"/>
                  </a:cubicBezTo>
                  <a:cubicBezTo>
                    <a:pt x="439613" y="286181"/>
                    <a:pt x="446816" y="293275"/>
                    <a:pt x="455621" y="293275"/>
                  </a:cubicBezTo>
                  <a:lnTo>
                    <a:pt x="471518" y="293275"/>
                  </a:lnTo>
                  <a:lnTo>
                    <a:pt x="471518" y="362604"/>
                  </a:lnTo>
                  <a:cubicBezTo>
                    <a:pt x="471418" y="371393"/>
                    <a:pt x="464315" y="378584"/>
                    <a:pt x="455411" y="378584"/>
                  </a:cubicBezTo>
                  <a:lnTo>
                    <a:pt x="194186" y="378584"/>
                  </a:lnTo>
                  <a:cubicBezTo>
                    <a:pt x="185382" y="378584"/>
                    <a:pt x="178178" y="371393"/>
                    <a:pt x="178178" y="362604"/>
                  </a:cubicBezTo>
                  <a:lnTo>
                    <a:pt x="178178" y="293270"/>
                  </a:lnTo>
                  <a:lnTo>
                    <a:pt x="194212" y="293270"/>
                  </a:lnTo>
                  <a:cubicBezTo>
                    <a:pt x="198615" y="293270"/>
                    <a:pt x="202617" y="291497"/>
                    <a:pt x="205519" y="288612"/>
                  </a:cubicBezTo>
                  <a:lnTo>
                    <a:pt x="210194" y="277355"/>
                  </a:lnTo>
                  <a:lnTo>
                    <a:pt x="210194" y="346623"/>
                  </a:lnTo>
                  <a:lnTo>
                    <a:pt x="439503" y="346623"/>
                  </a:lnTo>
                  <a:lnTo>
                    <a:pt x="439503" y="202800"/>
                  </a:lnTo>
                  <a:lnTo>
                    <a:pt x="210194" y="202800"/>
                  </a:lnTo>
                  <a:lnTo>
                    <a:pt x="210194" y="277220"/>
                  </a:lnTo>
                  <a:lnTo>
                    <a:pt x="205519" y="265999"/>
                  </a:lnTo>
                  <a:cubicBezTo>
                    <a:pt x="202617" y="263102"/>
                    <a:pt x="198615" y="261304"/>
                    <a:pt x="194212" y="261304"/>
                  </a:cubicBezTo>
                  <a:lnTo>
                    <a:pt x="178178" y="261304"/>
                  </a:lnTo>
                  <a:lnTo>
                    <a:pt x="178178" y="186819"/>
                  </a:lnTo>
                  <a:cubicBezTo>
                    <a:pt x="178178" y="177930"/>
                    <a:pt x="185382" y="170839"/>
                    <a:pt x="194186" y="170839"/>
                  </a:cubicBezTo>
                  <a:close/>
                  <a:moveTo>
                    <a:pt x="295437" y="67998"/>
                  </a:moveTo>
                  <a:cubicBezTo>
                    <a:pt x="293636" y="67998"/>
                    <a:pt x="291935" y="68698"/>
                    <a:pt x="290634" y="69997"/>
                  </a:cubicBezTo>
                  <a:cubicBezTo>
                    <a:pt x="288033" y="72595"/>
                    <a:pt x="288033" y="76791"/>
                    <a:pt x="290634" y="79390"/>
                  </a:cubicBezTo>
                  <a:cubicBezTo>
                    <a:pt x="293236" y="81988"/>
                    <a:pt x="297638" y="81988"/>
                    <a:pt x="300139" y="79390"/>
                  </a:cubicBezTo>
                  <a:cubicBezTo>
                    <a:pt x="302741" y="76791"/>
                    <a:pt x="302741" y="72595"/>
                    <a:pt x="300139" y="69997"/>
                  </a:cubicBezTo>
                  <a:cubicBezTo>
                    <a:pt x="298839" y="68698"/>
                    <a:pt x="297138" y="67998"/>
                    <a:pt x="295437" y="67998"/>
                  </a:cubicBezTo>
                  <a:close/>
                  <a:moveTo>
                    <a:pt x="119469" y="58922"/>
                  </a:moveTo>
                  <a:lnTo>
                    <a:pt x="223698" y="58922"/>
                  </a:lnTo>
                  <a:lnTo>
                    <a:pt x="220621" y="74729"/>
                  </a:lnTo>
                  <a:lnTo>
                    <a:pt x="223766" y="90888"/>
                  </a:lnTo>
                  <a:lnTo>
                    <a:pt x="119469" y="90888"/>
                  </a:lnTo>
                  <a:cubicBezTo>
                    <a:pt x="71241" y="90888"/>
                    <a:pt x="32018" y="130046"/>
                    <a:pt x="32018" y="178294"/>
                  </a:cubicBezTo>
                  <a:cubicBezTo>
                    <a:pt x="32018" y="225643"/>
                    <a:pt x="69640" y="261304"/>
                    <a:pt x="119469" y="261304"/>
                  </a:cubicBezTo>
                  <a:lnTo>
                    <a:pt x="178178" y="261304"/>
                  </a:lnTo>
                  <a:lnTo>
                    <a:pt x="178178" y="293270"/>
                  </a:lnTo>
                  <a:lnTo>
                    <a:pt x="119469" y="293270"/>
                  </a:lnTo>
                  <a:cubicBezTo>
                    <a:pt x="52530" y="293270"/>
                    <a:pt x="0" y="242824"/>
                    <a:pt x="0" y="178294"/>
                  </a:cubicBezTo>
                  <a:cubicBezTo>
                    <a:pt x="0" y="112464"/>
                    <a:pt x="53631" y="58922"/>
                    <a:pt x="119469" y="58922"/>
                  </a:cubicBezTo>
                  <a:close/>
                  <a:moveTo>
                    <a:pt x="295437" y="46714"/>
                  </a:moveTo>
                  <a:cubicBezTo>
                    <a:pt x="302841" y="46714"/>
                    <a:pt x="309945" y="49612"/>
                    <a:pt x="315247" y="54908"/>
                  </a:cubicBezTo>
                  <a:cubicBezTo>
                    <a:pt x="326153" y="65800"/>
                    <a:pt x="326153" y="83586"/>
                    <a:pt x="315247" y="94478"/>
                  </a:cubicBezTo>
                  <a:cubicBezTo>
                    <a:pt x="309945" y="99774"/>
                    <a:pt x="302841" y="102672"/>
                    <a:pt x="295437" y="102672"/>
                  </a:cubicBezTo>
                  <a:cubicBezTo>
                    <a:pt x="287933" y="102672"/>
                    <a:pt x="280929" y="99774"/>
                    <a:pt x="275626" y="94478"/>
                  </a:cubicBezTo>
                  <a:cubicBezTo>
                    <a:pt x="264620" y="83586"/>
                    <a:pt x="264620" y="65800"/>
                    <a:pt x="275626" y="54908"/>
                  </a:cubicBezTo>
                  <a:cubicBezTo>
                    <a:pt x="280929" y="49612"/>
                    <a:pt x="287933" y="46714"/>
                    <a:pt x="295437" y="46714"/>
                  </a:cubicBezTo>
                  <a:close/>
                  <a:moveTo>
                    <a:pt x="295437" y="31970"/>
                  </a:moveTo>
                  <a:cubicBezTo>
                    <a:pt x="283934" y="31970"/>
                    <a:pt x="273232" y="36365"/>
                    <a:pt x="265130" y="44458"/>
                  </a:cubicBezTo>
                  <a:cubicBezTo>
                    <a:pt x="248427" y="61142"/>
                    <a:pt x="248427" y="88316"/>
                    <a:pt x="265130" y="105000"/>
                  </a:cubicBezTo>
                  <a:cubicBezTo>
                    <a:pt x="273232" y="113093"/>
                    <a:pt x="283934" y="117488"/>
                    <a:pt x="295437" y="117488"/>
                  </a:cubicBezTo>
                  <a:cubicBezTo>
                    <a:pt x="306839" y="117488"/>
                    <a:pt x="317641" y="113093"/>
                    <a:pt x="325643" y="105000"/>
                  </a:cubicBezTo>
                  <a:cubicBezTo>
                    <a:pt x="342347" y="88316"/>
                    <a:pt x="342347" y="61142"/>
                    <a:pt x="325643" y="44458"/>
                  </a:cubicBezTo>
                  <a:cubicBezTo>
                    <a:pt x="317641" y="36365"/>
                    <a:pt x="306839" y="31970"/>
                    <a:pt x="295437" y="31970"/>
                  </a:cubicBezTo>
                  <a:close/>
                  <a:moveTo>
                    <a:pt x="295437" y="0"/>
                  </a:moveTo>
                  <a:cubicBezTo>
                    <a:pt x="315341" y="0"/>
                    <a:pt x="334145" y="7793"/>
                    <a:pt x="348348" y="21879"/>
                  </a:cubicBezTo>
                  <a:cubicBezTo>
                    <a:pt x="377454" y="51052"/>
                    <a:pt x="377454" y="98407"/>
                    <a:pt x="348348" y="127579"/>
                  </a:cubicBezTo>
                  <a:cubicBezTo>
                    <a:pt x="334145" y="141765"/>
                    <a:pt x="315341" y="149458"/>
                    <a:pt x="295437" y="149458"/>
                  </a:cubicBezTo>
                  <a:cubicBezTo>
                    <a:pt x="275432" y="149458"/>
                    <a:pt x="256628" y="141765"/>
                    <a:pt x="242525" y="127579"/>
                  </a:cubicBezTo>
                  <a:cubicBezTo>
                    <a:pt x="235224" y="120286"/>
                    <a:pt x="229748" y="111856"/>
                    <a:pt x="226097" y="102859"/>
                  </a:cubicBezTo>
                  <a:lnTo>
                    <a:pt x="223766" y="90888"/>
                  </a:lnTo>
                  <a:lnTo>
                    <a:pt x="231534" y="90888"/>
                  </a:lnTo>
                  <a:cubicBezTo>
                    <a:pt x="240439" y="90888"/>
                    <a:pt x="247543" y="83695"/>
                    <a:pt x="247543" y="74905"/>
                  </a:cubicBezTo>
                  <a:cubicBezTo>
                    <a:pt x="247543" y="66014"/>
                    <a:pt x="240439" y="58922"/>
                    <a:pt x="231534" y="58922"/>
                  </a:cubicBezTo>
                  <a:lnTo>
                    <a:pt x="223698" y="58922"/>
                  </a:lnTo>
                  <a:lnTo>
                    <a:pt x="226097" y="46599"/>
                  </a:lnTo>
                  <a:cubicBezTo>
                    <a:pt x="229748" y="37602"/>
                    <a:pt x="235224" y="29172"/>
                    <a:pt x="242525" y="21879"/>
                  </a:cubicBezTo>
                  <a:cubicBezTo>
                    <a:pt x="256628" y="7793"/>
                    <a:pt x="275432" y="0"/>
                    <a:pt x="2954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urine_343117">
              <a:extLst>
                <a:ext uri="{FF2B5EF4-FFF2-40B4-BE49-F238E27FC236}">
                  <a16:creationId xmlns:a16="http://schemas.microsoft.com/office/drawing/2014/main" xmlns="" id="{D4E8E23B-CADF-49BF-B29F-348A57AC0E2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33583" y="4557030"/>
              <a:ext cx="609685" cy="60876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9614" h="608697">
                  <a:moveTo>
                    <a:pt x="452361" y="451668"/>
                  </a:moveTo>
                  <a:lnTo>
                    <a:pt x="452361" y="490879"/>
                  </a:lnTo>
                  <a:lnTo>
                    <a:pt x="530988" y="490879"/>
                  </a:lnTo>
                  <a:lnTo>
                    <a:pt x="530988" y="451668"/>
                  </a:lnTo>
                  <a:close/>
                  <a:moveTo>
                    <a:pt x="452361" y="392758"/>
                  </a:moveTo>
                  <a:lnTo>
                    <a:pt x="452361" y="431970"/>
                  </a:lnTo>
                  <a:lnTo>
                    <a:pt x="530988" y="431970"/>
                  </a:lnTo>
                  <a:lnTo>
                    <a:pt x="530988" y="392758"/>
                  </a:lnTo>
                  <a:close/>
                  <a:moveTo>
                    <a:pt x="294963" y="343583"/>
                  </a:moveTo>
                  <a:lnTo>
                    <a:pt x="314651" y="343583"/>
                  </a:lnTo>
                  <a:lnTo>
                    <a:pt x="314651" y="363341"/>
                  </a:lnTo>
                  <a:lnTo>
                    <a:pt x="294963" y="363341"/>
                  </a:lnTo>
                  <a:close/>
                  <a:moveTo>
                    <a:pt x="58993" y="343583"/>
                  </a:moveTo>
                  <a:lnTo>
                    <a:pt x="275346" y="343583"/>
                  </a:lnTo>
                  <a:lnTo>
                    <a:pt x="275346" y="363341"/>
                  </a:lnTo>
                  <a:lnTo>
                    <a:pt x="58993" y="363341"/>
                  </a:lnTo>
                  <a:close/>
                  <a:moveTo>
                    <a:pt x="452361" y="333849"/>
                  </a:moveTo>
                  <a:lnTo>
                    <a:pt x="452361" y="373061"/>
                  </a:lnTo>
                  <a:lnTo>
                    <a:pt x="530988" y="373061"/>
                  </a:lnTo>
                  <a:lnTo>
                    <a:pt x="530988" y="333849"/>
                  </a:lnTo>
                  <a:close/>
                  <a:moveTo>
                    <a:pt x="41762" y="324022"/>
                  </a:moveTo>
                  <a:lnTo>
                    <a:pt x="58356" y="589093"/>
                  </a:lnTo>
                  <a:lnTo>
                    <a:pt x="315287" y="589093"/>
                  </a:lnTo>
                  <a:lnTo>
                    <a:pt x="331881" y="324022"/>
                  </a:lnTo>
                  <a:close/>
                  <a:moveTo>
                    <a:pt x="452361" y="274940"/>
                  </a:moveTo>
                  <a:lnTo>
                    <a:pt x="452361" y="314151"/>
                  </a:lnTo>
                  <a:lnTo>
                    <a:pt x="530988" y="314151"/>
                  </a:lnTo>
                  <a:lnTo>
                    <a:pt x="530988" y="274940"/>
                  </a:lnTo>
                  <a:close/>
                  <a:moveTo>
                    <a:pt x="39365" y="255270"/>
                  </a:moveTo>
                  <a:lnTo>
                    <a:pt x="39365" y="284722"/>
                  </a:lnTo>
                  <a:lnTo>
                    <a:pt x="40563" y="304418"/>
                  </a:lnTo>
                  <a:lnTo>
                    <a:pt x="333080" y="304418"/>
                  </a:lnTo>
                  <a:lnTo>
                    <a:pt x="334370" y="284170"/>
                  </a:lnTo>
                  <a:lnTo>
                    <a:pt x="334370" y="255270"/>
                  </a:lnTo>
                  <a:close/>
                  <a:moveTo>
                    <a:pt x="413002" y="255242"/>
                  </a:moveTo>
                  <a:lnTo>
                    <a:pt x="413002" y="510577"/>
                  </a:lnTo>
                  <a:cubicBezTo>
                    <a:pt x="413002" y="553838"/>
                    <a:pt x="448306" y="589092"/>
                    <a:pt x="491628" y="589092"/>
                  </a:cubicBezTo>
                  <a:cubicBezTo>
                    <a:pt x="535043" y="589092"/>
                    <a:pt x="570347" y="553838"/>
                    <a:pt x="570347" y="510577"/>
                  </a:cubicBezTo>
                  <a:lnTo>
                    <a:pt x="570347" y="255242"/>
                  </a:lnTo>
                  <a:lnTo>
                    <a:pt x="550621" y="255242"/>
                  </a:lnTo>
                  <a:lnTo>
                    <a:pt x="550621" y="510577"/>
                  </a:lnTo>
                  <a:lnTo>
                    <a:pt x="432636" y="510577"/>
                  </a:lnTo>
                  <a:lnTo>
                    <a:pt x="432636" y="255242"/>
                  </a:lnTo>
                  <a:close/>
                  <a:moveTo>
                    <a:pt x="452361" y="216031"/>
                  </a:moveTo>
                  <a:lnTo>
                    <a:pt x="452361" y="255242"/>
                  </a:lnTo>
                  <a:lnTo>
                    <a:pt x="530988" y="255242"/>
                  </a:lnTo>
                  <a:lnTo>
                    <a:pt x="530988" y="216031"/>
                  </a:lnTo>
                  <a:close/>
                  <a:moveTo>
                    <a:pt x="19636" y="157157"/>
                  </a:moveTo>
                  <a:lnTo>
                    <a:pt x="19636" y="235666"/>
                  </a:lnTo>
                  <a:lnTo>
                    <a:pt x="354007" y="235666"/>
                  </a:lnTo>
                  <a:lnTo>
                    <a:pt x="354007" y="157157"/>
                  </a:lnTo>
                  <a:lnTo>
                    <a:pt x="334370" y="157157"/>
                  </a:lnTo>
                  <a:lnTo>
                    <a:pt x="334370" y="216061"/>
                  </a:lnTo>
                  <a:lnTo>
                    <a:pt x="314642" y="216061"/>
                  </a:lnTo>
                  <a:lnTo>
                    <a:pt x="314642" y="157157"/>
                  </a:lnTo>
                  <a:lnTo>
                    <a:pt x="295006" y="157157"/>
                  </a:lnTo>
                  <a:lnTo>
                    <a:pt x="295006" y="216061"/>
                  </a:lnTo>
                  <a:lnTo>
                    <a:pt x="275369" y="216061"/>
                  </a:lnTo>
                  <a:lnTo>
                    <a:pt x="275369" y="157157"/>
                  </a:lnTo>
                  <a:lnTo>
                    <a:pt x="255641" y="157157"/>
                  </a:lnTo>
                  <a:lnTo>
                    <a:pt x="255641" y="216061"/>
                  </a:lnTo>
                  <a:lnTo>
                    <a:pt x="236004" y="216061"/>
                  </a:lnTo>
                  <a:lnTo>
                    <a:pt x="236004" y="157157"/>
                  </a:lnTo>
                  <a:lnTo>
                    <a:pt x="216368" y="157157"/>
                  </a:lnTo>
                  <a:lnTo>
                    <a:pt x="216368" y="216061"/>
                  </a:lnTo>
                  <a:lnTo>
                    <a:pt x="196640" y="216061"/>
                  </a:lnTo>
                  <a:lnTo>
                    <a:pt x="196640" y="157157"/>
                  </a:lnTo>
                  <a:lnTo>
                    <a:pt x="177003" y="157157"/>
                  </a:lnTo>
                  <a:lnTo>
                    <a:pt x="177003" y="216061"/>
                  </a:lnTo>
                  <a:lnTo>
                    <a:pt x="157367" y="216061"/>
                  </a:lnTo>
                  <a:lnTo>
                    <a:pt x="157367" y="157157"/>
                  </a:lnTo>
                  <a:lnTo>
                    <a:pt x="137639" y="157157"/>
                  </a:lnTo>
                  <a:lnTo>
                    <a:pt x="137639" y="216061"/>
                  </a:lnTo>
                  <a:lnTo>
                    <a:pt x="118002" y="216061"/>
                  </a:lnTo>
                  <a:lnTo>
                    <a:pt x="118002" y="157157"/>
                  </a:lnTo>
                  <a:lnTo>
                    <a:pt x="98366" y="157157"/>
                  </a:lnTo>
                  <a:lnTo>
                    <a:pt x="98366" y="216061"/>
                  </a:lnTo>
                  <a:lnTo>
                    <a:pt x="78637" y="216061"/>
                  </a:lnTo>
                  <a:lnTo>
                    <a:pt x="78637" y="157157"/>
                  </a:lnTo>
                  <a:lnTo>
                    <a:pt x="59001" y="157157"/>
                  </a:lnTo>
                  <a:lnTo>
                    <a:pt x="59001" y="216061"/>
                  </a:lnTo>
                  <a:lnTo>
                    <a:pt x="39365" y="216061"/>
                  </a:lnTo>
                  <a:lnTo>
                    <a:pt x="39365" y="157157"/>
                  </a:lnTo>
                  <a:close/>
                  <a:moveTo>
                    <a:pt x="452361" y="157121"/>
                  </a:moveTo>
                  <a:lnTo>
                    <a:pt x="452361" y="196333"/>
                  </a:lnTo>
                  <a:lnTo>
                    <a:pt x="530988" y="196333"/>
                  </a:lnTo>
                  <a:lnTo>
                    <a:pt x="530988" y="157121"/>
                  </a:lnTo>
                  <a:close/>
                  <a:moveTo>
                    <a:pt x="0" y="137461"/>
                  </a:moveTo>
                  <a:lnTo>
                    <a:pt x="373643" y="137461"/>
                  </a:lnTo>
                  <a:lnTo>
                    <a:pt x="373643" y="255270"/>
                  </a:lnTo>
                  <a:lnTo>
                    <a:pt x="354007" y="255270"/>
                  </a:lnTo>
                  <a:lnTo>
                    <a:pt x="354007" y="284722"/>
                  </a:lnTo>
                  <a:lnTo>
                    <a:pt x="333725" y="608697"/>
                  </a:lnTo>
                  <a:lnTo>
                    <a:pt x="39918" y="608697"/>
                  </a:lnTo>
                  <a:lnTo>
                    <a:pt x="19728" y="285366"/>
                  </a:lnTo>
                  <a:lnTo>
                    <a:pt x="19636" y="255270"/>
                  </a:lnTo>
                  <a:lnTo>
                    <a:pt x="0" y="255270"/>
                  </a:lnTo>
                  <a:close/>
                  <a:moveTo>
                    <a:pt x="550621" y="98212"/>
                  </a:moveTo>
                  <a:lnTo>
                    <a:pt x="550621" y="235636"/>
                  </a:lnTo>
                  <a:lnTo>
                    <a:pt x="570347" y="235636"/>
                  </a:lnTo>
                  <a:lnTo>
                    <a:pt x="570347" y="98212"/>
                  </a:lnTo>
                  <a:close/>
                  <a:moveTo>
                    <a:pt x="452361" y="98212"/>
                  </a:moveTo>
                  <a:lnTo>
                    <a:pt x="452361" y="137424"/>
                  </a:lnTo>
                  <a:lnTo>
                    <a:pt x="530988" y="137424"/>
                  </a:lnTo>
                  <a:lnTo>
                    <a:pt x="530988" y="98212"/>
                  </a:lnTo>
                  <a:close/>
                  <a:moveTo>
                    <a:pt x="413002" y="98212"/>
                  </a:moveTo>
                  <a:lnTo>
                    <a:pt x="413002" y="235636"/>
                  </a:lnTo>
                  <a:lnTo>
                    <a:pt x="432636" y="235636"/>
                  </a:lnTo>
                  <a:lnTo>
                    <a:pt x="432636" y="98212"/>
                  </a:lnTo>
                  <a:close/>
                  <a:moveTo>
                    <a:pt x="452361" y="19605"/>
                  </a:moveTo>
                  <a:lnTo>
                    <a:pt x="452361" y="78515"/>
                  </a:lnTo>
                  <a:lnTo>
                    <a:pt x="530988" y="78515"/>
                  </a:lnTo>
                  <a:lnTo>
                    <a:pt x="530988" y="19605"/>
                  </a:lnTo>
                  <a:close/>
                  <a:moveTo>
                    <a:pt x="432636" y="0"/>
                  </a:moveTo>
                  <a:lnTo>
                    <a:pt x="550621" y="0"/>
                  </a:lnTo>
                  <a:lnTo>
                    <a:pt x="550621" y="78515"/>
                  </a:lnTo>
                  <a:lnTo>
                    <a:pt x="609614" y="78515"/>
                  </a:lnTo>
                  <a:lnTo>
                    <a:pt x="609614" y="98212"/>
                  </a:lnTo>
                  <a:lnTo>
                    <a:pt x="589980" y="98212"/>
                  </a:lnTo>
                  <a:lnTo>
                    <a:pt x="589980" y="510577"/>
                  </a:lnTo>
                  <a:cubicBezTo>
                    <a:pt x="589980" y="564699"/>
                    <a:pt x="545828" y="608697"/>
                    <a:pt x="491628" y="608697"/>
                  </a:cubicBezTo>
                  <a:cubicBezTo>
                    <a:pt x="437429" y="608697"/>
                    <a:pt x="393369" y="564699"/>
                    <a:pt x="393369" y="510577"/>
                  </a:cubicBezTo>
                  <a:lnTo>
                    <a:pt x="393369" y="98212"/>
                  </a:lnTo>
                  <a:lnTo>
                    <a:pt x="373643" y="98212"/>
                  </a:lnTo>
                  <a:lnTo>
                    <a:pt x="373643" y="78515"/>
                  </a:lnTo>
                  <a:lnTo>
                    <a:pt x="432636" y="785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6BE1C42-20C0-4E8C-961B-52AFC3E56328}"/>
                </a:ext>
              </a:extLst>
            </p:cNvPr>
            <p:cNvSpPr/>
            <p:nvPr/>
          </p:nvSpPr>
          <p:spPr>
            <a:xfrm>
              <a:off x="2119293" y="1000592"/>
              <a:ext cx="2345447" cy="3275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</a:t>
              </a:r>
              <a:endParaRPr lang="zh-CN" altLang="en-US" sz="2000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893CF92-9BA6-4E95-8DAF-FABEA124BC95}"/>
                </a:ext>
              </a:extLst>
            </p:cNvPr>
            <p:cNvSpPr/>
            <p:nvPr/>
          </p:nvSpPr>
          <p:spPr>
            <a:xfrm>
              <a:off x="4923276" y="1030786"/>
              <a:ext cx="2345447" cy="3275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</a:t>
              </a:r>
              <a:endParaRPr lang="zh-CN" altLang="en-US" sz="2000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3E2A6CC-7D26-4D18-A5D5-91F09B02B799}"/>
                </a:ext>
              </a:extLst>
            </p:cNvPr>
            <p:cNvSpPr/>
            <p:nvPr/>
          </p:nvSpPr>
          <p:spPr>
            <a:xfrm>
              <a:off x="7697821" y="1030786"/>
              <a:ext cx="2345447" cy="3275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alpha val="8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幕上的脑组织（颞叶海马回、沟回）通过小脑幕切迹向幕下移位称之表现：迅速昏迷，双瞳孔散大、对光反射减弱或消失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1834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ACBD5E5-30F5-4E99-9FAD-510247F02B79}"/>
              </a:ext>
            </a:extLst>
          </p:cNvPr>
          <p:cNvGrpSpPr/>
          <p:nvPr/>
        </p:nvGrpSpPr>
        <p:grpSpPr>
          <a:xfrm>
            <a:off x="477348" y="101240"/>
            <a:ext cx="4185990" cy="609685"/>
            <a:chOff x="477348" y="101240"/>
            <a:chExt cx="4185990" cy="6096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53EBEA2-D0C2-46B5-B095-AC412326C504}"/>
                </a:ext>
              </a:extLst>
            </p:cNvPr>
            <p:cNvSpPr txBox="1"/>
            <p:nvPr/>
          </p:nvSpPr>
          <p:spPr>
            <a:xfrm>
              <a:off x="1181539" y="215990"/>
              <a:ext cx="3481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请输入标题</a:t>
              </a:r>
            </a:p>
          </p:txBody>
        </p:sp>
        <p:sp>
          <p:nvSpPr>
            <p:cNvPr id="7" name="throat_161078">
              <a:extLst>
                <a:ext uri="{FF2B5EF4-FFF2-40B4-BE49-F238E27FC236}">
                  <a16:creationId xmlns:a16="http://schemas.microsoft.com/office/drawing/2014/main" xmlns="" id="{24289B1D-FB51-4157-A846-DEF68DFE8E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7348" y="101240"/>
              <a:ext cx="509638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34" h="605014">
                  <a:moveTo>
                    <a:pt x="52294" y="414911"/>
                  </a:moveTo>
                  <a:lnTo>
                    <a:pt x="202296" y="414911"/>
                  </a:lnTo>
                  <a:cubicBezTo>
                    <a:pt x="236454" y="414911"/>
                    <a:pt x="264301" y="442717"/>
                    <a:pt x="264301" y="476827"/>
                  </a:cubicBezTo>
                  <a:lnTo>
                    <a:pt x="264301" y="604551"/>
                  </a:lnTo>
                  <a:lnTo>
                    <a:pt x="264301" y="605014"/>
                  </a:lnTo>
                  <a:lnTo>
                    <a:pt x="181596" y="605014"/>
                  </a:lnTo>
                  <a:cubicBezTo>
                    <a:pt x="184474" y="578227"/>
                    <a:pt x="182432" y="550884"/>
                    <a:pt x="175748" y="524932"/>
                  </a:cubicBezTo>
                  <a:cubicBezTo>
                    <a:pt x="172964" y="511955"/>
                    <a:pt x="167580" y="497959"/>
                    <a:pt x="156627" y="490359"/>
                  </a:cubicBezTo>
                  <a:cubicBezTo>
                    <a:pt x="139269" y="477846"/>
                    <a:pt x="116249" y="485168"/>
                    <a:pt x="95085" y="487949"/>
                  </a:cubicBezTo>
                  <a:cubicBezTo>
                    <a:pt x="73922" y="490822"/>
                    <a:pt x="46539" y="482666"/>
                    <a:pt x="45611" y="461533"/>
                  </a:cubicBezTo>
                  <a:cubicBezTo>
                    <a:pt x="45054" y="445220"/>
                    <a:pt x="61948" y="427424"/>
                    <a:pt x="52294" y="414911"/>
                  </a:cubicBezTo>
                  <a:close/>
                  <a:moveTo>
                    <a:pt x="300903" y="2"/>
                  </a:moveTo>
                  <a:cubicBezTo>
                    <a:pt x="324149" y="-79"/>
                    <a:pt x="347198" y="2540"/>
                    <a:pt x="369527" y="9538"/>
                  </a:cubicBezTo>
                  <a:cubicBezTo>
                    <a:pt x="438883" y="31137"/>
                    <a:pt x="490690" y="96397"/>
                    <a:pt x="502760" y="168330"/>
                  </a:cubicBezTo>
                  <a:cubicBezTo>
                    <a:pt x="514737" y="239801"/>
                    <a:pt x="489762" y="315164"/>
                    <a:pt x="442039" y="370969"/>
                  </a:cubicBezTo>
                  <a:cubicBezTo>
                    <a:pt x="430526" y="384410"/>
                    <a:pt x="418085" y="396924"/>
                    <a:pt x="409915" y="412683"/>
                  </a:cubicBezTo>
                  <a:cubicBezTo>
                    <a:pt x="401187" y="430481"/>
                    <a:pt x="387075" y="470712"/>
                    <a:pt x="397845" y="604661"/>
                  </a:cubicBezTo>
                  <a:lnTo>
                    <a:pt x="288845" y="604661"/>
                  </a:lnTo>
                  <a:lnTo>
                    <a:pt x="288845" y="477016"/>
                  </a:lnTo>
                  <a:cubicBezTo>
                    <a:pt x="288845" y="429554"/>
                    <a:pt x="249850" y="390621"/>
                    <a:pt x="202313" y="390621"/>
                  </a:cubicBezTo>
                  <a:lnTo>
                    <a:pt x="39370" y="390621"/>
                  </a:lnTo>
                  <a:cubicBezTo>
                    <a:pt x="43176" y="383761"/>
                    <a:pt x="49861" y="376623"/>
                    <a:pt x="51347" y="368929"/>
                  </a:cubicBezTo>
                  <a:cubicBezTo>
                    <a:pt x="56732" y="341120"/>
                    <a:pt x="-461" y="337319"/>
                    <a:pt x="3" y="309510"/>
                  </a:cubicBezTo>
                  <a:cubicBezTo>
                    <a:pt x="468" y="295142"/>
                    <a:pt x="16344" y="286984"/>
                    <a:pt x="27857" y="278363"/>
                  </a:cubicBezTo>
                  <a:cubicBezTo>
                    <a:pt x="53389" y="258711"/>
                    <a:pt x="62024" y="223579"/>
                    <a:pt x="64345" y="191505"/>
                  </a:cubicBezTo>
                  <a:cubicBezTo>
                    <a:pt x="66759" y="159339"/>
                    <a:pt x="65738" y="125689"/>
                    <a:pt x="78736" y="95933"/>
                  </a:cubicBezTo>
                  <a:cubicBezTo>
                    <a:pt x="103247" y="39851"/>
                    <a:pt x="170560" y="16862"/>
                    <a:pt x="231095" y="6665"/>
                  </a:cubicBezTo>
                  <a:cubicBezTo>
                    <a:pt x="254213" y="2865"/>
                    <a:pt x="277657" y="84"/>
                    <a:pt x="300903" y="2"/>
                  </a:cubicBezTo>
                  <a:close/>
                </a:path>
              </a:pathLst>
            </a:custGeom>
            <a:solidFill>
              <a:srgbClr val="CBA8FB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B1E94B-39C6-45CA-8559-2663AB98D13C}"/>
              </a:ext>
            </a:extLst>
          </p:cNvPr>
          <p:cNvSpPr/>
          <p:nvPr/>
        </p:nvSpPr>
        <p:spPr>
          <a:xfrm>
            <a:off x="732167" y="18125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C6FC60B-B7E6-4FB0-8692-6A02ADE85F84}"/>
              </a:ext>
            </a:extLst>
          </p:cNvPr>
          <p:cNvGrpSpPr/>
          <p:nvPr/>
        </p:nvGrpSpPr>
        <p:grpSpPr>
          <a:xfrm>
            <a:off x="942840" y="1261026"/>
            <a:ext cx="2320637" cy="518239"/>
            <a:chOff x="2922438" y="3249827"/>
            <a:chExt cx="2320637" cy="51823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20AE1BF-BFB4-4995-BD9B-1ACE60888C15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F8CEF30-1BC7-43E5-A9FB-3393E9C835AD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EAB1660-3103-4D85-AAB4-BDF5060064EC}"/>
              </a:ext>
            </a:extLst>
          </p:cNvPr>
          <p:cNvSpPr/>
          <p:nvPr/>
        </p:nvSpPr>
        <p:spPr>
          <a:xfrm>
            <a:off x="732167" y="424445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幕上的脑组织（颞叶海马回、沟回）通过小脑幕切迹向幕下移位称之表现：迅速昏迷，双瞳孔散大、对光反射减弱或消失，对侧肢体不全瘫痪、肌张力增加、腱反射亢进、病理反射阳性。</a:t>
            </a:r>
            <a:endParaRPr lang="zh-CN" alt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D389B6F-332A-47B8-AE1F-E56C0CF4039B}"/>
              </a:ext>
            </a:extLst>
          </p:cNvPr>
          <p:cNvGrpSpPr/>
          <p:nvPr/>
        </p:nvGrpSpPr>
        <p:grpSpPr>
          <a:xfrm>
            <a:off x="942840" y="3692941"/>
            <a:ext cx="2320637" cy="518239"/>
            <a:chOff x="2922438" y="3249827"/>
            <a:chExt cx="2320637" cy="51823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331B9F34-094C-45A4-B8A5-2F246D7710C1}"/>
                </a:ext>
              </a:extLst>
            </p:cNvPr>
            <p:cNvSpPr/>
            <p:nvPr/>
          </p:nvSpPr>
          <p:spPr>
            <a:xfrm>
              <a:off x="2922438" y="3249827"/>
              <a:ext cx="750951" cy="420130"/>
            </a:xfrm>
            <a:prstGeom prst="roundRect">
              <a:avLst>
                <a:gd name="adj" fmla="val 46079"/>
              </a:avLst>
            </a:prstGeom>
            <a:solidFill>
              <a:srgbClr val="B4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99B226B7-2C9E-4F01-B0E1-FB2FE3AB59CE}"/>
                </a:ext>
              </a:extLst>
            </p:cNvPr>
            <p:cNvSpPr/>
            <p:nvPr/>
          </p:nvSpPr>
          <p:spPr>
            <a:xfrm>
              <a:off x="3083075" y="3347936"/>
              <a:ext cx="2160000" cy="420130"/>
            </a:xfrm>
            <a:prstGeom prst="roundRect">
              <a:avLst>
                <a:gd name="adj" fmla="val 46079"/>
              </a:avLst>
            </a:pr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请输入标题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C770639-80B0-412D-9668-58E803E66450}"/>
              </a:ext>
            </a:extLst>
          </p:cNvPr>
          <p:cNvGrpSpPr/>
          <p:nvPr/>
        </p:nvGrpSpPr>
        <p:grpSpPr>
          <a:xfrm>
            <a:off x="7870771" y="1812535"/>
            <a:ext cx="3309731" cy="3355117"/>
            <a:chOff x="7559486" y="1125642"/>
            <a:chExt cx="3309731" cy="335511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1BBC9E4-533B-4D19-B798-8BEF08D49928}"/>
                </a:ext>
              </a:extLst>
            </p:cNvPr>
            <p:cNvSpPr/>
            <p:nvPr/>
          </p:nvSpPr>
          <p:spPr>
            <a:xfrm rot="2700000">
              <a:off x="7536793" y="1148335"/>
              <a:ext cx="3355117" cy="3309731"/>
            </a:xfrm>
            <a:custGeom>
              <a:avLst/>
              <a:gdLst>
                <a:gd name="connsiteX0" fmla="*/ 3029083 w 3355117"/>
                <a:gd name="connsiteY0" fmla="*/ 350557 h 3309731"/>
                <a:gd name="connsiteX1" fmla="*/ 3009627 w 3355117"/>
                <a:gd name="connsiteY1" fmla="*/ 3015936 h 3309731"/>
                <a:gd name="connsiteX2" fmla="*/ 344249 w 3355117"/>
                <a:gd name="connsiteY2" fmla="*/ 2938114 h 3309731"/>
                <a:gd name="connsiteX3" fmla="*/ 324793 w 3355117"/>
                <a:gd name="connsiteY3" fmla="*/ 311646 h 3309731"/>
                <a:gd name="connsiteX4" fmla="*/ 3029083 w 3355117"/>
                <a:gd name="connsiteY4" fmla="*/ 350557 h 33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117" h="3309731">
                  <a:moveTo>
                    <a:pt x="3029083" y="350557"/>
                  </a:moveTo>
                  <a:cubicBezTo>
                    <a:pt x="3476555" y="801272"/>
                    <a:pt x="3457099" y="2584677"/>
                    <a:pt x="3009627" y="3015936"/>
                  </a:cubicBezTo>
                  <a:cubicBezTo>
                    <a:pt x="2562155" y="3447196"/>
                    <a:pt x="791721" y="3388829"/>
                    <a:pt x="344249" y="2938114"/>
                  </a:cubicBezTo>
                  <a:cubicBezTo>
                    <a:pt x="-103223" y="2487399"/>
                    <a:pt x="-119437" y="742905"/>
                    <a:pt x="324793" y="311646"/>
                  </a:cubicBezTo>
                  <a:cubicBezTo>
                    <a:pt x="769023" y="-119613"/>
                    <a:pt x="2581611" y="-100158"/>
                    <a:pt x="3029083" y="350557"/>
                  </a:cubicBezTo>
                  <a:close/>
                </a:path>
              </a:pathLst>
            </a:cu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4668AD6-C832-4A8A-AD25-18C105C1DCB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7630351" y="1240628"/>
              <a:ext cx="3168000" cy="3125145"/>
            </a:xfrm>
            <a:custGeom>
              <a:avLst/>
              <a:gdLst>
                <a:gd name="connsiteX0" fmla="*/ 3029083 w 3355117"/>
                <a:gd name="connsiteY0" fmla="*/ 350557 h 3309731"/>
                <a:gd name="connsiteX1" fmla="*/ 3009627 w 3355117"/>
                <a:gd name="connsiteY1" fmla="*/ 3015936 h 3309731"/>
                <a:gd name="connsiteX2" fmla="*/ 344249 w 3355117"/>
                <a:gd name="connsiteY2" fmla="*/ 2938114 h 3309731"/>
                <a:gd name="connsiteX3" fmla="*/ 324793 w 3355117"/>
                <a:gd name="connsiteY3" fmla="*/ 311646 h 3309731"/>
                <a:gd name="connsiteX4" fmla="*/ 3029083 w 3355117"/>
                <a:gd name="connsiteY4" fmla="*/ 350557 h 33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117" h="3309731">
                  <a:moveTo>
                    <a:pt x="3029083" y="350557"/>
                  </a:moveTo>
                  <a:cubicBezTo>
                    <a:pt x="3476555" y="801272"/>
                    <a:pt x="3457099" y="2584677"/>
                    <a:pt x="3009627" y="3015936"/>
                  </a:cubicBezTo>
                  <a:cubicBezTo>
                    <a:pt x="2562155" y="3447196"/>
                    <a:pt x="791721" y="3388829"/>
                    <a:pt x="344249" y="2938114"/>
                  </a:cubicBezTo>
                  <a:cubicBezTo>
                    <a:pt x="-103223" y="2487399"/>
                    <a:pt x="-119437" y="742905"/>
                    <a:pt x="324793" y="311646"/>
                  </a:cubicBezTo>
                  <a:cubicBezTo>
                    <a:pt x="769023" y="-119613"/>
                    <a:pt x="2581611" y="-100158"/>
                    <a:pt x="3029083" y="350557"/>
                  </a:cubicBezTo>
                  <a:close/>
                </a:path>
              </a:pathLst>
            </a:custGeom>
            <a:solidFill>
              <a:srgbClr val="CBA8F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37FBA3D-4C6A-497D-82F1-7DF6755A7F3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7810351" y="1418193"/>
              <a:ext cx="2808000" cy="2770015"/>
            </a:xfrm>
            <a:custGeom>
              <a:avLst/>
              <a:gdLst>
                <a:gd name="connsiteX0" fmla="*/ 3029083 w 3355117"/>
                <a:gd name="connsiteY0" fmla="*/ 350557 h 3309731"/>
                <a:gd name="connsiteX1" fmla="*/ 3009627 w 3355117"/>
                <a:gd name="connsiteY1" fmla="*/ 3015936 h 3309731"/>
                <a:gd name="connsiteX2" fmla="*/ 344249 w 3355117"/>
                <a:gd name="connsiteY2" fmla="*/ 2938114 h 3309731"/>
                <a:gd name="connsiteX3" fmla="*/ 324793 w 3355117"/>
                <a:gd name="connsiteY3" fmla="*/ 311646 h 3309731"/>
                <a:gd name="connsiteX4" fmla="*/ 3029083 w 3355117"/>
                <a:gd name="connsiteY4" fmla="*/ 350557 h 33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117" h="3309731">
                  <a:moveTo>
                    <a:pt x="3029083" y="350557"/>
                  </a:moveTo>
                  <a:cubicBezTo>
                    <a:pt x="3476555" y="801272"/>
                    <a:pt x="3457099" y="2584677"/>
                    <a:pt x="3009627" y="3015936"/>
                  </a:cubicBezTo>
                  <a:cubicBezTo>
                    <a:pt x="2562155" y="3447196"/>
                    <a:pt x="791721" y="3388829"/>
                    <a:pt x="344249" y="2938114"/>
                  </a:cubicBezTo>
                  <a:cubicBezTo>
                    <a:pt x="-103223" y="2487399"/>
                    <a:pt x="-119437" y="742905"/>
                    <a:pt x="324793" y="311646"/>
                  </a:cubicBezTo>
                  <a:cubicBezTo>
                    <a:pt x="769023" y="-119613"/>
                    <a:pt x="2581611" y="-100158"/>
                    <a:pt x="3029083" y="350557"/>
                  </a:cubicBez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872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2288</Words>
  <Application>Microsoft Office PowerPoint</Application>
  <PresentationFormat>宽屏</PresentationFormat>
  <Paragraphs>114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楷体_GB2312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来桃家淘吧</dc:creator>
  <cp:keywords>www.51pptmoban.com</cp:keywords>
  <cp:lastModifiedBy>YANGS</cp:lastModifiedBy>
  <cp:revision>23</cp:revision>
  <dcterms:created xsi:type="dcterms:W3CDTF">2017-09-26T11:35:42Z</dcterms:created>
  <dcterms:modified xsi:type="dcterms:W3CDTF">2017-09-29T13:36:33Z</dcterms:modified>
</cp:coreProperties>
</file>