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2" r:id="rId1"/>
  </p:sldMasterIdLst>
  <p:notesMasterIdLst>
    <p:notesMasterId r:id="rId29"/>
  </p:notesMasterIdLst>
  <p:sldIdLst>
    <p:sldId id="298" r:id="rId2"/>
    <p:sldId id="260" r:id="rId3"/>
    <p:sldId id="304" r:id="rId4"/>
    <p:sldId id="333" r:id="rId5"/>
    <p:sldId id="325" r:id="rId6"/>
    <p:sldId id="326" r:id="rId7"/>
    <p:sldId id="327" r:id="rId8"/>
    <p:sldId id="312" r:id="rId9"/>
    <p:sldId id="332" r:id="rId10"/>
    <p:sldId id="334" r:id="rId11"/>
    <p:sldId id="308" r:id="rId12"/>
    <p:sldId id="315" r:id="rId13"/>
    <p:sldId id="316" r:id="rId14"/>
    <p:sldId id="317" r:id="rId15"/>
    <p:sldId id="335" r:id="rId16"/>
    <p:sldId id="309" r:id="rId17"/>
    <p:sldId id="318" r:id="rId18"/>
    <p:sldId id="319" r:id="rId19"/>
    <p:sldId id="320" r:id="rId20"/>
    <p:sldId id="328" r:id="rId21"/>
    <p:sldId id="336" r:id="rId22"/>
    <p:sldId id="324" r:id="rId23"/>
    <p:sldId id="310" r:id="rId24"/>
    <p:sldId id="323" r:id="rId25"/>
    <p:sldId id="321" r:id="rId26"/>
    <p:sldId id="311" r:id="rId27"/>
    <p:sldId id="337" r:id="rId28"/>
  </p:sldIdLst>
  <p:sldSz cx="9144000" cy="5143500" type="screen16x9"/>
  <p:notesSz cx="6858000" cy="9144000"/>
  <p:custDataLst>
    <p:tags r:id="rId30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158">
          <p15:clr>
            <a:srgbClr val="A4A3A4"/>
          </p15:clr>
        </p15:guide>
        <p15:guide id="4" pos="56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14A"/>
    <a:srgbClr val="3F3F3F"/>
    <a:srgbClr val="0E3662"/>
    <a:srgbClr val="2C3752"/>
    <a:srgbClr val="AE383F"/>
    <a:srgbClr val="155193"/>
    <a:srgbClr val="344162"/>
    <a:srgbClr val="6B2326"/>
    <a:srgbClr val="78262A"/>
    <a:srgbClr val="C64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66" autoAdjust="0"/>
    <p:restoredTop sz="99762" autoAdjust="0"/>
  </p:normalViewPr>
  <p:slideViewPr>
    <p:cSldViewPr>
      <p:cViewPr varScale="1">
        <p:scale>
          <a:sx n="98" d="100"/>
          <a:sy n="98" d="100"/>
        </p:scale>
        <p:origin x="228" y="78"/>
      </p:cViewPr>
      <p:guideLst>
        <p:guide orient="horz" pos="1643"/>
        <p:guide pos="2880"/>
        <p:guide pos="158"/>
        <p:guide pos="56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CB773-35B0-4E20-AC78-3B098412549D}" type="datetimeFigureOut">
              <a:rPr lang="ko-KR" altLang="en-US" smtClean="0"/>
              <a:t>2017-10-05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967EE-9FC9-4A40-9F37-B0BEB7914B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490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1138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7949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011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1765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432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7498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06780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08610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519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6855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918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9932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4367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42394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8832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5566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64352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4820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4652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8388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1973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915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767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053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1152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967EE-9FC9-4A40-9F37-B0BEB7914B3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909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070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308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738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817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4556509"/>
            <a:ext cx="9144000" cy="586991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4470247"/>
            <a:ext cx="9144000" cy="45719"/>
          </a:xfrm>
          <a:prstGeom prst="rect">
            <a:avLst/>
          </a:prstGeom>
          <a:pattFill prst="pct60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7956376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471172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燕尾形 16"/>
          <p:cNvSpPr/>
          <p:nvPr userDrawn="1"/>
        </p:nvSpPr>
        <p:spPr>
          <a:xfrm>
            <a:off x="8548673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 userDrawn="1"/>
        </p:nvSpPr>
        <p:spPr>
          <a:xfrm flipH="1">
            <a:off x="8033877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28026" y="4693851"/>
            <a:ext cx="372218" cy="276999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1200" smtClean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79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fld id="{AA4E786F-588D-4932-A7B2-AE3451FA4ACA}" type="slidenum">
              <a:rPr lang="en-US" altLang="zh-CN" smtClean="0"/>
              <a:pPr algn="ctr"/>
              <a:t>‹#›</a:t>
            </a:fld>
            <a:endParaRPr lang="en-US" dirty="0"/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639985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 userDrawn="1"/>
        </p:nvSpPr>
        <p:spPr>
          <a:xfrm>
            <a:off x="467544" y="46476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自我介绍</a:t>
            </a: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2876871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 userDrawn="1"/>
        </p:nvSpPr>
        <p:spPr>
          <a:xfrm>
            <a:off x="1704430" y="46476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岗位认知</a:t>
            </a:r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4113757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2941316" y="46476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胜任能力</a:t>
            </a:r>
          </a:p>
        </p:txBody>
      </p:sp>
      <p:sp>
        <p:nvSpPr>
          <p:cNvPr id="30" name="文本框 29"/>
          <p:cNvSpPr txBox="1"/>
          <p:nvPr userDrawn="1"/>
        </p:nvSpPr>
        <p:spPr>
          <a:xfrm>
            <a:off x="4178204" y="46476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工作规划</a:t>
            </a:r>
          </a:p>
        </p:txBody>
      </p:sp>
    </p:spTree>
    <p:extLst>
      <p:ext uri="{BB962C8B-B14F-4D97-AF65-F5344CB8AC3E}">
        <p14:creationId xmlns:p14="http://schemas.microsoft.com/office/powerpoint/2010/main" val="1520542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4556509"/>
            <a:ext cx="9144000" cy="586991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4470247"/>
            <a:ext cx="9144000" cy="45719"/>
          </a:xfrm>
          <a:prstGeom prst="rect">
            <a:avLst/>
          </a:prstGeom>
          <a:pattFill prst="pct60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7956376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471172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燕尾形 16"/>
          <p:cNvSpPr/>
          <p:nvPr userDrawn="1"/>
        </p:nvSpPr>
        <p:spPr>
          <a:xfrm>
            <a:off x="8548673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 userDrawn="1"/>
        </p:nvSpPr>
        <p:spPr>
          <a:xfrm flipH="1">
            <a:off x="8033877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28026" y="4693851"/>
            <a:ext cx="372218" cy="276999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1200" smtClean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79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fld id="{AA4E786F-588D-4932-A7B2-AE3451FA4ACA}" type="slidenum">
              <a:rPr lang="en-US" altLang="zh-CN" smtClean="0"/>
              <a:pPr algn="ctr"/>
              <a:t>‹#›</a:t>
            </a:fld>
            <a:endParaRPr lang="en-US" dirty="0"/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639985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 userDrawn="1"/>
        </p:nvSpPr>
        <p:spPr>
          <a:xfrm>
            <a:off x="467544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自我介绍</a:t>
            </a: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2876871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 userDrawn="1"/>
        </p:nvSpPr>
        <p:spPr>
          <a:xfrm>
            <a:off x="1858318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岗位认知</a:t>
            </a:r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4113757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095204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胜任能力</a:t>
            </a:r>
          </a:p>
        </p:txBody>
      </p:sp>
      <p:sp>
        <p:nvSpPr>
          <p:cNvPr id="30" name="文本框 29"/>
          <p:cNvSpPr txBox="1"/>
          <p:nvPr userDrawn="1"/>
        </p:nvSpPr>
        <p:spPr>
          <a:xfrm>
            <a:off x="4332092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工作规划</a:t>
            </a:r>
          </a:p>
        </p:txBody>
      </p:sp>
    </p:spTree>
    <p:extLst>
      <p:ext uri="{BB962C8B-B14F-4D97-AF65-F5344CB8AC3E}">
        <p14:creationId xmlns:p14="http://schemas.microsoft.com/office/powerpoint/2010/main" val="2318608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4556509"/>
            <a:ext cx="9144000" cy="586991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4470247"/>
            <a:ext cx="9144000" cy="45719"/>
          </a:xfrm>
          <a:prstGeom prst="rect">
            <a:avLst/>
          </a:prstGeom>
          <a:pattFill prst="pct60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7956376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471172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燕尾形 16"/>
          <p:cNvSpPr/>
          <p:nvPr userDrawn="1"/>
        </p:nvSpPr>
        <p:spPr>
          <a:xfrm>
            <a:off x="8548673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 userDrawn="1"/>
        </p:nvSpPr>
        <p:spPr>
          <a:xfrm flipH="1">
            <a:off x="8033877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28026" y="4693851"/>
            <a:ext cx="372218" cy="276999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1200" smtClean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79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fld id="{AA4E786F-588D-4932-A7B2-AE3451FA4ACA}" type="slidenum">
              <a:rPr lang="en-US" altLang="zh-CN" smtClean="0"/>
              <a:pPr algn="ctr"/>
              <a:t>‹#›</a:t>
            </a:fld>
            <a:endParaRPr lang="en-US" dirty="0"/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639985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2876871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 userDrawn="1"/>
        </p:nvSpPr>
        <p:spPr>
          <a:xfrm>
            <a:off x="1858318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岗位认知</a:t>
            </a:r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4113757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095204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胜任能力</a:t>
            </a:r>
          </a:p>
        </p:txBody>
      </p:sp>
      <p:sp>
        <p:nvSpPr>
          <p:cNvPr id="30" name="文本框 29"/>
          <p:cNvSpPr txBox="1"/>
          <p:nvPr userDrawn="1"/>
        </p:nvSpPr>
        <p:spPr>
          <a:xfrm>
            <a:off x="4332092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工作规划</a:t>
            </a: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467544" y="46476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自我介绍</a:t>
            </a:r>
          </a:p>
        </p:txBody>
      </p:sp>
      <p:sp>
        <p:nvSpPr>
          <p:cNvPr id="2" name="矩形 1"/>
          <p:cNvSpPr/>
          <p:nvPr userDrawn="1"/>
        </p:nvSpPr>
        <p:spPr>
          <a:xfrm>
            <a:off x="418136" y="16602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27314A"/>
                </a:solidFill>
                <a:latin typeface="DFMincho-UB" panose="02010609010101010101" pitchFamily="1" charset="-128"/>
                <a:ea typeface="DFMincho-UB" panose="02010609010101010101" pitchFamily="1" charset="-128"/>
              </a:rPr>
              <a:t>A</a:t>
            </a:r>
          </a:p>
        </p:txBody>
      </p:sp>
      <p:sp>
        <p:nvSpPr>
          <p:cNvPr id="31" name="矩形 30"/>
          <p:cNvSpPr/>
          <p:nvPr userDrawn="1"/>
        </p:nvSpPr>
        <p:spPr>
          <a:xfrm>
            <a:off x="934336" y="339502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27314A"/>
                </a:solidFill>
                <a:latin typeface="DFMincho-UB" panose="02010609010101010101" pitchFamily="1" charset="-128"/>
                <a:ea typeface="DFMincho-UB" panose="02010609010101010101" pitchFamily="1" charset="-128"/>
              </a:rPr>
              <a:t>BOUT ME</a:t>
            </a:r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934336" y="741058"/>
            <a:ext cx="3266773" cy="328963"/>
          </a:xfrm>
        </p:spPr>
        <p:txBody>
          <a:bodyPr>
            <a:noAutofit/>
          </a:bodyPr>
          <a:lstStyle>
            <a:lvl1pPr>
              <a:defRPr sz="1800">
                <a:solidFill>
                  <a:srgbClr val="AE383F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76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4556509"/>
            <a:ext cx="9144000" cy="586991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4470247"/>
            <a:ext cx="9144000" cy="45719"/>
          </a:xfrm>
          <a:prstGeom prst="rect">
            <a:avLst/>
          </a:prstGeom>
          <a:pattFill prst="pct60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7956376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471172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燕尾形 16"/>
          <p:cNvSpPr/>
          <p:nvPr userDrawn="1"/>
        </p:nvSpPr>
        <p:spPr>
          <a:xfrm>
            <a:off x="8548673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 userDrawn="1"/>
        </p:nvSpPr>
        <p:spPr>
          <a:xfrm flipH="1">
            <a:off x="8033877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28026" y="4693851"/>
            <a:ext cx="372218" cy="276999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1200" smtClean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79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fld id="{AA4E786F-588D-4932-A7B2-AE3451FA4ACA}" type="slidenum">
              <a:rPr lang="en-US" altLang="zh-CN" smtClean="0"/>
              <a:pPr algn="ctr"/>
              <a:t>‹#›</a:t>
            </a:fld>
            <a:endParaRPr lang="en-US" dirty="0"/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639985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 userDrawn="1"/>
        </p:nvSpPr>
        <p:spPr>
          <a:xfrm>
            <a:off x="467544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自我介绍</a:t>
            </a: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2876871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4113757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095204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胜任能力</a:t>
            </a:r>
          </a:p>
        </p:txBody>
      </p:sp>
      <p:sp>
        <p:nvSpPr>
          <p:cNvPr id="30" name="文本框 29"/>
          <p:cNvSpPr txBox="1"/>
          <p:nvPr userDrawn="1"/>
        </p:nvSpPr>
        <p:spPr>
          <a:xfrm>
            <a:off x="4332092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工作规划</a:t>
            </a: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704430" y="46476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岗位认知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418136" y="16602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27314A"/>
                </a:solidFill>
                <a:latin typeface="DFMincho-UB" panose="02010609010101010101" pitchFamily="1" charset="-128"/>
                <a:ea typeface="DFMincho-UB" panose="02010609010101010101" pitchFamily="1" charset="-128"/>
              </a:rPr>
              <a:t>P</a:t>
            </a:r>
          </a:p>
        </p:txBody>
      </p:sp>
      <p:sp>
        <p:nvSpPr>
          <p:cNvPr id="31" name="矩形 30"/>
          <p:cNvSpPr/>
          <p:nvPr userDrawn="1"/>
        </p:nvSpPr>
        <p:spPr>
          <a:xfrm>
            <a:off x="934336" y="33950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27314A"/>
                </a:solidFill>
                <a:latin typeface="DFMincho-UB" panose="02010609010101010101" pitchFamily="1" charset="-128"/>
                <a:ea typeface="DFMincho-UB" panose="02010609010101010101" pitchFamily="1" charset="-128"/>
              </a:rPr>
              <a:t>OST COGNTIVE</a:t>
            </a:r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934336" y="741058"/>
            <a:ext cx="3266773" cy="328963"/>
          </a:xfrm>
        </p:spPr>
        <p:txBody>
          <a:bodyPr>
            <a:noAutofit/>
          </a:bodyPr>
          <a:lstStyle>
            <a:lvl1pPr>
              <a:defRPr sz="1800">
                <a:solidFill>
                  <a:srgbClr val="AE383F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621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4556509"/>
            <a:ext cx="9144000" cy="586991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4470247"/>
            <a:ext cx="9144000" cy="45719"/>
          </a:xfrm>
          <a:prstGeom prst="rect">
            <a:avLst/>
          </a:prstGeom>
          <a:pattFill prst="pct60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7956376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471172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燕尾形 16"/>
          <p:cNvSpPr/>
          <p:nvPr userDrawn="1"/>
        </p:nvSpPr>
        <p:spPr>
          <a:xfrm>
            <a:off x="8548673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 userDrawn="1"/>
        </p:nvSpPr>
        <p:spPr>
          <a:xfrm flipH="1">
            <a:off x="8033877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28026" y="4693851"/>
            <a:ext cx="372218" cy="276999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1200" smtClean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79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fld id="{AA4E786F-588D-4932-A7B2-AE3451FA4ACA}" type="slidenum">
              <a:rPr lang="en-US" altLang="zh-CN" smtClean="0"/>
              <a:pPr algn="ctr"/>
              <a:t>‹#›</a:t>
            </a:fld>
            <a:endParaRPr lang="en-US" dirty="0"/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639985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 userDrawn="1"/>
        </p:nvSpPr>
        <p:spPr>
          <a:xfrm>
            <a:off x="467544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自我介绍</a:t>
            </a: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2876871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 userDrawn="1"/>
        </p:nvSpPr>
        <p:spPr>
          <a:xfrm>
            <a:off x="1858318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岗位认知</a:t>
            </a:r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4113757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 userDrawn="1"/>
        </p:nvSpPr>
        <p:spPr>
          <a:xfrm>
            <a:off x="4332092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工作规划</a:t>
            </a: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941316" y="46476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胜任能力</a:t>
            </a:r>
          </a:p>
        </p:txBody>
      </p:sp>
      <p:sp>
        <p:nvSpPr>
          <p:cNvPr id="23" name="矩形 22"/>
          <p:cNvSpPr/>
          <p:nvPr userDrawn="1"/>
        </p:nvSpPr>
        <p:spPr>
          <a:xfrm>
            <a:off x="418136" y="16602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27314A"/>
                </a:solidFill>
                <a:latin typeface="DFMincho-UB" panose="02010609010101010101" pitchFamily="1" charset="-128"/>
                <a:ea typeface="DFMincho-UB" panose="02010609010101010101" pitchFamily="1" charset="-128"/>
              </a:rPr>
              <a:t>C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934336" y="339502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27314A"/>
                </a:solidFill>
                <a:latin typeface="DFMincho-UB" panose="02010609010101010101" pitchFamily="1" charset="-128"/>
                <a:ea typeface="DFMincho-UB" panose="02010609010101010101" pitchFamily="1" charset="-128"/>
              </a:rPr>
              <a:t>OMPETENCE</a:t>
            </a:r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934336" y="741058"/>
            <a:ext cx="3266773" cy="328963"/>
          </a:xfrm>
        </p:spPr>
        <p:txBody>
          <a:bodyPr>
            <a:noAutofit/>
          </a:bodyPr>
          <a:lstStyle>
            <a:lvl1pPr>
              <a:defRPr sz="1800">
                <a:solidFill>
                  <a:srgbClr val="AE383F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422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4556509"/>
            <a:ext cx="9144000" cy="586991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4470247"/>
            <a:ext cx="9144000" cy="45719"/>
          </a:xfrm>
          <a:prstGeom prst="rect">
            <a:avLst/>
          </a:prstGeom>
          <a:pattFill prst="pct60">
            <a:fgClr>
              <a:schemeClr val="tx1">
                <a:lumMod val="65000"/>
                <a:lumOff val="35000"/>
              </a:schemeClr>
            </a:fgClr>
            <a:bgClr>
              <a:schemeClr val="tx1">
                <a:lumMod val="75000"/>
                <a:lumOff val="2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7956376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471172" y="4731990"/>
            <a:ext cx="200722" cy="200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sx="102000" sy="102000" algn="ctr" rotWithShape="0">
              <a:prstClr val="black">
                <a:alpha val="60000"/>
              </a:prstClr>
            </a:outerShdw>
          </a:effectLst>
          <a:scene3d>
            <a:camera prst="orthographicFront"/>
            <a:lightRig rig="balanced" dir="t">
              <a:rot lat="0" lon="0" rev="12000000"/>
            </a:lightRig>
          </a:scene3d>
          <a:sp3d>
            <a:bevelT w="57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燕尾形 16"/>
          <p:cNvSpPr/>
          <p:nvPr userDrawn="1"/>
        </p:nvSpPr>
        <p:spPr>
          <a:xfrm>
            <a:off x="8548673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 userDrawn="1"/>
        </p:nvSpPr>
        <p:spPr>
          <a:xfrm flipH="1">
            <a:off x="8033877" y="4809491"/>
            <a:ext cx="45720" cy="45720"/>
          </a:xfrm>
          <a:prstGeom prst="chevron">
            <a:avLst/>
          </a:prstGeom>
          <a:solidFill>
            <a:srgbClr val="273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28026" y="4693851"/>
            <a:ext cx="372218" cy="276999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1200" smtClean="0">
                <a:solidFill>
                  <a:schemeClr val="bg1"/>
                </a:solidFill>
                <a:effectLst>
                  <a:outerShdw blurRad="101600" dist="38100" dir="2700000" algn="tl">
                    <a:srgbClr val="000000">
                      <a:alpha val="79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fld id="{AA4E786F-588D-4932-A7B2-AE3451FA4ACA}" type="slidenum">
              <a:rPr lang="en-US" altLang="zh-CN" smtClean="0"/>
              <a:pPr algn="ctr"/>
              <a:t>‹#›</a:t>
            </a:fld>
            <a:endParaRPr lang="en-US" dirty="0"/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639985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 userDrawn="1"/>
        </p:nvSpPr>
        <p:spPr>
          <a:xfrm>
            <a:off x="467544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自我介绍</a:t>
            </a: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2876871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 userDrawn="1"/>
        </p:nvSpPr>
        <p:spPr>
          <a:xfrm>
            <a:off x="1858318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岗位认知</a:t>
            </a:r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4113757" y="4676586"/>
            <a:ext cx="0" cy="31152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177800" sx="102000" sy="102000" algn="ctr" rotWithShape="0">
              <a:prstClr val="black">
                <a:alpha val="69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095204" y="469598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胜任能力</a:t>
            </a: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4178204" y="46476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rPr>
              <a:t>工作规划</a:t>
            </a:r>
          </a:p>
        </p:txBody>
      </p:sp>
      <p:sp>
        <p:nvSpPr>
          <p:cNvPr id="21" name="矩形 20"/>
          <p:cNvSpPr/>
          <p:nvPr userDrawn="1"/>
        </p:nvSpPr>
        <p:spPr>
          <a:xfrm>
            <a:off x="418136" y="16602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27314A"/>
                </a:solidFill>
                <a:latin typeface="DFMincho-UB" panose="02010609010101010101" pitchFamily="1" charset="-128"/>
                <a:ea typeface="DFMincho-UB" panose="02010609010101010101" pitchFamily="1" charset="-128"/>
              </a:rPr>
              <a:t>W</a:t>
            </a:r>
          </a:p>
        </p:txBody>
      </p:sp>
      <p:sp>
        <p:nvSpPr>
          <p:cNvPr id="23" name="矩形 22"/>
          <p:cNvSpPr/>
          <p:nvPr userDrawn="1"/>
        </p:nvSpPr>
        <p:spPr>
          <a:xfrm>
            <a:off x="934336" y="33950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27314A"/>
                </a:solidFill>
                <a:latin typeface="DFMincho-UB" panose="02010609010101010101" pitchFamily="1" charset="-128"/>
                <a:ea typeface="DFMincho-UB" panose="02010609010101010101" pitchFamily="1" charset="-128"/>
              </a:rPr>
              <a:t>ork</a:t>
            </a:r>
            <a:r>
              <a:rPr lang="en-US" altLang="zh-CN" sz="2400" dirty="0">
                <a:solidFill>
                  <a:srgbClr val="27314A"/>
                </a:solidFill>
                <a:latin typeface="DFMincho-UB" panose="02010609010101010101" pitchFamily="1" charset="-128"/>
                <a:ea typeface="DFMincho-UB" panose="02010609010101010101" pitchFamily="1" charset="-128"/>
              </a:rPr>
              <a:t> planning</a:t>
            </a: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934336" y="741058"/>
            <a:ext cx="3266773" cy="328963"/>
          </a:xfrm>
        </p:spPr>
        <p:txBody>
          <a:bodyPr>
            <a:noAutofit/>
          </a:bodyPr>
          <a:lstStyle>
            <a:lvl1pPr>
              <a:defRPr sz="1800">
                <a:solidFill>
                  <a:srgbClr val="AE383F"/>
                </a:solidFill>
                <a:latin typeface="迷你简小标宋" panose="03000509000000000000" pitchFamily="65" charset="-122"/>
                <a:ea typeface="迷你简小标宋" panose="03000509000000000000" pitchFamily="65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69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566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698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66" r:id="rId9"/>
    <p:sldLayoutId id="2147483668" r:id="rId10"/>
    <p:sldLayoutId id="21474836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11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767790" y="651888"/>
            <a:ext cx="3680635" cy="3694181"/>
            <a:chOff x="2767790" y="651888"/>
            <a:chExt cx="3680635" cy="3694181"/>
          </a:xfrm>
        </p:grpSpPr>
        <p:sp>
          <p:nvSpPr>
            <p:cNvPr id="32" name="椭圆 36"/>
            <p:cNvSpPr/>
            <p:nvPr/>
          </p:nvSpPr>
          <p:spPr>
            <a:xfrm>
              <a:off x="2909008" y="651888"/>
              <a:ext cx="3354463" cy="1098575"/>
            </a:xfrm>
            <a:custGeom>
              <a:avLst/>
              <a:gdLst>
                <a:gd name="connsiteX0" fmla="*/ 0 w 2956655"/>
                <a:gd name="connsiteY0" fmla="*/ 1478328 h 2956655"/>
                <a:gd name="connsiteX1" fmla="*/ 1478328 w 2956655"/>
                <a:gd name="connsiteY1" fmla="*/ 0 h 2956655"/>
                <a:gd name="connsiteX2" fmla="*/ 2956656 w 2956655"/>
                <a:gd name="connsiteY2" fmla="*/ 1478328 h 2956655"/>
                <a:gd name="connsiteX3" fmla="*/ 1478328 w 2956655"/>
                <a:gd name="connsiteY3" fmla="*/ 2956656 h 2956655"/>
                <a:gd name="connsiteX4" fmla="*/ 0 w 2956655"/>
                <a:gd name="connsiteY4" fmla="*/ 1478328 h 2956655"/>
                <a:gd name="connsiteX0" fmla="*/ 113700 w 3070356"/>
                <a:gd name="connsiteY0" fmla="*/ 1489667 h 2967995"/>
                <a:gd name="connsiteX1" fmla="*/ 267006 w 3070356"/>
                <a:gd name="connsiteY1" fmla="*/ 841967 h 2967995"/>
                <a:gd name="connsiteX2" fmla="*/ 1592028 w 3070356"/>
                <a:gd name="connsiteY2" fmla="*/ 11339 h 2967995"/>
                <a:gd name="connsiteX3" fmla="*/ 3070356 w 3070356"/>
                <a:gd name="connsiteY3" fmla="*/ 1489667 h 2967995"/>
                <a:gd name="connsiteX4" fmla="*/ 1592028 w 3070356"/>
                <a:gd name="connsiteY4" fmla="*/ 2967995 h 2967995"/>
                <a:gd name="connsiteX5" fmla="*/ 113700 w 3070356"/>
                <a:gd name="connsiteY5" fmla="*/ 1489667 h 2967995"/>
                <a:gd name="connsiteX0" fmla="*/ 113700 w 3070356"/>
                <a:gd name="connsiteY0" fmla="*/ 1491370 h 2969698"/>
                <a:gd name="connsiteX1" fmla="*/ 267006 w 3070356"/>
                <a:gd name="connsiteY1" fmla="*/ 843670 h 2969698"/>
                <a:gd name="connsiteX2" fmla="*/ 1592028 w 3070356"/>
                <a:gd name="connsiteY2" fmla="*/ 13042 h 2969698"/>
                <a:gd name="connsiteX3" fmla="*/ 3070356 w 3070356"/>
                <a:gd name="connsiteY3" fmla="*/ 1491370 h 2969698"/>
                <a:gd name="connsiteX4" fmla="*/ 1592028 w 3070356"/>
                <a:gd name="connsiteY4" fmla="*/ 2969698 h 2969698"/>
                <a:gd name="connsiteX5" fmla="*/ 113700 w 3070356"/>
                <a:gd name="connsiteY5" fmla="*/ 1491370 h 2969698"/>
                <a:gd name="connsiteX0" fmla="*/ 113700 w 3070356"/>
                <a:gd name="connsiteY0" fmla="*/ 1472696 h 2951024"/>
                <a:gd name="connsiteX1" fmla="*/ 267006 w 3070356"/>
                <a:gd name="connsiteY1" fmla="*/ 824996 h 2951024"/>
                <a:gd name="connsiteX2" fmla="*/ 1639653 w 3070356"/>
                <a:gd name="connsiteY2" fmla="*/ 13418 h 2951024"/>
                <a:gd name="connsiteX3" fmla="*/ 3070356 w 3070356"/>
                <a:gd name="connsiteY3" fmla="*/ 1472696 h 2951024"/>
                <a:gd name="connsiteX4" fmla="*/ 1592028 w 3070356"/>
                <a:gd name="connsiteY4" fmla="*/ 2951024 h 2951024"/>
                <a:gd name="connsiteX5" fmla="*/ 113700 w 3070356"/>
                <a:gd name="connsiteY5" fmla="*/ 1472696 h 2951024"/>
                <a:gd name="connsiteX0" fmla="*/ 113700 w 3070356"/>
                <a:gd name="connsiteY0" fmla="*/ 1459560 h 2937888"/>
                <a:gd name="connsiteX1" fmla="*/ 267006 w 3070356"/>
                <a:gd name="connsiteY1" fmla="*/ 811860 h 2937888"/>
                <a:gd name="connsiteX2" fmla="*/ 1639653 w 3070356"/>
                <a:gd name="connsiteY2" fmla="*/ 282 h 2937888"/>
                <a:gd name="connsiteX3" fmla="*/ 3070356 w 3070356"/>
                <a:gd name="connsiteY3" fmla="*/ 1459560 h 2937888"/>
                <a:gd name="connsiteX4" fmla="*/ 1592028 w 3070356"/>
                <a:gd name="connsiteY4" fmla="*/ 2937888 h 2937888"/>
                <a:gd name="connsiteX5" fmla="*/ 113700 w 3070356"/>
                <a:gd name="connsiteY5" fmla="*/ 1459560 h 2937888"/>
                <a:gd name="connsiteX0" fmla="*/ 113700 w 3070356"/>
                <a:gd name="connsiteY0" fmla="*/ 1459978 h 2938306"/>
                <a:gd name="connsiteX1" fmla="*/ 267006 w 3070356"/>
                <a:gd name="connsiteY1" fmla="*/ 812278 h 2938306"/>
                <a:gd name="connsiteX2" fmla="*/ 1639653 w 3070356"/>
                <a:gd name="connsiteY2" fmla="*/ 700 h 2938306"/>
                <a:gd name="connsiteX3" fmla="*/ 3070356 w 3070356"/>
                <a:gd name="connsiteY3" fmla="*/ 1459978 h 2938306"/>
                <a:gd name="connsiteX4" fmla="*/ 1592028 w 3070356"/>
                <a:gd name="connsiteY4" fmla="*/ 2938306 h 2938306"/>
                <a:gd name="connsiteX5" fmla="*/ 113700 w 3070356"/>
                <a:gd name="connsiteY5" fmla="*/ 1459978 h 2938306"/>
                <a:gd name="connsiteX0" fmla="*/ 113700 w 3070356"/>
                <a:gd name="connsiteY0" fmla="*/ 1459978 h 2938306"/>
                <a:gd name="connsiteX1" fmla="*/ 267006 w 3070356"/>
                <a:gd name="connsiteY1" fmla="*/ 812278 h 2938306"/>
                <a:gd name="connsiteX2" fmla="*/ 1639653 w 3070356"/>
                <a:gd name="connsiteY2" fmla="*/ 700 h 2938306"/>
                <a:gd name="connsiteX3" fmla="*/ 3070356 w 3070356"/>
                <a:gd name="connsiteY3" fmla="*/ 1459978 h 2938306"/>
                <a:gd name="connsiteX4" fmla="*/ 1592028 w 3070356"/>
                <a:gd name="connsiteY4" fmla="*/ 2938306 h 2938306"/>
                <a:gd name="connsiteX5" fmla="*/ 205140 w 3070356"/>
                <a:gd name="connsiteY5" fmla="*/ 1551418 h 2938306"/>
                <a:gd name="connsiteX0" fmla="*/ 70330 w 2873680"/>
                <a:gd name="connsiteY0" fmla="*/ 812278 h 2938306"/>
                <a:gd name="connsiteX1" fmla="*/ 1442977 w 2873680"/>
                <a:gd name="connsiteY1" fmla="*/ 700 h 2938306"/>
                <a:gd name="connsiteX2" fmla="*/ 2873680 w 2873680"/>
                <a:gd name="connsiteY2" fmla="*/ 1459978 h 2938306"/>
                <a:gd name="connsiteX3" fmla="*/ 1395352 w 2873680"/>
                <a:gd name="connsiteY3" fmla="*/ 2938306 h 2938306"/>
                <a:gd name="connsiteX4" fmla="*/ 8464 w 2873680"/>
                <a:gd name="connsiteY4" fmla="*/ 1551418 h 2938306"/>
                <a:gd name="connsiteX0" fmla="*/ 0 w 2803350"/>
                <a:gd name="connsiteY0" fmla="*/ 812278 h 2938306"/>
                <a:gd name="connsiteX1" fmla="*/ 1372647 w 2803350"/>
                <a:gd name="connsiteY1" fmla="*/ 700 h 2938306"/>
                <a:gd name="connsiteX2" fmla="*/ 2803350 w 2803350"/>
                <a:gd name="connsiteY2" fmla="*/ 1459978 h 2938306"/>
                <a:gd name="connsiteX3" fmla="*/ 1325022 w 2803350"/>
                <a:gd name="connsiteY3" fmla="*/ 2938306 h 2938306"/>
                <a:gd name="connsiteX0" fmla="*/ 0 w 2803350"/>
                <a:gd name="connsiteY0" fmla="*/ 812278 h 1459978"/>
                <a:gd name="connsiteX1" fmla="*/ 1372647 w 2803350"/>
                <a:gd name="connsiteY1" fmla="*/ 700 h 1459978"/>
                <a:gd name="connsiteX2" fmla="*/ 2803350 w 2803350"/>
                <a:gd name="connsiteY2" fmla="*/ 1459978 h 1459978"/>
                <a:gd name="connsiteX0" fmla="*/ 0 w 2803350"/>
                <a:gd name="connsiteY0" fmla="*/ 812278 h 1459978"/>
                <a:gd name="connsiteX1" fmla="*/ 1372647 w 2803350"/>
                <a:gd name="connsiteY1" fmla="*/ 700 h 1459978"/>
                <a:gd name="connsiteX2" fmla="*/ 2803350 w 2803350"/>
                <a:gd name="connsiteY2" fmla="*/ 1459978 h 1459978"/>
                <a:gd name="connsiteX0" fmla="*/ 0 w 2816130"/>
                <a:gd name="connsiteY0" fmla="*/ 811578 h 1459278"/>
                <a:gd name="connsiteX1" fmla="*/ 1372647 w 2816130"/>
                <a:gd name="connsiteY1" fmla="*/ 0 h 1459278"/>
                <a:gd name="connsiteX2" fmla="*/ 2666999 w 2816130"/>
                <a:gd name="connsiteY2" fmla="*/ 849678 h 1459278"/>
                <a:gd name="connsiteX3" fmla="*/ 2803350 w 2816130"/>
                <a:gd name="connsiteY3" fmla="*/ 1459278 h 1459278"/>
                <a:gd name="connsiteX0" fmla="*/ 0 w 2816130"/>
                <a:gd name="connsiteY0" fmla="*/ 811578 h 1459278"/>
                <a:gd name="connsiteX1" fmla="*/ 1372647 w 2816130"/>
                <a:gd name="connsiteY1" fmla="*/ 0 h 1459278"/>
                <a:gd name="connsiteX2" fmla="*/ 2666999 w 2816130"/>
                <a:gd name="connsiteY2" fmla="*/ 849678 h 1459278"/>
                <a:gd name="connsiteX3" fmla="*/ 2803350 w 2816130"/>
                <a:gd name="connsiteY3" fmla="*/ 1459278 h 1459278"/>
                <a:gd name="connsiteX0" fmla="*/ 0 w 2666999"/>
                <a:gd name="connsiteY0" fmla="*/ 811578 h 849678"/>
                <a:gd name="connsiteX1" fmla="*/ 1372647 w 2666999"/>
                <a:gd name="connsiteY1" fmla="*/ 0 h 849678"/>
                <a:gd name="connsiteX2" fmla="*/ 2666999 w 2666999"/>
                <a:gd name="connsiteY2" fmla="*/ 849678 h 849678"/>
                <a:gd name="connsiteX0" fmla="*/ 0 w 2666999"/>
                <a:gd name="connsiteY0" fmla="*/ 811578 h 849678"/>
                <a:gd name="connsiteX1" fmla="*/ 1372647 w 2666999"/>
                <a:gd name="connsiteY1" fmla="*/ 0 h 849678"/>
                <a:gd name="connsiteX2" fmla="*/ 2666999 w 2666999"/>
                <a:gd name="connsiteY2" fmla="*/ 849678 h 849678"/>
                <a:gd name="connsiteX0" fmla="*/ 0 w 2666999"/>
                <a:gd name="connsiteY0" fmla="*/ 811598 h 849698"/>
                <a:gd name="connsiteX1" fmla="*/ 1372647 w 2666999"/>
                <a:gd name="connsiteY1" fmla="*/ 20 h 849698"/>
                <a:gd name="connsiteX2" fmla="*/ 2666999 w 2666999"/>
                <a:gd name="connsiteY2" fmla="*/ 849698 h 849698"/>
                <a:gd name="connsiteX0" fmla="*/ 0 w 2666999"/>
                <a:gd name="connsiteY0" fmla="*/ 811598 h 849698"/>
                <a:gd name="connsiteX1" fmla="*/ 1372647 w 2666999"/>
                <a:gd name="connsiteY1" fmla="*/ 20 h 849698"/>
                <a:gd name="connsiteX2" fmla="*/ 2666999 w 2666999"/>
                <a:gd name="connsiteY2" fmla="*/ 849698 h 849698"/>
                <a:gd name="connsiteX0" fmla="*/ 0 w 2666999"/>
                <a:gd name="connsiteY0" fmla="*/ 811591 h 849691"/>
                <a:gd name="connsiteX1" fmla="*/ 1372647 w 2666999"/>
                <a:gd name="connsiteY1" fmla="*/ 13 h 849691"/>
                <a:gd name="connsiteX2" fmla="*/ 2666999 w 2666999"/>
                <a:gd name="connsiteY2" fmla="*/ 849691 h 849691"/>
                <a:gd name="connsiteX0" fmla="*/ 0 w 2666999"/>
                <a:gd name="connsiteY0" fmla="*/ 811591 h 849691"/>
                <a:gd name="connsiteX1" fmla="*/ 1372647 w 2666999"/>
                <a:gd name="connsiteY1" fmla="*/ 13 h 849691"/>
                <a:gd name="connsiteX2" fmla="*/ 2666999 w 2666999"/>
                <a:gd name="connsiteY2" fmla="*/ 849691 h 849691"/>
                <a:gd name="connsiteX0" fmla="*/ 0 w 2666999"/>
                <a:gd name="connsiteY0" fmla="*/ 811591 h 849691"/>
                <a:gd name="connsiteX1" fmla="*/ 1372647 w 2666999"/>
                <a:gd name="connsiteY1" fmla="*/ 13 h 849691"/>
                <a:gd name="connsiteX2" fmla="*/ 2666999 w 2666999"/>
                <a:gd name="connsiteY2" fmla="*/ 849691 h 849691"/>
                <a:gd name="connsiteX0" fmla="*/ 0 w 2686049"/>
                <a:gd name="connsiteY0" fmla="*/ 859207 h 859207"/>
                <a:gd name="connsiteX1" fmla="*/ 1391697 w 2686049"/>
                <a:gd name="connsiteY1" fmla="*/ 4 h 859207"/>
                <a:gd name="connsiteX2" fmla="*/ 2686049 w 2686049"/>
                <a:gd name="connsiteY2" fmla="*/ 849682 h 859207"/>
                <a:gd name="connsiteX0" fmla="*/ 0 w 2686049"/>
                <a:gd name="connsiteY0" fmla="*/ 859207 h 859207"/>
                <a:gd name="connsiteX1" fmla="*/ 1391697 w 2686049"/>
                <a:gd name="connsiteY1" fmla="*/ 4 h 859207"/>
                <a:gd name="connsiteX2" fmla="*/ 2686049 w 2686049"/>
                <a:gd name="connsiteY2" fmla="*/ 849682 h 859207"/>
                <a:gd name="connsiteX0" fmla="*/ 0 w 2686049"/>
                <a:gd name="connsiteY0" fmla="*/ 859386 h 859386"/>
                <a:gd name="connsiteX1" fmla="*/ 1391697 w 2686049"/>
                <a:gd name="connsiteY1" fmla="*/ 183 h 859386"/>
                <a:gd name="connsiteX2" fmla="*/ 2686049 w 2686049"/>
                <a:gd name="connsiteY2" fmla="*/ 849861 h 859386"/>
                <a:gd name="connsiteX0" fmla="*/ 0 w 2686049"/>
                <a:gd name="connsiteY0" fmla="*/ 859386 h 859386"/>
                <a:gd name="connsiteX1" fmla="*/ 1391697 w 2686049"/>
                <a:gd name="connsiteY1" fmla="*/ 183 h 859386"/>
                <a:gd name="connsiteX2" fmla="*/ 2686049 w 2686049"/>
                <a:gd name="connsiteY2" fmla="*/ 849861 h 859386"/>
                <a:gd name="connsiteX0" fmla="*/ 0 w 2686049"/>
                <a:gd name="connsiteY0" fmla="*/ 986326 h 986326"/>
                <a:gd name="connsiteX1" fmla="*/ 1366297 w 2686049"/>
                <a:gd name="connsiteY1" fmla="*/ 123 h 986326"/>
                <a:gd name="connsiteX2" fmla="*/ 2686049 w 2686049"/>
                <a:gd name="connsiteY2" fmla="*/ 976801 h 986326"/>
                <a:gd name="connsiteX0" fmla="*/ 0 w 2686049"/>
                <a:gd name="connsiteY0" fmla="*/ 878424 h 878424"/>
                <a:gd name="connsiteX1" fmla="*/ 1353597 w 2686049"/>
                <a:gd name="connsiteY1" fmla="*/ 171 h 878424"/>
                <a:gd name="connsiteX2" fmla="*/ 2686049 w 2686049"/>
                <a:gd name="connsiteY2" fmla="*/ 868899 h 878424"/>
                <a:gd name="connsiteX0" fmla="*/ 0 w 2686049"/>
                <a:gd name="connsiteY0" fmla="*/ 879672 h 879672"/>
                <a:gd name="connsiteX1" fmla="*/ 1353597 w 2686049"/>
                <a:gd name="connsiteY1" fmla="*/ 1419 h 879672"/>
                <a:gd name="connsiteX2" fmla="*/ 2686049 w 2686049"/>
                <a:gd name="connsiteY2" fmla="*/ 870147 h 87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86049" h="879672">
                  <a:moveTo>
                    <a:pt x="0" y="879672"/>
                  </a:moveTo>
                  <a:cubicBezTo>
                    <a:pt x="274963" y="261809"/>
                    <a:pt x="782097" y="31581"/>
                    <a:pt x="1353597" y="1419"/>
                  </a:cubicBezTo>
                  <a:cubicBezTo>
                    <a:pt x="1925097" y="-28743"/>
                    <a:pt x="2495224" y="426909"/>
                    <a:pt x="2686049" y="870147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椭圆 37"/>
            <p:cNvSpPr/>
            <p:nvPr/>
          </p:nvSpPr>
          <p:spPr>
            <a:xfrm>
              <a:off x="4587548" y="2024054"/>
              <a:ext cx="1860877" cy="2322015"/>
            </a:xfrm>
            <a:custGeom>
              <a:avLst/>
              <a:gdLst>
                <a:gd name="connsiteX0" fmla="*/ 0 w 2956655"/>
                <a:gd name="connsiteY0" fmla="*/ 1478328 h 2956655"/>
                <a:gd name="connsiteX1" fmla="*/ 1478328 w 2956655"/>
                <a:gd name="connsiteY1" fmla="*/ 0 h 2956655"/>
                <a:gd name="connsiteX2" fmla="*/ 2956656 w 2956655"/>
                <a:gd name="connsiteY2" fmla="*/ 1478328 h 2956655"/>
                <a:gd name="connsiteX3" fmla="*/ 1478328 w 2956655"/>
                <a:gd name="connsiteY3" fmla="*/ 2956656 h 2956655"/>
                <a:gd name="connsiteX4" fmla="*/ 0 w 2956655"/>
                <a:gd name="connsiteY4" fmla="*/ 1478328 h 2956655"/>
                <a:gd name="connsiteX0" fmla="*/ 0 w 3084384"/>
                <a:gd name="connsiteY0" fmla="*/ 1486580 h 2964908"/>
                <a:gd name="connsiteX1" fmla="*/ 1478328 w 3084384"/>
                <a:gd name="connsiteY1" fmla="*/ 8252 h 2964908"/>
                <a:gd name="connsiteX2" fmla="*/ 2839356 w 3084384"/>
                <a:gd name="connsiteY2" fmla="*/ 915081 h 2964908"/>
                <a:gd name="connsiteX3" fmla="*/ 2956656 w 3084384"/>
                <a:gd name="connsiteY3" fmla="*/ 1486580 h 2964908"/>
                <a:gd name="connsiteX4" fmla="*/ 1478328 w 3084384"/>
                <a:gd name="connsiteY4" fmla="*/ 2964908 h 2964908"/>
                <a:gd name="connsiteX5" fmla="*/ 0 w 3084384"/>
                <a:gd name="connsiteY5" fmla="*/ 1486580 h 2964908"/>
                <a:gd name="connsiteX0" fmla="*/ 1478328 w 3084384"/>
                <a:gd name="connsiteY0" fmla="*/ 8252 h 2964908"/>
                <a:gd name="connsiteX1" fmla="*/ 2839356 w 3084384"/>
                <a:gd name="connsiteY1" fmla="*/ 915081 h 2964908"/>
                <a:gd name="connsiteX2" fmla="*/ 2956656 w 3084384"/>
                <a:gd name="connsiteY2" fmla="*/ 1486580 h 2964908"/>
                <a:gd name="connsiteX3" fmla="*/ 1478328 w 3084384"/>
                <a:gd name="connsiteY3" fmla="*/ 2964908 h 2964908"/>
                <a:gd name="connsiteX4" fmla="*/ 0 w 3084384"/>
                <a:gd name="connsiteY4" fmla="*/ 1486580 h 2964908"/>
                <a:gd name="connsiteX5" fmla="*/ 1569768 w 3084384"/>
                <a:gd name="connsiteY5" fmla="*/ 99692 h 2964908"/>
                <a:gd name="connsiteX0" fmla="*/ 2839356 w 3084384"/>
                <a:gd name="connsiteY0" fmla="*/ 823853 h 2873680"/>
                <a:gd name="connsiteX1" fmla="*/ 2956656 w 3084384"/>
                <a:gd name="connsiteY1" fmla="*/ 1395352 h 2873680"/>
                <a:gd name="connsiteX2" fmla="*/ 1478328 w 3084384"/>
                <a:gd name="connsiteY2" fmla="*/ 2873680 h 2873680"/>
                <a:gd name="connsiteX3" fmla="*/ 0 w 3084384"/>
                <a:gd name="connsiteY3" fmla="*/ 1395352 h 2873680"/>
                <a:gd name="connsiteX4" fmla="*/ 1569768 w 3084384"/>
                <a:gd name="connsiteY4" fmla="*/ 8464 h 2873680"/>
                <a:gd name="connsiteX0" fmla="*/ 2839356 w 3084384"/>
                <a:gd name="connsiteY0" fmla="*/ 0 h 2049827"/>
                <a:gd name="connsiteX1" fmla="*/ 2956656 w 3084384"/>
                <a:gd name="connsiteY1" fmla="*/ 571499 h 2049827"/>
                <a:gd name="connsiteX2" fmla="*/ 1478328 w 3084384"/>
                <a:gd name="connsiteY2" fmla="*/ 2049827 h 2049827"/>
                <a:gd name="connsiteX3" fmla="*/ 0 w 3084384"/>
                <a:gd name="connsiteY3" fmla="*/ 571499 h 2049827"/>
                <a:gd name="connsiteX0" fmla="*/ 1361028 w 1606056"/>
                <a:gd name="connsiteY0" fmla="*/ 0 h 2049827"/>
                <a:gd name="connsiteX1" fmla="*/ 1478328 w 1606056"/>
                <a:gd name="connsiteY1" fmla="*/ 571499 h 2049827"/>
                <a:gd name="connsiteX2" fmla="*/ 0 w 1606056"/>
                <a:gd name="connsiteY2" fmla="*/ 2049827 h 2049827"/>
                <a:gd name="connsiteX0" fmla="*/ 1361028 w 1606056"/>
                <a:gd name="connsiteY0" fmla="*/ 0 h 2049827"/>
                <a:gd name="connsiteX1" fmla="*/ 1478328 w 1606056"/>
                <a:gd name="connsiteY1" fmla="*/ 571499 h 2049827"/>
                <a:gd name="connsiteX2" fmla="*/ 0 w 1606056"/>
                <a:gd name="connsiteY2" fmla="*/ 2049827 h 2049827"/>
                <a:gd name="connsiteX0" fmla="*/ 1361028 w 1514990"/>
                <a:gd name="connsiteY0" fmla="*/ 0 h 2049827"/>
                <a:gd name="connsiteX1" fmla="*/ 1478328 w 1514990"/>
                <a:gd name="connsiteY1" fmla="*/ 571499 h 2049827"/>
                <a:gd name="connsiteX2" fmla="*/ 0 w 1514990"/>
                <a:gd name="connsiteY2" fmla="*/ 2049827 h 2049827"/>
                <a:gd name="connsiteX0" fmla="*/ 1361028 w 1480211"/>
                <a:gd name="connsiteY0" fmla="*/ 0 h 2049827"/>
                <a:gd name="connsiteX1" fmla="*/ 1478328 w 1480211"/>
                <a:gd name="connsiteY1" fmla="*/ 571499 h 2049827"/>
                <a:gd name="connsiteX2" fmla="*/ 0 w 1480211"/>
                <a:gd name="connsiteY2" fmla="*/ 2049827 h 2049827"/>
                <a:gd name="connsiteX0" fmla="*/ 1437228 w 1503469"/>
                <a:gd name="connsiteY0" fmla="*/ 0 h 1811702"/>
                <a:gd name="connsiteX1" fmla="*/ 1478328 w 1503469"/>
                <a:gd name="connsiteY1" fmla="*/ 333374 h 1811702"/>
                <a:gd name="connsiteX2" fmla="*/ 0 w 1503469"/>
                <a:gd name="connsiteY2" fmla="*/ 1811702 h 1811702"/>
                <a:gd name="connsiteX0" fmla="*/ 1437228 w 1480575"/>
                <a:gd name="connsiteY0" fmla="*/ 0 h 1811702"/>
                <a:gd name="connsiteX1" fmla="*/ 1478328 w 1480575"/>
                <a:gd name="connsiteY1" fmla="*/ 333374 h 1811702"/>
                <a:gd name="connsiteX2" fmla="*/ 0 w 1480575"/>
                <a:gd name="connsiteY2" fmla="*/ 1811702 h 1811702"/>
                <a:gd name="connsiteX0" fmla="*/ 1478328 w 1478328"/>
                <a:gd name="connsiteY0" fmla="*/ 0 h 1478328"/>
                <a:gd name="connsiteX1" fmla="*/ 0 w 1478328"/>
                <a:gd name="connsiteY1" fmla="*/ 1478328 h 1478328"/>
                <a:gd name="connsiteX0" fmla="*/ 1459278 w 1459278"/>
                <a:gd name="connsiteY0" fmla="*/ 0 h 1859328"/>
                <a:gd name="connsiteX1" fmla="*/ 0 w 1459278"/>
                <a:gd name="connsiteY1" fmla="*/ 1859328 h 1859328"/>
                <a:gd name="connsiteX0" fmla="*/ 1459278 w 1480606"/>
                <a:gd name="connsiteY0" fmla="*/ 0 h 1859328"/>
                <a:gd name="connsiteX1" fmla="*/ 0 w 1480606"/>
                <a:gd name="connsiteY1" fmla="*/ 1859328 h 1859328"/>
                <a:gd name="connsiteX0" fmla="*/ 1430703 w 1452677"/>
                <a:gd name="connsiteY0" fmla="*/ 0 h 1859328"/>
                <a:gd name="connsiteX1" fmla="*/ 0 w 1452677"/>
                <a:gd name="connsiteY1" fmla="*/ 1859328 h 1859328"/>
                <a:gd name="connsiteX0" fmla="*/ 1430703 w 1455835"/>
                <a:gd name="connsiteY0" fmla="*/ 0 h 1859328"/>
                <a:gd name="connsiteX1" fmla="*/ 0 w 1455835"/>
                <a:gd name="connsiteY1" fmla="*/ 1859328 h 1859328"/>
                <a:gd name="connsiteX0" fmla="*/ 1430703 w 1460723"/>
                <a:gd name="connsiteY0" fmla="*/ 0 h 1859328"/>
                <a:gd name="connsiteX1" fmla="*/ 0 w 1460723"/>
                <a:gd name="connsiteY1" fmla="*/ 1859328 h 1859328"/>
                <a:gd name="connsiteX0" fmla="*/ 1430703 w 1476740"/>
                <a:gd name="connsiteY0" fmla="*/ 0 h 1859328"/>
                <a:gd name="connsiteX1" fmla="*/ 0 w 1476740"/>
                <a:gd name="connsiteY1" fmla="*/ 1859328 h 1859328"/>
                <a:gd name="connsiteX0" fmla="*/ 1430703 w 1490077"/>
                <a:gd name="connsiteY0" fmla="*/ 0 h 1859328"/>
                <a:gd name="connsiteX1" fmla="*/ 0 w 1490077"/>
                <a:gd name="connsiteY1" fmla="*/ 1859328 h 1859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0077" h="1859328">
                  <a:moveTo>
                    <a:pt x="1430703" y="0"/>
                  </a:moveTo>
                  <a:cubicBezTo>
                    <a:pt x="1670590" y="728988"/>
                    <a:pt x="1181583" y="1840278"/>
                    <a:pt x="0" y="1859328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4" name="椭圆 38"/>
            <p:cNvSpPr/>
            <p:nvPr/>
          </p:nvSpPr>
          <p:spPr>
            <a:xfrm>
              <a:off x="2767790" y="2729822"/>
              <a:ext cx="1552788" cy="1604334"/>
            </a:xfrm>
            <a:custGeom>
              <a:avLst/>
              <a:gdLst>
                <a:gd name="connsiteX0" fmla="*/ 0 w 2956655"/>
                <a:gd name="connsiteY0" fmla="*/ 1478328 h 2956655"/>
                <a:gd name="connsiteX1" fmla="*/ 1478328 w 2956655"/>
                <a:gd name="connsiteY1" fmla="*/ 0 h 2956655"/>
                <a:gd name="connsiteX2" fmla="*/ 2956656 w 2956655"/>
                <a:gd name="connsiteY2" fmla="*/ 1478328 h 2956655"/>
                <a:gd name="connsiteX3" fmla="*/ 1478328 w 2956655"/>
                <a:gd name="connsiteY3" fmla="*/ 2956656 h 2956655"/>
                <a:gd name="connsiteX4" fmla="*/ 0 w 2956655"/>
                <a:gd name="connsiteY4" fmla="*/ 1478328 h 2956655"/>
                <a:gd name="connsiteX0" fmla="*/ 0 w 2937606"/>
                <a:gd name="connsiteY0" fmla="*/ 1612204 h 2957830"/>
                <a:gd name="connsiteX1" fmla="*/ 1459278 w 2937606"/>
                <a:gd name="connsiteY1" fmla="*/ 526 h 2957830"/>
                <a:gd name="connsiteX2" fmla="*/ 2937606 w 2937606"/>
                <a:gd name="connsiteY2" fmla="*/ 1478854 h 2957830"/>
                <a:gd name="connsiteX3" fmla="*/ 1459278 w 2937606"/>
                <a:gd name="connsiteY3" fmla="*/ 2957182 h 2957830"/>
                <a:gd name="connsiteX4" fmla="*/ 0 w 2937606"/>
                <a:gd name="connsiteY4" fmla="*/ 1612204 h 2957830"/>
                <a:gd name="connsiteX0" fmla="*/ 810 w 2938416"/>
                <a:gd name="connsiteY0" fmla="*/ 1612204 h 2967118"/>
                <a:gd name="connsiteX1" fmla="*/ 1460088 w 2938416"/>
                <a:gd name="connsiteY1" fmla="*/ 526 h 2967118"/>
                <a:gd name="connsiteX2" fmla="*/ 2938416 w 2938416"/>
                <a:gd name="connsiteY2" fmla="*/ 1478854 h 2967118"/>
                <a:gd name="connsiteX3" fmla="*/ 1279113 w 2938416"/>
                <a:gd name="connsiteY3" fmla="*/ 2966707 h 2967118"/>
                <a:gd name="connsiteX4" fmla="*/ 810 w 2938416"/>
                <a:gd name="connsiteY4" fmla="*/ 1612204 h 2967118"/>
                <a:gd name="connsiteX0" fmla="*/ 2938416 w 3029856"/>
                <a:gd name="connsiteY0" fmla="*/ 1478854 h 2967118"/>
                <a:gd name="connsiteX1" fmla="*/ 1279113 w 3029856"/>
                <a:gd name="connsiteY1" fmla="*/ 2966707 h 2967118"/>
                <a:gd name="connsiteX2" fmla="*/ 810 w 3029856"/>
                <a:gd name="connsiteY2" fmla="*/ 1612204 h 2967118"/>
                <a:gd name="connsiteX3" fmla="*/ 1460088 w 3029856"/>
                <a:gd name="connsiteY3" fmla="*/ 526 h 2967118"/>
                <a:gd name="connsiteX4" fmla="*/ 3029856 w 3029856"/>
                <a:gd name="connsiteY4" fmla="*/ 1570294 h 2967118"/>
                <a:gd name="connsiteX0" fmla="*/ 2938416 w 2938416"/>
                <a:gd name="connsiteY0" fmla="*/ 1478328 h 2966592"/>
                <a:gd name="connsiteX1" fmla="*/ 1279113 w 2938416"/>
                <a:gd name="connsiteY1" fmla="*/ 2966181 h 2966592"/>
                <a:gd name="connsiteX2" fmla="*/ 810 w 2938416"/>
                <a:gd name="connsiteY2" fmla="*/ 1611678 h 2966592"/>
                <a:gd name="connsiteX3" fmla="*/ 1460088 w 2938416"/>
                <a:gd name="connsiteY3" fmla="*/ 0 h 2966592"/>
                <a:gd name="connsiteX0" fmla="*/ 1279113 w 1460088"/>
                <a:gd name="connsiteY0" fmla="*/ 2966181 h 2966592"/>
                <a:gd name="connsiteX1" fmla="*/ 810 w 1460088"/>
                <a:gd name="connsiteY1" fmla="*/ 1611678 h 2966592"/>
                <a:gd name="connsiteX2" fmla="*/ 1460088 w 1460088"/>
                <a:gd name="connsiteY2" fmla="*/ 0 h 2966592"/>
                <a:gd name="connsiteX0" fmla="*/ 1279113 w 1279113"/>
                <a:gd name="connsiteY0" fmla="*/ 1354503 h 1354914"/>
                <a:gd name="connsiteX1" fmla="*/ 810 w 1279113"/>
                <a:gd name="connsiteY1" fmla="*/ 0 h 1354914"/>
                <a:gd name="connsiteX0" fmla="*/ 1250566 w 1250566"/>
                <a:gd name="connsiteY0" fmla="*/ 1297353 h 1297792"/>
                <a:gd name="connsiteX1" fmla="*/ 838 w 1250566"/>
                <a:gd name="connsiteY1" fmla="*/ 0 h 1297792"/>
                <a:gd name="connsiteX0" fmla="*/ 1250888 w 1250888"/>
                <a:gd name="connsiteY0" fmla="*/ 1297353 h 1297353"/>
                <a:gd name="connsiteX1" fmla="*/ 1160 w 1250888"/>
                <a:gd name="connsiteY1" fmla="*/ 0 h 1297353"/>
                <a:gd name="connsiteX0" fmla="*/ 1238213 w 1238213"/>
                <a:gd name="connsiteY0" fmla="*/ 1316403 h 1316403"/>
                <a:gd name="connsiteX1" fmla="*/ 1185 w 1238213"/>
                <a:gd name="connsiteY1" fmla="*/ 0 h 1316403"/>
                <a:gd name="connsiteX0" fmla="*/ 1238109 w 1238109"/>
                <a:gd name="connsiteY0" fmla="*/ 1316403 h 1316403"/>
                <a:gd name="connsiteX1" fmla="*/ 1081 w 1238109"/>
                <a:gd name="connsiteY1" fmla="*/ 0 h 1316403"/>
                <a:gd name="connsiteX0" fmla="*/ 1257126 w 1257126"/>
                <a:gd name="connsiteY0" fmla="*/ 1316403 h 1316403"/>
                <a:gd name="connsiteX1" fmla="*/ 1048 w 1257126"/>
                <a:gd name="connsiteY1" fmla="*/ 0 h 1316403"/>
                <a:gd name="connsiteX0" fmla="*/ 1256078 w 1256078"/>
                <a:gd name="connsiteY0" fmla="*/ 1316403 h 1316403"/>
                <a:gd name="connsiteX1" fmla="*/ 0 w 1256078"/>
                <a:gd name="connsiteY1" fmla="*/ 0 h 1316403"/>
                <a:gd name="connsiteX0" fmla="*/ 1256078 w 1256078"/>
                <a:gd name="connsiteY0" fmla="*/ 1316403 h 1316403"/>
                <a:gd name="connsiteX1" fmla="*/ 0 w 1256078"/>
                <a:gd name="connsiteY1" fmla="*/ 0 h 1316403"/>
                <a:gd name="connsiteX0" fmla="*/ 1243378 w 1243378"/>
                <a:gd name="connsiteY0" fmla="*/ 1284653 h 1284653"/>
                <a:gd name="connsiteX1" fmla="*/ 0 w 1243378"/>
                <a:gd name="connsiteY1" fmla="*/ 0 h 128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3378" h="1284653">
                  <a:moveTo>
                    <a:pt x="1243378" y="1284653"/>
                  </a:moveTo>
                  <a:cubicBezTo>
                    <a:pt x="582327" y="1211628"/>
                    <a:pt x="58738" y="576913"/>
                    <a:pt x="0" y="0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6" name="椭圆 15"/>
          <p:cNvSpPr/>
          <p:nvPr/>
        </p:nvSpPr>
        <p:spPr>
          <a:xfrm>
            <a:off x="2889524" y="791252"/>
            <a:ext cx="3417224" cy="34172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6039668" y="498988"/>
            <a:ext cx="559342" cy="5593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11810" y="195486"/>
            <a:ext cx="550006" cy="5500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373136" y="4346066"/>
            <a:ext cx="378795" cy="3787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373136" y="3764244"/>
            <a:ext cx="735802" cy="73580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2"/>
          <p:cNvSpPr txBox="1"/>
          <p:nvPr/>
        </p:nvSpPr>
        <p:spPr>
          <a:xfrm>
            <a:off x="3397081" y="2976330"/>
            <a:ext cx="2402109" cy="414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n w="1841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haroni" pitchFamily="2" charset="-79"/>
              </a:rPr>
              <a:t>创意风格竞聘求职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3526346" y="971106"/>
            <a:ext cx="2125451" cy="1052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DFPOP1-W9" panose="02010609010101010101" pitchFamily="1" charset="-128"/>
                <a:cs typeface="Arial" panose="020B0604020202020204" pitchFamily="34" charset="0"/>
              </a:rPr>
              <a:t>2017</a:t>
            </a:r>
            <a:endParaRPr lang="zh-CN" altLang="en-US" sz="6000" b="1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DFPOP1-W9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4193465" y="3412911"/>
            <a:ext cx="829444" cy="3509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竞聘人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37984" y="1940425"/>
            <a:ext cx="3846096" cy="733740"/>
            <a:chOff x="1937984" y="1940425"/>
            <a:chExt cx="3846096" cy="733740"/>
          </a:xfrm>
        </p:grpSpPr>
        <p:sp>
          <p:nvSpPr>
            <p:cNvPr id="24" name="平行四边形 23"/>
            <p:cNvSpPr/>
            <p:nvPr/>
          </p:nvSpPr>
          <p:spPr>
            <a:xfrm>
              <a:off x="1937984" y="2011313"/>
              <a:ext cx="3846096" cy="645806"/>
            </a:xfrm>
            <a:prstGeom prst="parallelogram">
              <a:avLst>
                <a:gd name="adj" fmla="val 41841"/>
              </a:avLst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80181" y="1940425"/>
              <a:ext cx="3620843" cy="733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30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个人求职简历</a:t>
              </a:r>
            </a:p>
          </p:txBody>
        </p:sp>
      </p:grpSp>
      <p:sp>
        <p:nvSpPr>
          <p:cNvPr id="26" name="平行四边形 25"/>
          <p:cNvSpPr/>
          <p:nvPr/>
        </p:nvSpPr>
        <p:spPr>
          <a:xfrm>
            <a:off x="6936236" y="2896793"/>
            <a:ext cx="269781" cy="142633"/>
          </a:xfrm>
          <a:prstGeom prst="parallelogram">
            <a:avLst/>
          </a:prstGeom>
          <a:solidFill>
            <a:srgbClr val="AE38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平行四边形 26"/>
          <p:cNvSpPr/>
          <p:nvPr/>
        </p:nvSpPr>
        <p:spPr>
          <a:xfrm>
            <a:off x="6599010" y="2896793"/>
            <a:ext cx="269781" cy="142633"/>
          </a:xfrm>
          <a:prstGeom prst="parallelogram">
            <a:avLst/>
          </a:prstGeom>
          <a:solidFill>
            <a:srgbClr val="AE38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8" name="平行四边形 27"/>
          <p:cNvSpPr/>
          <p:nvPr/>
        </p:nvSpPr>
        <p:spPr>
          <a:xfrm>
            <a:off x="3108937" y="2779995"/>
            <a:ext cx="4097080" cy="57096"/>
          </a:xfrm>
          <a:prstGeom prst="parallelogram">
            <a:avLst/>
          </a:prstGeom>
          <a:solidFill>
            <a:srgbClr val="AE38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4" name="组合 3"/>
          <p:cNvGrpSpPr/>
          <p:nvPr/>
        </p:nvGrpSpPr>
        <p:grpSpPr>
          <a:xfrm>
            <a:off x="2130288" y="3464091"/>
            <a:ext cx="714555" cy="806782"/>
            <a:chOff x="2130288" y="3464091"/>
            <a:chExt cx="714555" cy="806782"/>
          </a:xfrm>
        </p:grpSpPr>
        <p:sp>
          <p:nvSpPr>
            <p:cNvPr id="29" name="椭圆 28"/>
            <p:cNvSpPr/>
            <p:nvPr/>
          </p:nvSpPr>
          <p:spPr>
            <a:xfrm>
              <a:off x="2527397" y="3953428"/>
              <a:ext cx="317446" cy="317445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椭圆 29"/>
            <p:cNvSpPr/>
            <p:nvPr/>
          </p:nvSpPr>
          <p:spPr>
            <a:xfrm>
              <a:off x="2130288" y="3464091"/>
              <a:ext cx="123587" cy="12358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2303936" y="3741558"/>
              <a:ext cx="196884" cy="196884"/>
            </a:xfrm>
            <a:prstGeom prst="ellipse">
              <a:avLst/>
            </a:pr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35" name="平行四边形 34"/>
          <p:cNvSpPr/>
          <p:nvPr/>
        </p:nvSpPr>
        <p:spPr>
          <a:xfrm>
            <a:off x="6261784" y="2896793"/>
            <a:ext cx="269781" cy="142633"/>
          </a:xfrm>
          <a:prstGeom prst="parallelogram">
            <a:avLst/>
          </a:prstGeom>
          <a:solidFill>
            <a:srgbClr val="C64E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999462974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 p14:presetBounceEnd="64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1" grpId="0"/>
          <p:bldP spid="22" grpId="0"/>
          <p:bldP spid="23" grpId="0"/>
          <p:bldP spid="26" grpId="0" animBg="1"/>
          <p:bldP spid="27" grpId="0" animBg="1"/>
          <p:bldP spid="28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2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1" grpId="0"/>
          <p:bldP spid="22" grpId="0"/>
          <p:bldP spid="23" grpId="0"/>
          <p:bldP spid="26" grpId="0" animBg="1"/>
          <p:bldP spid="27" grpId="0" animBg="1"/>
          <p:bldP spid="28" grpId="0" animBg="1"/>
          <p:bldP spid="35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1480000">
            <a:off x="1957635" y="853298"/>
            <a:ext cx="5212812" cy="33764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balanced" dir="t">
              <a:rot lat="0" lon="0" rev="120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rot="60000">
            <a:off x="1965595" y="903826"/>
            <a:ext cx="5212812" cy="33764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balanced" dir="t">
              <a:rot lat="0" lon="0" rev="120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713" y="2031690"/>
            <a:ext cx="2772308" cy="290842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12626" y="2103698"/>
            <a:ext cx="1080120" cy="1080116"/>
            <a:chOff x="2555776" y="2123291"/>
            <a:chExt cx="641482" cy="641480"/>
          </a:xfrm>
        </p:grpSpPr>
        <p:sp>
          <p:nvSpPr>
            <p:cNvPr id="80" name="椭圆 79"/>
            <p:cNvSpPr/>
            <p:nvPr/>
          </p:nvSpPr>
          <p:spPr>
            <a:xfrm>
              <a:off x="2593837" y="2161352"/>
              <a:ext cx="565360" cy="56535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555776" y="2123291"/>
              <a:ext cx="641482" cy="64148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燕尾形 2"/>
          <p:cNvSpPr/>
          <p:nvPr/>
        </p:nvSpPr>
        <p:spPr>
          <a:xfrm>
            <a:off x="3936762" y="2689495"/>
            <a:ext cx="76967" cy="113516"/>
          </a:xfrm>
          <a:prstGeom prst="chevron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36762" y="2571750"/>
            <a:ext cx="222795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959415" y="260775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</a:p>
        </p:txBody>
      </p:sp>
      <p:sp>
        <p:nvSpPr>
          <p:cNvPr id="32" name="燕尾形 31"/>
          <p:cNvSpPr/>
          <p:nvPr/>
        </p:nvSpPr>
        <p:spPr>
          <a:xfrm>
            <a:off x="4999396" y="2689495"/>
            <a:ext cx="76967" cy="113516"/>
          </a:xfrm>
          <a:prstGeom prst="chevron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22049" y="260775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岗位职责</a:t>
            </a:r>
          </a:p>
        </p:txBody>
      </p:sp>
      <p:sp>
        <p:nvSpPr>
          <p:cNvPr id="34" name="燕尾形 33"/>
          <p:cNvSpPr/>
          <p:nvPr/>
        </p:nvSpPr>
        <p:spPr>
          <a:xfrm>
            <a:off x="3936762" y="2981639"/>
            <a:ext cx="76967" cy="113516"/>
          </a:xfrm>
          <a:prstGeom prst="chevron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59415" y="2899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</a:p>
        </p:txBody>
      </p:sp>
      <p:sp>
        <p:nvSpPr>
          <p:cNvPr id="36" name="燕尾形 35"/>
          <p:cNvSpPr/>
          <p:nvPr/>
        </p:nvSpPr>
        <p:spPr>
          <a:xfrm>
            <a:off x="4999396" y="2981639"/>
            <a:ext cx="76967" cy="113516"/>
          </a:xfrm>
          <a:prstGeom prst="chevron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22049" y="2899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责任义务</a:t>
            </a:r>
          </a:p>
        </p:txBody>
      </p:sp>
      <p:sp>
        <p:nvSpPr>
          <p:cNvPr id="38" name="矩形 37"/>
          <p:cNvSpPr/>
          <p:nvPr/>
        </p:nvSpPr>
        <p:spPr>
          <a:xfrm>
            <a:off x="3959415" y="221462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</a:p>
        </p:txBody>
      </p:sp>
      <p:sp>
        <p:nvSpPr>
          <p:cNvPr id="39" name="矩形 38"/>
          <p:cNvSpPr/>
          <p:nvPr/>
        </p:nvSpPr>
        <p:spPr>
          <a:xfrm>
            <a:off x="5076056" y="2291567"/>
            <a:ext cx="111440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 cognition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KSO_Shape"/>
          <p:cNvSpPr>
            <a:spLocks noChangeArrowheads="1"/>
          </p:cNvSpPr>
          <p:nvPr/>
        </p:nvSpPr>
        <p:spPr bwMode="auto">
          <a:xfrm>
            <a:off x="3078032" y="2383900"/>
            <a:ext cx="349307" cy="580067"/>
          </a:xfrm>
          <a:custGeom>
            <a:avLst/>
            <a:gdLst>
              <a:gd name="T0" fmla="*/ 93588 w 1536700"/>
              <a:gd name="T1" fmla="*/ 344499 h 2555648"/>
              <a:gd name="T2" fmla="*/ 93588 w 1536700"/>
              <a:gd name="T3" fmla="*/ 353937 h 2555648"/>
              <a:gd name="T4" fmla="*/ 150763 w 1536700"/>
              <a:gd name="T5" fmla="*/ 353937 h 2555648"/>
              <a:gd name="T6" fmla="*/ 150763 w 1536700"/>
              <a:gd name="T7" fmla="*/ 344499 h 2555648"/>
              <a:gd name="T8" fmla="*/ 93588 w 1536700"/>
              <a:gd name="T9" fmla="*/ 319352 h 2555648"/>
              <a:gd name="T10" fmla="*/ 93588 w 1536700"/>
              <a:gd name="T11" fmla="*/ 328790 h 2555648"/>
              <a:gd name="T12" fmla="*/ 150763 w 1536700"/>
              <a:gd name="T13" fmla="*/ 328790 h 2555648"/>
              <a:gd name="T14" fmla="*/ 150763 w 1536700"/>
              <a:gd name="T15" fmla="*/ 319352 h 2555648"/>
              <a:gd name="T16" fmla="*/ 69909 w 1536700"/>
              <a:gd name="T17" fmla="*/ 295783 h 2555648"/>
              <a:gd name="T18" fmla="*/ 174441 w 1536700"/>
              <a:gd name="T19" fmla="*/ 295783 h 2555648"/>
              <a:gd name="T20" fmla="*/ 189100 w 1536700"/>
              <a:gd name="T21" fmla="*/ 309666 h 2555648"/>
              <a:gd name="T22" fmla="*/ 174441 w 1536700"/>
              <a:gd name="T23" fmla="*/ 323550 h 2555648"/>
              <a:gd name="T24" fmla="*/ 189100 w 1536700"/>
              <a:gd name="T25" fmla="*/ 337433 h 2555648"/>
              <a:gd name="T26" fmla="*/ 174441 w 1536700"/>
              <a:gd name="T27" fmla="*/ 351317 h 2555648"/>
              <a:gd name="T28" fmla="*/ 189100 w 1536700"/>
              <a:gd name="T29" fmla="*/ 365200 h 2555648"/>
              <a:gd name="T30" fmla="*/ 174441 w 1536700"/>
              <a:gd name="T31" fmla="*/ 379084 h 2555648"/>
              <a:gd name="T32" fmla="*/ 150753 w 1536700"/>
              <a:gd name="T33" fmla="*/ 379084 h 2555648"/>
              <a:gd name="T34" fmla="*/ 149039 w 1536700"/>
              <a:gd name="T35" fmla="*/ 387504 h 2555648"/>
              <a:gd name="T36" fmla="*/ 122175 w 1536700"/>
              <a:gd name="T37" fmla="*/ 405175 h 2555648"/>
              <a:gd name="T38" fmla="*/ 95311 w 1536700"/>
              <a:gd name="T39" fmla="*/ 387504 h 2555648"/>
              <a:gd name="T40" fmla="*/ 93598 w 1536700"/>
              <a:gd name="T41" fmla="*/ 379084 h 2555648"/>
              <a:gd name="T42" fmla="*/ 69909 w 1536700"/>
              <a:gd name="T43" fmla="*/ 379084 h 2555648"/>
              <a:gd name="T44" fmla="*/ 55250 w 1536700"/>
              <a:gd name="T45" fmla="*/ 365200 h 2555648"/>
              <a:gd name="T46" fmla="*/ 69909 w 1536700"/>
              <a:gd name="T47" fmla="*/ 351317 h 2555648"/>
              <a:gd name="T48" fmla="*/ 55250 w 1536700"/>
              <a:gd name="T49" fmla="*/ 337433 h 2555648"/>
              <a:gd name="T50" fmla="*/ 69909 w 1536700"/>
              <a:gd name="T51" fmla="*/ 323550 h 2555648"/>
              <a:gd name="T52" fmla="*/ 55250 w 1536700"/>
              <a:gd name="T53" fmla="*/ 309666 h 2555648"/>
              <a:gd name="T54" fmla="*/ 69909 w 1536700"/>
              <a:gd name="T55" fmla="*/ 295783 h 2555648"/>
              <a:gd name="T56" fmla="*/ 122175 w 1536700"/>
              <a:gd name="T57" fmla="*/ 0 h 2555648"/>
              <a:gd name="T58" fmla="*/ 244350 w 1536700"/>
              <a:gd name="T59" fmla="*/ 122131 h 2555648"/>
              <a:gd name="T60" fmla="*/ 241868 w 1536700"/>
              <a:gd name="T61" fmla="*/ 146745 h 2555648"/>
              <a:gd name="T62" fmla="*/ 237193 w 1536700"/>
              <a:gd name="T63" fmla="*/ 161800 h 2555648"/>
              <a:gd name="T64" fmla="*/ 237234 w 1536700"/>
              <a:gd name="T65" fmla="*/ 161800 h 2555648"/>
              <a:gd name="T66" fmla="*/ 181347 w 1536700"/>
              <a:gd name="T67" fmla="*/ 289166 h 2555648"/>
              <a:gd name="T68" fmla="*/ 63003 w 1536700"/>
              <a:gd name="T69" fmla="*/ 289166 h 2555648"/>
              <a:gd name="T70" fmla="*/ 7116 w 1536700"/>
              <a:gd name="T71" fmla="*/ 161800 h 2555648"/>
              <a:gd name="T72" fmla="*/ 7157 w 1536700"/>
              <a:gd name="T73" fmla="*/ 161800 h 2555648"/>
              <a:gd name="T74" fmla="*/ 2482 w 1536700"/>
              <a:gd name="T75" fmla="*/ 146745 h 2555648"/>
              <a:gd name="T76" fmla="*/ 0 w 1536700"/>
              <a:gd name="T77" fmla="*/ 122131 h 2555648"/>
              <a:gd name="T78" fmla="*/ 122175 w 1536700"/>
              <a:gd name="T79" fmla="*/ 0 h 255564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536700"/>
              <a:gd name="T121" fmla="*/ 0 h 2555648"/>
              <a:gd name="T122" fmla="*/ 1536700 w 1536700"/>
              <a:gd name="T123" fmla="*/ 2555648 h 255564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lnTo>
                  <a:pt x="588566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lnTo>
                  <a:pt x="588566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20595" y="147188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DFMincho-SU" panose="02010609010101010101" pitchFamily="1" charset="-128"/>
                <a:ea typeface="DFMincho-SU" panose="02010609010101010101" pitchFamily="1" charset="-128"/>
              </a:rPr>
              <a:t>CONTENTS</a:t>
            </a:r>
          </a:p>
        </p:txBody>
      </p:sp>
      <p:sp>
        <p:nvSpPr>
          <p:cNvPr id="25" name="矩形 24"/>
          <p:cNvSpPr/>
          <p:nvPr/>
        </p:nvSpPr>
        <p:spPr>
          <a:xfrm>
            <a:off x="4159067" y="1124459"/>
            <a:ext cx="825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2546212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知识技能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11</a:t>
            </a:fld>
            <a:endParaRPr 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731395" y="1241625"/>
            <a:ext cx="2008957" cy="697238"/>
            <a:chOff x="5731395" y="1241625"/>
            <a:chExt cx="2008957" cy="697238"/>
          </a:xfrm>
        </p:grpSpPr>
        <p:sp>
          <p:nvSpPr>
            <p:cNvPr id="70" name="矩形 69"/>
            <p:cNvSpPr/>
            <p:nvPr/>
          </p:nvSpPr>
          <p:spPr>
            <a:xfrm>
              <a:off x="5731395" y="1477198"/>
              <a:ext cx="20089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</a:t>
              </a:r>
              <a:endParaRPr lang="en-US" altLang="zh-CN" sz="10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731395" y="1241625"/>
              <a:ext cx="1598009" cy="295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良好的客户关系</a:t>
              </a:r>
              <a:endPara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97373" y="1203598"/>
            <a:ext cx="1985776" cy="697238"/>
            <a:chOff x="1397373" y="1203598"/>
            <a:chExt cx="1985776" cy="697238"/>
          </a:xfrm>
        </p:grpSpPr>
        <p:sp>
          <p:nvSpPr>
            <p:cNvPr id="73" name="矩形 72"/>
            <p:cNvSpPr/>
            <p:nvPr/>
          </p:nvSpPr>
          <p:spPr>
            <a:xfrm>
              <a:off x="1397373" y="1439171"/>
              <a:ext cx="19857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</a:t>
              </a:r>
              <a:endParaRPr lang="en-US" altLang="zh-CN" sz="10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979715" y="1203598"/>
              <a:ext cx="1403434" cy="295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持之以恒的毅力</a:t>
              </a:r>
              <a:endPara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85784" y="2234322"/>
            <a:ext cx="1628592" cy="697238"/>
            <a:chOff x="6185784" y="2234322"/>
            <a:chExt cx="1628592" cy="697238"/>
          </a:xfrm>
        </p:grpSpPr>
        <p:sp>
          <p:nvSpPr>
            <p:cNvPr id="76" name="矩形 75"/>
            <p:cNvSpPr/>
            <p:nvPr/>
          </p:nvSpPr>
          <p:spPr>
            <a:xfrm>
              <a:off x="6185784" y="2469895"/>
              <a:ext cx="16285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</a:t>
              </a:r>
              <a:endParaRPr lang="en-US" altLang="zh-CN" sz="10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6185784" y="2234322"/>
              <a:ext cx="1495626" cy="295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消费心理学</a:t>
              </a:r>
              <a:endPara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20976" y="2063647"/>
            <a:ext cx="1883538" cy="697238"/>
            <a:chOff x="1020976" y="2063647"/>
            <a:chExt cx="1883538" cy="697238"/>
          </a:xfrm>
        </p:grpSpPr>
        <p:sp>
          <p:nvSpPr>
            <p:cNvPr id="79" name="矩形 78"/>
            <p:cNvSpPr/>
            <p:nvPr/>
          </p:nvSpPr>
          <p:spPr>
            <a:xfrm>
              <a:off x="1020976" y="2299220"/>
              <a:ext cx="18835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</a:t>
              </a:r>
              <a:endParaRPr lang="en-US" altLang="zh-CN" sz="10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403647" y="2063647"/>
              <a:ext cx="1500867" cy="295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思维灵活敏捷</a:t>
              </a:r>
              <a:endPara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9995" y="3218349"/>
            <a:ext cx="2157306" cy="697238"/>
            <a:chOff x="1189995" y="3218349"/>
            <a:chExt cx="2157306" cy="697238"/>
          </a:xfrm>
        </p:grpSpPr>
        <p:sp>
          <p:nvSpPr>
            <p:cNvPr id="82" name="矩形 81"/>
            <p:cNvSpPr/>
            <p:nvPr/>
          </p:nvSpPr>
          <p:spPr>
            <a:xfrm>
              <a:off x="1189995" y="3453922"/>
              <a:ext cx="21573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</a:t>
              </a:r>
              <a:endParaRPr lang="en-US" altLang="zh-CN" sz="10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979715" y="3218349"/>
              <a:ext cx="1367586" cy="295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专业知识扎实</a:t>
              </a:r>
              <a:endPara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45896" y="3060813"/>
            <a:ext cx="1628592" cy="697238"/>
            <a:chOff x="5845896" y="3060813"/>
            <a:chExt cx="1628592" cy="697238"/>
          </a:xfrm>
        </p:grpSpPr>
        <p:sp>
          <p:nvSpPr>
            <p:cNvPr id="85" name="矩形 84"/>
            <p:cNvSpPr/>
            <p:nvPr/>
          </p:nvSpPr>
          <p:spPr>
            <a:xfrm>
              <a:off x="5845896" y="3296386"/>
              <a:ext cx="16285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</a:t>
              </a:r>
              <a:endParaRPr lang="en-US" altLang="zh-CN" sz="10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5845896" y="3060813"/>
              <a:ext cx="1628592" cy="295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人力资源管理</a:t>
              </a:r>
              <a:endPara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90415" y="1574616"/>
            <a:ext cx="2965523" cy="2572597"/>
            <a:chOff x="3090415" y="1574616"/>
            <a:chExt cx="2965523" cy="2572597"/>
          </a:xfrm>
        </p:grpSpPr>
        <p:grpSp>
          <p:nvGrpSpPr>
            <p:cNvPr id="5" name="组合 4"/>
            <p:cNvGrpSpPr/>
            <p:nvPr/>
          </p:nvGrpSpPr>
          <p:grpSpPr>
            <a:xfrm>
              <a:off x="4705232" y="1990537"/>
              <a:ext cx="707067" cy="838082"/>
              <a:chOff x="6261267" y="2876551"/>
              <a:chExt cx="1079500" cy="1279524"/>
            </a:xfrm>
          </p:grpSpPr>
          <p:sp>
            <p:nvSpPr>
              <p:cNvPr id="6" name="Freeform 15"/>
              <p:cNvSpPr>
                <a:spLocks/>
              </p:cNvSpPr>
              <p:nvPr/>
            </p:nvSpPr>
            <p:spPr bwMode="auto">
              <a:xfrm>
                <a:off x="6261267" y="2928938"/>
                <a:ext cx="1079500" cy="1227137"/>
              </a:xfrm>
              <a:custGeom>
                <a:avLst/>
                <a:gdLst>
                  <a:gd name="T0" fmla="*/ 0 w 558"/>
                  <a:gd name="T1" fmla="*/ 634 h 634"/>
                  <a:gd name="T2" fmla="*/ 0 w 558"/>
                  <a:gd name="T3" fmla="*/ 120 h 634"/>
                  <a:gd name="T4" fmla="*/ 120 w 558"/>
                  <a:gd name="T5" fmla="*/ 0 h 634"/>
                  <a:gd name="T6" fmla="*/ 558 w 558"/>
                  <a:gd name="T7" fmla="*/ 0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8" h="634">
                    <a:moveTo>
                      <a:pt x="0" y="634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558" y="0"/>
                      <a:pt x="558" y="0"/>
                      <a:pt x="558" y="0"/>
                    </a:cubicBezTo>
                  </a:path>
                </a:pathLst>
              </a:custGeom>
              <a:noFill/>
              <a:ln w="15875" cap="flat">
                <a:solidFill>
                  <a:srgbClr val="BCBEC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7" name="Oval 27"/>
              <p:cNvSpPr>
                <a:spLocks noChangeArrowheads="1"/>
              </p:cNvSpPr>
              <p:nvPr/>
            </p:nvSpPr>
            <p:spPr bwMode="auto">
              <a:xfrm>
                <a:off x="6604167" y="2876551"/>
                <a:ext cx="109538" cy="1111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667799" y="2623778"/>
              <a:ext cx="1185377" cy="840162"/>
              <a:chOff x="6204117" y="3843338"/>
              <a:chExt cx="1809750" cy="1282700"/>
            </a:xfrm>
          </p:grpSpPr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6261267" y="3900488"/>
                <a:ext cx="1752600" cy="1225550"/>
              </a:xfrm>
              <a:custGeom>
                <a:avLst/>
                <a:gdLst>
                  <a:gd name="T0" fmla="*/ 0 w 905"/>
                  <a:gd name="T1" fmla="*/ 633 h 633"/>
                  <a:gd name="T2" fmla="*/ 0 w 905"/>
                  <a:gd name="T3" fmla="*/ 120 h 633"/>
                  <a:gd name="T4" fmla="*/ 120 w 905"/>
                  <a:gd name="T5" fmla="*/ 0 h 633"/>
                  <a:gd name="T6" fmla="*/ 905 w 905"/>
                  <a:gd name="T7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5" h="633">
                    <a:moveTo>
                      <a:pt x="0" y="633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905" y="0"/>
                      <a:pt x="905" y="0"/>
                      <a:pt x="905" y="0"/>
                    </a:cubicBezTo>
                  </a:path>
                </a:pathLst>
              </a:custGeom>
              <a:noFill/>
              <a:ln w="15875" cap="flat">
                <a:solidFill>
                  <a:srgbClr val="BCBEC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10" name="Oval 28"/>
              <p:cNvSpPr>
                <a:spLocks noChangeArrowheads="1"/>
              </p:cNvSpPr>
              <p:nvPr/>
            </p:nvSpPr>
            <p:spPr bwMode="auto">
              <a:xfrm>
                <a:off x="7067717" y="3843338"/>
                <a:ext cx="109538" cy="10953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11" name="Oval 29"/>
              <p:cNvSpPr>
                <a:spLocks noChangeArrowheads="1"/>
              </p:cNvSpPr>
              <p:nvPr/>
            </p:nvSpPr>
            <p:spPr bwMode="auto">
              <a:xfrm>
                <a:off x="6204117" y="4313238"/>
                <a:ext cx="109538" cy="1079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798814" y="3135361"/>
              <a:ext cx="434638" cy="429439"/>
              <a:chOff x="6404142" y="4624388"/>
              <a:chExt cx="663575" cy="655637"/>
            </a:xfrm>
          </p:grpSpPr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6404142" y="4656138"/>
                <a:ext cx="663575" cy="623887"/>
              </a:xfrm>
              <a:custGeom>
                <a:avLst/>
                <a:gdLst>
                  <a:gd name="T0" fmla="*/ 0 w 343"/>
                  <a:gd name="T1" fmla="*/ 322 h 322"/>
                  <a:gd name="T2" fmla="*/ 0 w 343"/>
                  <a:gd name="T3" fmla="*/ 120 h 322"/>
                  <a:gd name="T4" fmla="*/ 120 w 343"/>
                  <a:gd name="T5" fmla="*/ 0 h 322"/>
                  <a:gd name="T6" fmla="*/ 343 w 343"/>
                  <a:gd name="T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3" h="322">
                    <a:moveTo>
                      <a:pt x="0" y="322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343" y="0"/>
                      <a:pt x="343" y="0"/>
                      <a:pt x="343" y="0"/>
                    </a:cubicBezTo>
                  </a:path>
                </a:pathLst>
              </a:custGeom>
              <a:noFill/>
              <a:ln w="15875" cap="flat">
                <a:solidFill>
                  <a:srgbClr val="BCBEC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14" name="Oval 32"/>
              <p:cNvSpPr>
                <a:spLocks noChangeArrowheads="1"/>
              </p:cNvSpPr>
              <p:nvPr/>
            </p:nvSpPr>
            <p:spPr bwMode="auto">
              <a:xfrm>
                <a:off x="6481929" y="4624388"/>
                <a:ext cx="109538" cy="10953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691422" y="1740984"/>
              <a:ext cx="871357" cy="1710478"/>
              <a:chOff x="4713454" y="2495551"/>
              <a:chExt cx="1330326" cy="2611437"/>
            </a:xfrm>
          </p:grpSpPr>
          <p:sp>
            <p:nvSpPr>
              <p:cNvPr id="21" name="Oval 31"/>
              <p:cNvSpPr>
                <a:spLocks noChangeArrowheads="1"/>
              </p:cNvSpPr>
              <p:nvPr/>
            </p:nvSpPr>
            <p:spPr bwMode="auto">
              <a:xfrm>
                <a:off x="5934242" y="3916363"/>
                <a:ext cx="109538" cy="1111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4713454" y="2495551"/>
                <a:ext cx="1276350" cy="2611437"/>
                <a:chOff x="4713454" y="2495551"/>
                <a:chExt cx="1276350" cy="2611437"/>
              </a:xfrm>
            </p:grpSpPr>
            <p:sp>
              <p:nvSpPr>
                <p:cNvPr id="23" name="Freeform 17"/>
                <p:cNvSpPr>
                  <a:spLocks/>
                </p:cNvSpPr>
                <p:nvPr/>
              </p:nvSpPr>
              <p:spPr bwMode="auto">
                <a:xfrm>
                  <a:off x="4713454" y="2547938"/>
                  <a:ext cx="1276350" cy="2559050"/>
                </a:xfrm>
                <a:custGeom>
                  <a:avLst/>
                  <a:gdLst>
                    <a:gd name="T0" fmla="*/ 659 w 659"/>
                    <a:gd name="T1" fmla="*/ 1322 h 1322"/>
                    <a:gd name="T2" fmla="*/ 659 w 659"/>
                    <a:gd name="T3" fmla="*/ 120 h 1322"/>
                    <a:gd name="T4" fmla="*/ 540 w 659"/>
                    <a:gd name="T5" fmla="*/ 0 h 1322"/>
                    <a:gd name="T6" fmla="*/ 0 w 659"/>
                    <a:gd name="T7" fmla="*/ 0 h 1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9" h="1322">
                      <a:moveTo>
                        <a:pt x="659" y="1322"/>
                      </a:moveTo>
                      <a:cubicBezTo>
                        <a:pt x="659" y="120"/>
                        <a:pt x="659" y="120"/>
                        <a:pt x="659" y="120"/>
                      </a:cubicBezTo>
                      <a:cubicBezTo>
                        <a:pt x="659" y="54"/>
                        <a:pt x="605" y="0"/>
                        <a:pt x="54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noFill/>
                <a:ln w="15875" cap="flat">
                  <a:solidFill>
                    <a:srgbClr val="BCBEC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/>
                </a:p>
              </p:txBody>
            </p:sp>
            <p:sp>
              <p:nvSpPr>
                <p:cNvPr id="24" name="Oval 34"/>
                <p:cNvSpPr>
                  <a:spLocks noChangeArrowheads="1"/>
                </p:cNvSpPr>
                <p:nvPr/>
              </p:nvSpPr>
              <p:spPr bwMode="auto">
                <a:xfrm>
                  <a:off x="5326229" y="2495551"/>
                  <a:ext cx="107950" cy="109537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/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>
            <a:xfrm>
              <a:off x="3690383" y="2470927"/>
              <a:ext cx="744500" cy="1040844"/>
              <a:chOff x="4711867" y="3609976"/>
              <a:chExt cx="1136650" cy="1589087"/>
            </a:xfrm>
          </p:grpSpPr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4711867" y="3663951"/>
                <a:ext cx="1136650" cy="1535112"/>
              </a:xfrm>
              <a:custGeom>
                <a:avLst/>
                <a:gdLst>
                  <a:gd name="T0" fmla="*/ 587 w 587"/>
                  <a:gd name="T1" fmla="*/ 792 h 792"/>
                  <a:gd name="T2" fmla="*/ 587 w 587"/>
                  <a:gd name="T3" fmla="*/ 120 h 792"/>
                  <a:gd name="T4" fmla="*/ 467 w 587"/>
                  <a:gd name="T5" fmla="*/ 0 h 792"/>
                  <a:gd name="T6" fmla="*/ 0 w 587"/>
                  <a:gd name="T7" fmla="*/ 0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7" h="792">
                    <a:moveTo>
                      <a:pt x="587" y="792"/>
                    </a:moveTo>
                    <a:cubicBezTo>
                      <a:pt x="587" y="120"/>
                      <a:pt x="587" y="120"/>
                      <a:pt x="587" y="120"/>
                    </a:cubicBezTo>
                    <a:cubicBezTo>
                      <a:pt x="587" y="54"/>
                      <a:pt x="533" y="0"/>
                      <a:pt x="467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5875" cap="flat">
                <a:solidFill>
                  <a:srgbClr val="BCBEC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27" name="Oval 35"/>
              <p:cNvSpPr>
                <a:spLocks noChangeArrowheads="1"/>
              </p:cNvSpPr>
              <p:nvPr/>
            </p:nvSpPr>
            <p:spPr bwMode="auto">
              <a:xfrm>
                <a:off x="5442117" y="3609976"/>
                <a:ext cx="109538" cy="1111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353486" y="2912843"/>
              <a:ext cx="1114670" cy="806888"/>
              <a:chOff x="4197517" y="4284663"/>
              <a:chExt cx="1701800" cy="1231900"/>
            </a:xfrm>
          </p:grpSpPr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4197517" y="4340226"/>
                <a:ext cx="1651000" cy="1176337"/>
              </a:xfrm>
              <a:custGeom>
                <a:avLst/>
                <a:gdLst>
                  <a:gd name="T0" fmla="*/ 853 w 853"/>
                  <a:gd name="T1" fmla="*/ 607 h 607"/>
                  <a:gd name="T2" fmla="*/ 853 w 853"/>
                  <a:gd name="T3" fmla="*/ 120 h 607"/>
                  <a:gd name="T4" fmla="*/ 733 w 853"/>
                  <a:gd name="T5" fmla="*/ 0 h 607"/>
                  <a:gd name="T6" fmla="*/ 0 w 853"/>
                  <a:gd name="T7" fmla="*/ 0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3" h="607">
                    <a:moveTo>
                      <a:pt x="853" y="607"/>
                    </a:moveTo>
                    <a:cubicBezTo>
                      <a:pt x="853" y="120"/>
                      <a:pt x="853" y="120"/>
                      <a:pt x="853" y="120"/>
                    </a:cubicBezTo>
                    <a:cubicBezTo>
                      <a:pt x="853" y="54"/>
                      <a:pt x="799" y="0"/>
                      <a:pt x="73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5875" cap="flat">
                <a:solidFill>
                  <a:srgbClr val="BCBEC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30" name="Oval 36"/>
              <p:cNvSpPr>
                <a:spLocks noChangeArrowheads="1"/>
              </p:cNvSpPr>
              <p:nvPr/>
            </p:nvSpPr>
            <p:spPr bwMode="auto">
              <a:xfrm>
                <a:off x="4826167" y="4284663"/>
                <a:ext cx="107950" cy="10953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31" name="Oval 37"/>
              <p:cNvSpPr>
                <a:spLocks noChangeArrowheads="1"/>
              </p:cNvSpPr>
              <p:nvPr/>
            </p:nvSpPr>
            <p:spPr bwMode="auto">
              <a:xfrm>
                <a:off x="5788192" y="4718051"/>
                <a:ext cx="111125" cy="1111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sp>
          <p:nvSpPr>
            <p:cNvPr id="33" name="Oval 24"/>
            <p:cNvSpPr>
              <a:spLocks noChangeArrowheads="1"/>
            </p:cNvSpPr>
            <p:nvPr/>
          </p:nvSpPr>
          <p:spPr bwMode="auto">
            <a:xfrm>
              <a:off x="3462665" y="1574616"/>
              <a:ext cx="405524" cy="405524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573924" y="1680676"/>
              <a:ext cx="187165" cy="188204"/>
              <a:chOff x="4534067" y="2403476"/>
              <a:chExt cx="285750" cy="287337"/>
            </a:xfrm>
            <a:solidFill>
              <a:schemeClr val="bg1"/>
            </a:solidFill>
          </p:grpSpPr>
          <p:sp>
            <p:nvSpPr>
              <p:cNvPr id="35" name="Freeform 38"/>
              <p:cNvSpPr>
                <a:spLocks noEditPoints="1"/>
              </p:cNvSpPr>
              <p:nvPr/>
            </p:nvSpPr>
            <p:spPr bwMode="auto">
              <a:xfrm>
                <a:off x="4534067" y="2403476"/>
                <a:ext cx="285750" cy="287337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9 w 148"/>
                  <a:gd name="T11" fmla="*/ 138 h 148"/>
                  <a:gd name="T12" fmla="*/ 77 w 148"/>
                  <a:gd name="T13" fmla="*/ 128 h 148"/>
                  <a:gd name="T14" fmla="*/ 74 w 148"/>
                  <a:gd name="T15" fmla="*/ 116 h 148"/>
                  <a:gd name="T16" fmla="*/ 71 w 148"/>
                  <a:gd name="T17" fmla="*/ 128 h 148"/>
                  <a:gd name="T18" fmla="*/ 69 w 148"/>
                  <a:gd name="T19" fmla="*/ 138 h 148"/>
                  <a:gd name="T20" fmla="*/ 9 w 148"/>
                  <a:gd name="T21" fmla="*/ 79 h 148"/>
                  <a:gd name="T22" fmla="*/ 20 w 148"/>
                  <a:gd name="T23" fmla="*/ 76 h 148"/>
                  <a:gd name="T24" fmla="*/ 32 w 148"/>
                  <a:gd name="T25" fmla="*/ 74 h 148"/>
                  <a:gd name="T26" fmla="*/ 20 w 148"/>
                  <a:gd name="T27" fmla="*/ 71 h 148"/>
                  <a:gd name="T28" fmla="*/ 9 w 148"/>
                  <a:gd name="T29" fmla="*/ 68 h 148"/>
                  <a:gd name="T30" fmla="*/ 69 w 148"/>
                  <a:gd name="T31" fmla="*/ 9 h 148"/>
                  <a:gd name="T32" fmla="*/ 71 w 148"/>
                  <a:gd name="T33" fmla="*/ 19 h 148"/>
                  <a:gd name="T34" fmla="*/ 74 w 148"/>
                  <a:gd name="T35" fmla="*/ 32 h 148"/>
                  <a:gd name="T36" fmla="*/ 77 w 148"/>
                  <a:gd name="T37" fmla="*/ 19 h 148"/>
                  <a:gd name="T38" fmla="*/ 79 w 148"/>
                  <a:gd name="T39" fmla="*/ 9 h 148"/>
                  <a:gd name="T40" fmla="*/ 139 w 148"/>
                  <a:gd name="T41" fmla="*/ 69 h 148"/>
                  <a:gd name="T42" fmla="*/ 128 w 148"/>
                  <a:gd name="T43" fmla="*/ 71 h 148"/>
                  <a:gd name="T44" fmla="*/ 116 w 148"/>
                  <a:gd name="T45" fmla="*/ 74 h 148"/>
                  <a:gd name="T46" fmla="*/ 128 w 148"/>
                  <a:gd name="T47" fmla="*/ 76 h 148"/>
                  <a:gd name="T48" fmla="*/ 139 w 148"/>
                  <a:gd name="T49" fmla="*/ 79 h 148"/>
                  <a:gd name="T50" fmla="*/ 79 w 148"/>
                  <a:gd name="T51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9" y="138"/>
                    </a:moveTo>
                    <a:cubicBezTo>
                      <a:pt x="77" y="128"/>
                      <a:pt x="77" y="128"/>
                      <a:pt x="77" y="12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7" y="136"/>
                      <a:pt x="12" y="110"/>
                      <a:pt x="9" y="79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2" y="37"/>
                      <a:pt x="37" y="12"/>
                      <a:pt x="69" y="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111" y="12"/>
                      <a:pt x="136" y="37"/>
                      <a:pt x="139" y="69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36" y="111"/>
                      <a:pt x="111" y="136"/>
                      <a:pt x="7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36" name="Freeform 39"/>
              <p:cNvSpPr>
                <a:spLocks/>
              </p:cNvSpPr>
              <p:nvPr/>
            </p:nvSpPr>
            <p:spPr bwMode="auto">
              <a:xfrm>
                <a:off x="4607092" y="2482851"/>
                <a:ext cx="155575" cy="93662"/>
              </a:xfrm>
              <a:custGeom>
                <a:avLst/>
                <a:gdLst>
                  <a:gd name="T0" fmla="*/ 0 w 98"/>
                  <a:gd name="T1" fmla="*/ 20 h 59"/>
                  <a:gd name="T2" fmla="*/ 40 w 98"/>
                  <a:gd name="T3" fmla="*/ 59 h 59"/>
                  <a:gd name="T4" fmla="*/ 98 w 98"/>
                  <a:gd name="T5" fmla="*/ 0 h 59"/>
                  <a:gd name="T6" fmla="*/ 42 w 98"/>
                  <a:gd name="T7" fmla="*/ 43 h 59"/>
                  <a:gd name="T8" fmla="*/ 0 w 98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9">
                    <a:moveTo>
                      <a:pt x="0" y="20"/>
                    </a:moveTo>
                    <a:lnTo>
                      <a:pt x="40" y="59"/>
                    </a:lnTo>
                    <a:lnTo>
                      <a:pt x="98" y="0"/>
                    </a:lnTo>
                    <a:lnTo>
                      <a:pt x="42" y="43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sp>
          <p:nvSpPr>
            <p:cNvPr id="38" name="Oval 26"/>
            <p:cNvSpPr>
              <a:spLocks noChangeArrowheads="1"/>
            </p:cNvSpPr>
            <p:nvPr/>
          </p:nvSpPr>
          <p:spPr bwMode="auto">
            <a:xfrm>
              <a:off x="3090415" y="2752713"/>
              <a:ext cx="407603" cy="405524"/>
            </a:xfrm>
            <a:prstGeom prst="ellipse">
              <a:avLst/>
            </a:prstGeom>
            <a:solidFill>
              <a:srgbClr val="AE38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3238067" y="2850455"/>
              <a:ext cx="112299" cy="223558"/>
            </a:xfrm>
            <a:custGeom>
              <a:avLst/>
              <a:gdLst>
                <a:gd name="T0" fmla="*/ 37 w 89"/>
                <a:gd name="T1" fmla="*/ 176 h 176"/>
                <a:gd name="T2" fmla="*/ 37 w 89"/>
                <a:gd name="T3" fmla="*/ 154 h 176"/>
                <a:gd name="T4" fmla="*/ 0 w 89"/>
                <a:gd name="T5" fmla="*/ 145 h 176"/>
                <a:gd name="T6" fmla="*/ 6 w 89"/>
                <a:gd name="T7" fmla="*/ 130 h 176"/>
                <a:gd name="T8" fmla="*/ 40 w 89"/>
                <a:gd name="T9" fmla="*/ 140 h 176"/>
                <a:gd name="T10" fmla="*/ 68 w 89"/>
                <a:gd name="T11" fmla="*/ 119 h 176"/>
                <a:gd name="T12" fmla="*/ 41 w 89"/>
                <a:gd name="T13" fmla="*/ 93 h 176"/>
                <a:gd name="T14" fmla="*/ 2 w 89"/>
                <a:gd name="T15" fmla="*/ 56 h 176"/>
                <a:gd name="T16" fmla="*/ 38 w 89"/>
                <a:gd name="T17" fmla="*/ 21 h 176"/>
                <a:gd name="T18" fmla="*/ 38 w 89"/>
                <a:gd name="T19" fmla="*/ 0 h 176"/>
                <a:gd name="T20" fmla="*/ 53 w 89"/>
                <a:gd name="T21" fmla="*/ 0 h 176"/>
                <a:gd name="T22" fmla="*/ 53 w 89"/>
                <a:gd name="T23" fmla="*/ 21 h 176"/>
                <a:gd name="T24" fmla="*/ 84 w 89"/>
                <a:gd name="T25" fmla="*/ 28 h 176"/>
                <a:gd name="T26" fmla="*/ 78 w 89"/>
                <a:gd name="T27" fmla="*/ 42 h 176"/>
                <a:gd name="T28" fmla="*/ 48 w 89"/>
                <a:gd name="T29" fmla="*/ 35 h 176"/>
                <a:gd name="T30" fmla="*/ 23 w 89"/>
                <a:gd name="T31" fmla="*/ 53 h 176"/>
                <a:gd name="T32" fmla="*/ 52 w 89"/>
                <a:gd name="T33" fmla="*/ 78 h 176"/>
                <a:gd name="T34" fmla="*/ 89 w 89"/>
                <a:gd name="T35" fmla="*/ 117 h 176"/>
                <a:gd name="T36" fmla="*/ 51 w 89"/>
                <a:gd name="T37" fmla="*/ 154 h 176"/>
                <a:gd name="T38" fmla="*/ 51 w 89"/>
                <a:gd name="T39" fmla="*/ 176 h 176"/>
                <a:gd name="T40" fmla="*/ 37 w 89"/>
                <a:gd name="T4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76">
                  <a:moveTo>
                    <a:pt x="37" y="176"/>
                  </a:moveTo>
                  <a:cubicBezTo>
                    <a:pt x="37" y="154"/>
                    <a:pt x="37" y="154"/>
                    <a:pt x="37" y="154"/>
                  </a:cubicBezTo>
                  <a:cubicBezTo>
                    <a:pt x="23" y="154"/>
                    <a:pt x="9" y="150"/>
                    <a:pt x="0" y="145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15" y="136"/>
                    <a:pt x="27" y="140"/>
                    <a:pt x="40" y="140"/>
                  </a:cubicBezTo>
                  <a:cubicBezTo>
                    <a:pt x="57" y="140"/>
                    <a:pt x="68" y="131"/>
                    <a:pt x="68" y="119"/>
                  </a:cubicBezTo>
                  <a:cubicBezTo>
                    <a:pt x="68" y="107"/>
                    <a:pt x="59" y="100"/>
                    <a:pt x="41" y="93"/>
                  </a:cubicBezTo>
                  <a:cubicBezTo>
                    <a:pt x="17" y="85"/>
                    <a:pt x="2" y="75"/>
                    <a:pt x="2" y="56"/>
                  </a:cubicBezTo>
                  <a:cubicBezTo>
                    <a:pt x="2" y="38"/>
                    <a:pt x="16" y="25"/>
                    <a:pt x="38" y="2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67" y="21"/>
                    <a:pt x="77" y="24"/>
                    <a:pt x="84" y="28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3" y="40"/>
                    <a:pt x="63" y="35"/>
                    <a:pt x="48" y="35"/>
                  </a:cubicBezTo>
                  <a:cubicBezTo>
                    <a:pt x="30" y="35"/>
                    <a:pt x="23" y="45"/>
                    <a:pt x="23" y="53"/>
                  </a:cubicBezTo>
                  <a:cubicBezTo>
                    <a:pt x="23" y="65"/>
                    <a:pt x="32" y="70"/>
                    <a:pt x="52" y="78"/>
                  </a:cubicBezTo>
                  <a:cubicBezTo>
                    <a:pt x="77" y="87"/>
                    <a:pt x="89" y="98"/>
                    <a:pt x="89" y="117"/>
                  </a:cubicBezTo>
                  <a:cubicBezTo>
                    <a:pt x="89" y="134"/>
                    <a:pt x="76" y="150"/>
                    <a:pt x="51" y="154"/>
                  </a:cubicBezTo>
                  <a:cubicBezTo>
                    <a:pt x="51" y="176"/>
                    <a:pt x="51" y="176"/>
                    <a:pt x="51" y="176"/>
                  </a:cubicBezTo>
                  <a:lnTo>
                    <a:pt x="37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41" name="Oval 21"/>
            <p:cNvSpPr>
              <a:spLocks noChangeArrowheads="1"/>
            </p:cNvSpPr>
            <p:nvPr/>
          </p:nvSpPr>
          <p:spPr bwMode="auto">
            <a:xfrm>
              <a:off x="5649374" y="2464688"/>
              <a:ext cx="406564" cy="406563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746076" y="2547872"/>
              <a:ext cx="199643" cy="231876"/>
            </a:xfrm>
            <a:custGeom>
              <a:avLst/>
              <a:gdLst>
                <a:gd name="T0" fmla="*/ 53 w 157"/>
                <a:gd name="T1" fmla="*/ 180 h 183"/>
                <a:gd name="T2" fmla="*/ 118 w 157"/>
                <a:gd name="T3" fmla="*/ 170 h 183"/>
                <a:gd name="T4" fmla="*/ 124 w 157"/>
                <a:gd name="T5" fmla="*/ 131 h 183"/>
                <a:gd name="T6" fmla="*/ 142 w 157"/>
                <a:gd name="T7" fmla="*/ 42 h 183"/>
                <a:gd name="T8" fmla="*/ 61 w 157"/>
                <a:gd name="T9" fmla="*/ 5 h 183"/>
                <a:gd name="T10" fmla="*/ 21 w 157"/>
                <a:gd name="T11" fmla="*/ 62 h 183"/>
                <a:gd name="T12" fmla="*/ 2 w 157"/>
                <a:gd name="T13" fmla="*/ 82 h 183"/>
                <a:gd name="T14" fmla="*/ 3 w 157"/>
                <a:gd name="T15" fmla="*/ 87 h 183"/>
                <a:gd name="T16" fmla="*/ 11 w 157"/>
                <a:gd name="T17" fmla="*/ 99 h 183"/>
                <a:gd name="T18" fmla="*/ 11 w 157"/>
                <a:gd name="T19" fmla="*/ 127 h 183"/>
                <a:gd name="T20" fmla="*/ 23 w 157"/>
                <a:gd name="T21" fmla="*/ 147 h 183"/>
                <a:gd name="T22" fmla="*/ 53 w 157"/>
                <a:gd name="T23" fmla="*/ 1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83">
                  <a:moveTo>
                    <a:pt x="53" y="180"/>
                  </a:moveTo>
                  <a:cubicBezTo>
                    <a:pt x="53" y="180"/>
                    <a:pt x="105" y="183"/>
                    <a:pt x="118" y="170"/>
                  </a:cubicBezTo>
                  <a:cubicBezTo>
                    <a:pt x="118" y="170"/>
                    <a:pt x="116" y="144"/>
                    <a:pt x="124" y="131"/>
                  </a:cubicBezTo>
                  <a:cubicBezTo>
                    <a:pt x="132" y="118"/>
                    <a:pt x="157" y="82"/>
                    <a:pt x="142" y="42"/>
                  </a:cubicBezTo>
                  <a:cubicBezTo>
                    <a:pt x="127" y="1"/>
                    <a:pt x="77" y="0"/>
                    <a:pt x="61" y="5"/>
                  </a:cubicBezTo>
                  <a:cubicBezTo>
                    <a:pt x="44" y="10"/>
                    <a:pt x="22" y="26"/>
                    <a:pt x="21" y="62"/>
                  </a:cubicBezTo>
                  <a:cubicBezTo>
                    <a:pt x="21" y="62"/>
                    <a:pt x="10" y="78"/>
                    <a:pt x="2" y="82"/>
                  </a:cubicBezTo>
                  <a:cubicBezTo>
                    <a:pt x="2" y="82"/>
                    <a:pt x="0" y="84"/>
                    <a:pt x="3" y="87"/>
                  </a:cubicBezTo>
                  <a:cubicBezTo>
                    <a:pt x="6" y="91"/>
                    <a:pt x="11" y="95"/>
                    <a:pt x="11" y="99"/>
                  </a:cubicBezTo>
                  <a:cubicBezTo>
                    <a:pt x="11" y="102"/>
                    <a:pt x="13" y="120"/>
                    <a:pt x="11" y="127"/>
                  </a:cubicBezTo>
                  <a:cubicBezTo>
                    <a:pt x="10" y="134"/>
                    <a:pt x="8" y="145"/>
                    <a:pt x="23" y="147"/>
                  </a:cubicBezTo>
                  <a:cubicBezTo>
                    <a:pt x="37" y="149"/>
                    <a:pt x="49" y="151"/>
                    <a:pt x="53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3564566" y="2283762"/>
              <a:ext cx="406564" cy="406563"/>
            </a:xfrm>
            <a:prstGeom prst="ellipse">
              <a:avLst/>
            </a:prstGeom>
            <a:solidFill>
              <a:srgbClr val="34416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632154" y="2369026"/>
              <a:ext cx="238115" cy="225637"/>
              <a:chOff x="4622967" y="3454401"/>
              <a:chExt cx="363537" cy="344487"/>
            </a:xfrm>
          </p:grpSpPr>
          <p:sp>
            <p:nvSpPr>
              <p:cNvPr id="46" name="Freeform 42"/>
              <p:cNvSpPr>
                <a:spLocks noEditPoints="1"/>
              </p:cNvSpPr>
              <p:nvPr/>
            </p:nvSpPr>
            <p:spPr bwMode="auto">
              <a:xfrm>
                <a:off x="4622967" y="3652838"/>
                <a:ext cx="142875" cy="146050"/>
              </a:xfrm>
              <a:custGeom>
                <a:avLst/>
                <a:gdLst>
                  <a:gd name="T0" fmla="*/ 11 w 74"/>
                  <a:gd name="T1" fmla="*/ 44 h 75"/>
                  <a:gd name="T2" fmla="*/ 14 w 74"/>
                  <a:gd name="T3" fmla="*/ 52 h 75"/>
                  <a:gd name="T4" fmla="*/ 6 w 74"/>
                  <a:gd name="T5" fmla="*/ 59 h 75"/>
                  <a:gd name="T6" fmla="*/ 16 w 74"/>
                  <a:gd name="T7" fmla="*/ 69 h 75"/>
                  <a:gd name="T8" fmla="*/ 23 w 74"/>
                  <a:gd name="T9" fmla="*/ 60 h 75"/>
                  <a:gd name="T10" fmla="*/ 31 w 74"/>
                  <a:gd name="T11" fmla="*/ 64 h 75"/>
                  <a:gd name="T12" fmla="*/ 30 w 74"/>
                  <a:gd name="T13" fmla="*/ 75 h 75"/>
                  <a:gd name="T14" fmla="*/ 45 w 74"/>
                  <a:gd name="T15" fmla="*/ 75 h 75"/>
                  <a:gd name="T16" fmla="*/ 43 w 74"/>
                  <a:gd name="T17" fmla="*/ 63 h 75"/>
                  <a:gd name="T18" fmla="*/ 51 w 74"/>
                  <a:gd name="T19" fmla="*/ 60 h 75"/>
                  <a:gd name="T20" fmla="*/ 58 w 74"/>
                  <a:gd name="T21" fmla="*/ 69 h 75"/>
                  <a:gd name="T22" fmla="*/ 69 w 74"/>
                  <a:gd name="T23" fmla="*/ 58 h 75"/>
                  <a:gd name="T24" fmla="*/ 60 w 74"/>
                  <a:gd name="T25" fmla="*/ 51 h 75"/>
                  <a:gd name="T26" fmla="*/ 63 w 74"/>
                  <a:gd name="T27" fmla="*/ 43 h 75"/>
                  <a:gd name="T28" fmla="*/ 74 w 74"/>
                  <a:gd name="T29" fmla="*/ 44 h 75"/>
                  <a:gd name="T30" fmla="*/ 74 w 74"/>
                  <a:gd name="T31" fmla="*/ 31 h 75"/>
                  <a:gd name="T32" fmla="*/ 63 w 74"/>
                  <a:gd name="T33" fmla="*/ 32 h 75"/>
                  <a:gd name="T34" fmla="*/ 63 w 74"/>
                  <a:gd name="T35" fmla="*/ 31 h 75"/>
                  <a:gd name="T36" fmla="*/ 60 w 74"/>
                  <a:gd name="T37" fmla="*/ 23 h 75"/>
                  <a:gd name="T38" fmla="*/ 60 w 74"/>
                  <a:gd name="T39" fmla="*/ 23 h 75"/>
                  <a:gd name="T40" fmla="*/ 68 w 74"/>
                  <a:gd name="T41" fmla="*/ 16 h 75"/>
                  <a:gd name="T42" fmla="*/ 58 w 74"/>
                  <a:gd name="T43" fmla="*/ 6 h 75"/>
                  <a:gd name="T44" fmla="*/ 51 w 74"/>
                  <a:gd name="T45" fmla="*/ 15 h 75"/>
                  <a:gd name="T46" fmla="*/ 51 w 74"/>
                  <a:gd name="T47" fmla="*/ 15 h 75"/>
                  <a:gd name="T48" fmla="*/ 43 w 74"/>
                  <a:gd name="T49" fmla="*/ 11 h 75"/>
                  <a:gd name="T50" fmla="*/ 44 w 74"/>
                  <a:gd name="T51" fmla="*/ 0 h 75"/>
                  <a:gd name="T52" fmla="*/ 29 w 74"/>
                  <a:gd name="T53" fmla="*/ 0 h 75"/>
                  <a:gd name="T54" fmla="*/ 31 w 74"/>
                  <a:gd name="T55" fmla="*/ 11 h 75"/>
                  <a:gd name="T56" fmla="*/ 31 w 74"/>
                  <a:gd name="T57" fmla="*/ 11 h 75"/>
                  <a:gd name="T58" fmla="*/ 23 w 74"/>
                  <a:gd name="T59" fmla="*/ 15 h 75"/>
                  <a:gd name="T60" fmla="*/ 23 w 74"/>
                  <a:gd name="T61" fmla="*/ 15 h 75"/>
                  <a:gd name="T62" fmla="*/ 16 w 74"/>
                  <a:gd name="T63" fmla="*/ 6 h 75"/>
                  <a:gd name="T64" fmla="*/ 5 w 74"/>
                  <a:gd name="T65" fmla="*/ 17 h 75"/>
                  <a:gd name="T66" fmla="*/ 14 w 74"/>
                  <a:gd name="T67" fmla="*/ 24 h 75"/>
                  <a:gd name="T68" fmla="*/ 11 w 74"/>
                  <a:gd name="T69" fmla="*/ 32 h 75"/>
                  <a:gd name="T70" fmla="*/ 0 w 74"/>
                  <a:gd name="T71" fmla="*/ 31 h 75"/>
                  <a:gd name="T72" fmla="*/ 0 w 74"/>
                  <a:gd name="T73" fmla="*/ 45 h 75"/>
                  <a:gd name="T74" fmla="*/ 11 w 74"/>
                  <a:gd name="T75" fmla="*/ 43 h 75"/>
                  <a:gd name="T76" fmla="*/ 11 w 74"/>
                  <a:gd name="T77" fmla="*/ 44 h 75"/>
                  <a:gd name="T78" fmla="*/ 25 w 74"/>
                  <a:gd name="T79" fmla="*/ 37 h 75"/>
                  <a:gd name="T80" fmla="*/ 37 w 74"/>
                  <a:gd name="T81" fmla="*/ 25 h 75"/>
                  <a:gd name="T82" fmla="*/ 49 w 74"/>
                  <a:gd name="T83" fmla="*/ 37 h 75"/>
                  <a:gd name="T84" fmla="*/ 37 w 74"/>
                  <a:gd name="T85" fmla="*/ 49 h 75"/>
                  <a:gd name="T86" fmla="*/ 25 w 74"/>
                  <a:gd name="T87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4" h="75">
                    <a:moveTo>
                      <a:pt x="11" y="44"/>
                    </a:moveTo>
                    <a:cubicBezTo>
                      <a:pt x="12" y="47"/>
                      <a:pt x="13" y="49"/>
                      <a:pt x="14" y="52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2"/>
                      <a:pt x="28" y="63"/>
                      <a:pt x="31" y="64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6" y="63"/>
                      <a:pt x="49" y="62"/>
                      <a:pt x="51" y="60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49"/>
                      <a:pt x="63" y="46"/>
                      <a:pt x="63" y="43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1"/>
                      <a:pt x="63" y="31"/>
                    </a:cubicBezTo>
                    <a:cubicBezTo>
                      <a:pt x="62" y="28"/>
                      <a:pt x="61" y="26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9" y="13"/>
                      <a:pt x="46" y="12"/>
                      <a:pt x="43" y="1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8" y="12"/>
                      <a:pt x="25" y="13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6"/>
                      <a:pt x="11" y="29"/>
                      <a:pt x="11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4"/>
                    </a:cubicBezTo>
                    <a:close/>
                    <a:moveTo>
                      <a:pt x="25" y="37"/>
                    </a:moveTo>
                    <a:cubicBezTo>
                      <a:pt x="25" y="31"/>
                      <a:pt x="30" y="25"/>
                      <a:pt x="37" y="25"/>
                    </a:cubicBezTo>
                    <a:cubicBezTo>
                      <a:pt x="44" y="25"/>
                      <a:pt x="49" y="31"/>
                      <a:pt x="49" y="37"/>
                    </a:cubicBezTo>
                    <a:cubicBezTo>
                      <a:pt x="49" y="44"/>
                      <a:pt x="44" y="49"/>
                      <a:pt x="37" y="49"/>
                    </a:cubicBezTo>
                    <a:cubicBezTo>
                      <a:pt x="31" y="49"/>
                      <a:pt x="25" y="44"/>
                      <a:pt x="25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48" name="Freeform 44"/>
              <p:cNvSpPr>
                <a:spLocks noEditPoints="1"/>
              </p:cNvSpPr>
              <p:nvPr/>
            </p:nvSpPr>
            <p:spPr bwMode="auto">
              <a:xfrm>
                <a:off x="4748379" y="3454401"/>
                <a:ext cx="238125" cy="238125"/>
              </a:xfrm>
              <a:custGeom>
                <a:avLst/>
                <a:gdLst>
                  <a:gd name="T0" fmla="*/ 10 w 123"/>
                  <a:gd name="T1" fmla="*/ 69 h 123"/>
                  <a:gd name="T2" fmla="*/ 13 w 123"/>
                  <a:gd name="T3" fmla="*/ 81 h 123"/>
                  <a:gd name="T4" fmla="*/ 5 w 123"/>
                  <a:gd name="T5" fmla="*/ 86 h 123"/>
                  <a:gd name="T6" fmla="*/ 13 w 123"/>
                  <a:gd name="T7" fmla="*/ 99 h 123"/>
                  <a:gd name="T8" fmla="*/ 20 w 123"/>
                  <a:gd name="T9" fmla="*/ 94 h 123"/>
                  <a:gd name="T10" fmla="*/ 30 w 123"/>
                  <a:gd name="T11" fmla="*/ 103 h 123"/>
                  <a:gd name="T12" fmla="*/ 25 w 123"/>
                  <a:gd name="T13" fmla="*/ 111 h 123"/>
                  <a:gd name="T14" fmla="*/ 38 w 123"/>
                  <a:gd name="T15" fmla="*/ 118 h 123"/>
                  <a:gd name="T16" fmla="*/ 42 w 123"/>
                  <a:gd name="T17" fmla="*/ 110 h 123"/>
                  <a:gd name="T18" fmla="*/ 55 w 123"/>
                  <a:gd name="T19" fmla="*/ 113 h 123"/>
                  <a:gd name="T20" fmla="*/ 54 w 123"/>
                  <a:gd name="T21" fmla="*/ 123 h 123"/>
                  <a:gd name="T22" fmla="*/ 62 w 123"/>
                  <a:gd name="T23" fmla="*/ 123 h 123"/>
                  <a:gd name="T24" fmla="*/ 69 w 123"/>
                  <a:gd name="T25" fmla="*/ 123 h 123"/>
                  <a:gd name="T26" fmla="*/ 69 w 123"/>
                  <a:gd name="T27" fmla="*/ 113 h 123"/>
                  <a:gd name="T28" fmla="*/ 81 w 123"/>
                  <a:gd name="T29" fmla="*/ 110 h 123"/>
                  <a:gd name="T30" fmla="*/ 86 w 123"/>
                  <a:gd name="T31" fmla="*/ 118 h 123"/>
                  <a:gd name="T32" fmla="*/ 99 w 123"/>
                  <a:gd name="T33" fmla="*/ 110 h 123"/>
                  <a:gd name="T34" fmla="*/ 94 w 123"/>
                  <a:gd name="T35" fmla="*/ 103 h 123"/>
                  <a:gd name="T36" fmla="*/ 103 w 123"/>
                  <a:gd name="T37" fmla="*/ 93 h 123"/>
                  <a:gd name="T38" fmla="*/ 111 w 123"/>
                  <a:gd name="T39" fmla="*/ 99 h 123"/>
                  <a:gd name="T40" fmla="*/ 118 w 123"/>
                  <a:gd name="T41" fmla="*/ 85 h 123"/>
                  <a:gd name="T42" fmla="*/ 110 w 123"/>
                  <a:gd name="T43" fmla="*/ 81 h 123"/>
                  <a:gd name="T44" fmla="*/ 113 w 123"/>
                  <a:gd name="T45" fmla="*/ 68 h 123"/>
                  <a:gd name="T46" fmla="*/ 123 w 123"/>
                  <a:gd name="T47" fmla="*/ 69 h 123"/>
                  <a:gd name="T48" fmla="*/ 123 w 123"/>
                  <a:gd name="T49" fmla="*/ 62 h 123"/>
                  <a:gd name="T50" fmla="*/ 123 w 123"/>
                  <a:gd name="T51" fmla="*/ 54 h 123"/>
                  <a:gd name="T52" fmla="*/ 113 w 123"/>
                  <a:gd name="T53" fmla="*/ 54 h 123"/>
                  <a:gd name="T54" fmla="*/ 110 w 123"/>
                  <a:gd name="T55" fmla="*/ 42 h 123"/>
                  <a:gd name="T56" fmla="*/ 118 w 123"/>
                  <a:gd name="T57" fmla="*/ 37 h 123"/>
                  <a:gd name="T58" fmla="*/ 111 w 123"/>
                  <a:gd name="T59" fmla="*/ 24 h 123"/>
                  <a:gd name="T60" fmla="*/ 103 w 123"/>
                  <a:gd name="T61" fmla="*/ 29 h 123"/>
                  <a:gd name="T62" fmla="*/ 93 w 123"/>
                  <a:gd name="T63" fmla="*/ 20 h 123"/>
                  <a:gd name="T64" fmla="*/ 99 w 123"/>
                  <a:gd name="T65" fmla="*/ 12 h 123"/>
                  <a:gd name="T66" fmla="*/ 85 w 123"/>
                  <a:gd name="T67" fmla="*/ 5 h 123"/>
                  <a:gd name="T68" fmla="*/ 81 w 123"/>
                  <a:gd name="T69" fmla="*/ 13 h 123"/>
                  <a:gd name="T70" fmla="*/ 68 w 123"/>
                  <a:gd name="T71" fmla="*/ 10 h 123"/>
                  <a:gd name="T72" fmla="*/ 69 w 123"/>
                  <a:gd name="T73" fmla="*/ 0 h 123"/>
                  <a:gd name="T74" fmla="*/ 62 w 123"/>
                  <a:gd name="T75" fmla="*/ 0 h 123"/>
                  <a:gd name="T76" fmla="*/ 54 w 123"/>
                  <a:gd name="T77" fmla="*/ 0 h 123"/>
                  <a:gd name="T78" fmla="*/ 54 w 123"/>
                  <a:gd name="T79" fmla="*/ 10 h 123"/>
                  <a:gd name="T80" fmla="*/ 42 w 123"/>
                  <a:gd name="T81" fmla="*/ 13 h 123"/>
                  <a:gd name="T82" fmla="*/ 38 w 123"/>
                  <a:gd name="T83" fmla="*/ 5 h 123"/>
                  <a:gd name="T84" fmla="*/ 24 w 123"/>
                  <a:gd name="T85" fmla="*/ 13 h 123"/>
                  <a:gd name="T86" fmla="*/ 30 w 123"/>
                  <a:gd name="T87" fmla="*/ 20 h 123"/>
                  <a:gd name="T88" fmla="*/ 20 w 123"/>
                  <a:gd name="T89" fmla="*/ 30 h 123"/>
                  <a:gd name="T90" fmla="*/ 12 w 123"/>
                  <a:gd name="T91" fmla="*/ 24 h 123"/>
                  <a:gd name="T92" fmla="*/ 5 w 123"/>
                  <a:gd name="T93" fmla="*/ 38 h 123"/>
                  <a:gd name="T94" fmla="*/ 13 w 123"/>
                  <a:gd name="T95" fmla="*/ 42 h 123"/>
                  <a:gd name="T96" fmla="*/ 10 w 123"/>
                  <a:gd name="T97" fmla="*/ 55 h 123"/>
                  <a:gd name="T98" fmla="*/ 0 w 123"/>
                  <a:gd name="T99" fmla="*/ 54 h 123"/>
                  <a:gd name="T100" fmla="*/ 0 w 123"/>
                  <a:gd name="T101" fmla="*/ 62 h 123"/>
                  <a:gd name="T102" fmla="*/ 1 w 123"/>
                  <a:gd name="T103" fmla="*/ 69 h 123"/>
                  <a:gd name="T104" fmla="*/ 10 w 123"/>
                  <a:gd name="T105" fmla="*/ 69 h 123"/>
                  <a:gd name="T106" fmla="*/ 25 w 123"/>
                  <a:gd name="T107" fmla="*/ 62 h 123"/>
                  <a:gd name="T108" fmla="*/ 62 w 123"/>
                  <a:gd name="T109" fmla="*/ 25 h 123"/>
                  <a:gd name="T110" fmla="*/ 98 w 123"/>
                  <a:gd name="T111" fmla="*/ 62 h 123"/>
                  <a:gd name="T112" fmla="*/ 62 w 123"/>
                  <a:gd name="T113" fmla="*/ 98 h 123"/>
                  <a:gd name="T114" fmla="*/ 25 w 123"/>
                  <a:gd name="T115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23">
                    <a:moveTo>
                      <a:pt x="10" y="69"/>
                    </a:moveTo>
                    <a:cubicBezTo>
                      <a:pt x="10" y="73"/>
                      <a:pt x="12" y="77"/>
                      <a:pt x="13" y="81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7" y="90"/>
                      <a:pt x="10" y="95"/>
                      <a:pt x="13" y="99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3" y="97"/>
                      <a:pt x="26" y="100"/>
                      <a:pt x="30" y="103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9" y="114"/>
                      <a:pt x="33" y="116"/>
                      <a:pt x="38" y="118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6" y="112"/>
                      <a:pt x="50" y="113"/>
                      <a:pt x="55" y="11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7" y="123"/>
                      <a:pt x="59" y="123"/>
                      <a:pt x="62" y="123"/>
                    </a:cubicBezTo>
                    <a:cubicBezTo>
                      <a:pt x="64" y="123"/>
                      <a:pt x="67" y="123"/>
                      <a:pt x="69" y="12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73" y="113"/>
                      <a:pt x="77" y="111"/>
                      <a:pt x="81" y="110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0" y="116"/>
                      <a:pt x="95" y="114"/>
                      <a:pt x="99" y="110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7" y="100"/>
                      <a:pt x="100" y="97"/>
                      <a:pt x="103" y="93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4" y="94"/>
                      <a:pt x="116" y="90"/>
                      <a:pt x="118" y="85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2" y="77"/>
                      <a:pt x="113" y="73"/>
                      <a:pt x="113" y="68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123" y="67"/>
                      <a:pt x="123" y="64"/>
                      <a:pt x="123" y="62"/>
                    </a:cubicBezTo>
                    <a:cubicBezTo>
                      <a:pt x="123" y="59"/>
                      <a:pt x="123" y="56"/>
                      <a:pt x="123" y="54"/>
                    </a:cubicBezTo>
                    <a:cubicBezTo>
                      <a:pt x="113" y="54"/>
                      <a:pt x="113" y="54"/>
                      <a:pt x="113" y="54"/>
                    </a:cubicBezTo>
                    <a:cubicBezTo>
                      <a:pt x="113" y="50"/>
                      <a:pt x="112" y="46"/>
                      <a:pt x="110" y="42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16" y="33"/>
                      <a:pt x="114" y="28"/>
                      <a:pt x="111" y="24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0" y="26"/>
                      <a:pt x="97" y="23"/>
                      <a:pt x="93" y="20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5" y="9"/>
                      <a:pt x="90" y="7"/>
                      <a:pt x="85" y="5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77" y="11"/>
                      <a:pt x="73" y="10"/>
                      <a:pt x="68" y="1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0"/>
                      <a:pt x="64" y="0"/>
                      <a:pt x="62" y="0"/>
                    </a:cubicBezTo>
                    <a:cubicBezTo>
                      <a:pt x="59" y="0"/>
                      <a:pt x="56" y="0"/>
                      <a:pt x="54" y="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0" y="10"/>
                      <a:pt x="46" y="12"/>
                      <a:pt x="42" y="13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3" y="7"/>
                      <a:pt x="28" y="9"/>
                      <a:pt x="24" y="1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6" y="23"/>
                      <a:pt x="23" y="26"/>
                      <a:pt x="20" y="30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9" y="29"/>
                      <a:pt x="7" y="33"/>
                      <a:pt x="5" y="38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46"/>
                      <a:pt x="10" y="50"/>
                      <a:pt x="10" y="5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0" y="64"/>
                      <a:pt x="0" y="67"/>
                      <a:pt x="1" y="69"/>
                    </a:cubicBezTo>
                    <a:lnTo>
                      <a:pt x="10" y="69"/>
                    </a:lnTo>
                    <a:close/>
                    <a:moveTo>
                      <a:pt x="25" y="62"/>
                    </a:moveTo>
                    <a:cubicBezTo>
                      <a:pt x="25" y="41"/>
                      <a:pt x="41" y="25"/>
                      <a:pt x="62" y="25"/>
                    </a:cubicBezTo>
                    <a:cubicBezTo>
                      <a:pt x="82" y="25"/>
                      <a:pt x="98" y="41"/>
                      <a:pt x="98" y="62"/>
                    </a:cubicBezTo>
                    <a:cubicBezTo>
                      <a:pt x="98" y="82"/>
                      <a:pt x="82" y="98"/>
                      <a:pt x="62" y="98"/>
                    </a:cubicBezTo>
                    <a:cubicBezTo>
                      <a:pt x="41" y="98"/>
                      <a:pt x="25" y="82"/>
                      <a:pt x="25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sp>
          <p:nvSpPr>
            <p:cNvPr id="51" name="Oval 20"/>
            <p:cNvSpPr>
              <a:spLocks noChangeArrowheads="1"/>
            </p:cNvSpPr>
            <p:nvPr/>
          </p:nvSpPr>
          <p:spPr bwMode="auto">
            <a:xfrm>
              <a:off x="5051486" y="2959635"/>
              <a:ext cx="405524" cy="405524"/>
            </a:xfrm>
            <a:prstGeom prst="ellipse">
              <a:avLst/>
            </a:prstGeom>
            <a:solidFill>
              <a:srgbClr val="34416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150268" y="3083371"/>
              <a:ext cx="207961" cy="176767"/>
              <a:chOff x="6940717" y="4545013"/>
              <a:chExt cx="317500" cy="269875"/>
            </a:xfrm>
          </p:grpSpPr>
          <p:sp>
            <p:nvSpPr>
              <p:cNvPr id="53" name="Rectangle 48"/>
              <p:cNvSpPr>
                <a:spLocks noChangeArrowheads="1"/>
              </p:cNvSpPr>
              <p:nvPr/>
            </p:nvSpPr>
            <p:spPr bwMode="auto">
              <a:xfrm>
                <a:off x="6940717" y="4630738"/>
                <a:ext cx="79375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54" name="Rectangle 49"/>
              <p:cNvSpPr>
                <a:spLocks noChangeArrowheads="1"/>
              </p:cNvSpPr>
              <p:nvPr/>
            </p:nvSpPr>
            <p:spPr bwMode="auto">
              <a:xfrm>
                <a:off x="7061367" y="4545013"/>
                <a:ext cx="76200" cy="26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55" name="Rectangle 50"/>
              <p:cNvSpPr>
                <a:spLocks noChangeArrowheads="1"/>
              </p:cNvSpPr>
              <p:nvPr/>
            </p:nvSpPr>
            <p:spPr bwMode="auto">
              <a:xfrm>
                <a:off x="7180429" y="4683126"/>
                <a:ext cx="77788" cy="1317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sp>
          <p:nvSpPr>
            <p:cNvPr id="57" name="Oval 22"/>
            <p:cNvSpPr>
              <a:spLocks noChangeArrowheads="1"/>
            </p:cNvSpPr>
            <p:nvPr/>
          </p:nvSpPr>
          <p:spPr bwMode="auto">
            <a:xfrm>
              <a:off x="5175223" y="1801293"/>
              <a:ext cx="406564" cy="407603"/>
            </a:xfrm>
            <a:prstGeom prst="ellipse">
              <a:avLst/>
            </a:prstGeom>
            <a:solidFill>
              <a:srgbClr val="AE38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5271925" y="1876159"/>
              <a:ext cx="207962" cy="258911"/>
              <a:chOff x="7126454" y="2701926"/>
              <a:chExt cx="317501" cy="395287"/>
            </a:xfrm>
            <a:solidFill>
              <a:schemeClr val="bg1"/>
            </a:solidFill>
          </p:grpSpPr>
          <p:sp>
            <p:nvSpPr>
              <p:cNvPr id="59" name="Freeform 53"/>
              <p:cNvSpPr>
                <a:spLocks/>
              </p:cNvSpPr>
              <p:nvPr/>
            </p:nvSpPr>
            <p:spPr bwMode="auto">
              <a:xfrm>
                <a:off x="7270917" y="2876551"/>
                <a:ext cx="25400" cy="31750"/>
              </a:xfrm>
              <a:custGeom>
                <a:avLst/>
                <a:gdLst>
                  <a:gd name="T0" fmla="*/ 7 w 13"/>
                  <a:gd name="T1" fmla="*/ 0 h 16"/>
                  <a:gd name="T2" fmla="*/ 0 w 13"/>
                  <a:gd name="T3" fmla="*/ 6 h 16"/>
                  <a:gd name="T4" fmla="*/ 7 w 13"/>
                  <a:gd name="T5" fmla="*/ 16 h 16"/>
                  <a:gd name="T6" fmla="*/ 13 w 13"/>
                  <a:gd name="T7" fmla="*/ 6 h 16"/>
                  <a:gd name="T8" fmla="*/ 7 w 1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1" y="0"/>
                      <a:pt x="0" y="6"/>
                    </a:cubicBezTo>
                    <a:cubicBezTo>
                      <a:pt x="0" y="10"/>
                      <a:pt x="4" y="14"/>
                      <a:pt x="7" y="16"/>
                    </a:cubicBezTo>
                    <a:cubicBezTo>
                      <a:pt x="9" y="14"/>
                      <a:pt x="13" y="9"/>
                      <a:pt x="13" y="6"/>
                    </a:cubicBezTo>
                    <a:cubicBezTo>
                      <a:pt x="12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7221704" y="2908301"/>
                <a:ext cx="19050" cy="22225"/>
              </a:xfrm>
              <a:custGeom>
                <a:avLst/>
                <a:gdLst>
                  <a:gd name="T0" fmla="*/ 5 w 10"/>
                  <a:gd name="T1" fmla="*/ 1 h 12"/>
                  <a:gd name="T2" fmla="*/ 2 w 10"/>
                  <a:gd name="T3" fmla="*/ 1 h 12"/>
                  <a:gd name="T4" fmla="*/ 1 w 10"/>
                  <a:gd name="T5" fmla="*/ 2 h 12"/>
                  <a:gd name="T6" fmla="*/ 0 w 10"/>
                  <a:gd name="T7" fmla="*/ 5 h 12"/>
                  <a:gd name="T8" fmla="*/ 9 w 10"/>
                  <a:gd name="T9" fmla="*/ 12 h 12"/>
                  <a:gd name="T10" fmla="*/ 10 w 10"/>
                  <a:gd name="T11" fmla="*/ 12 h 12"/>
                  <a:gd name="T12" fmla="*/ 5 w 10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">
                    <a:moveTo>
                      <a:pt x="5" y="1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8"/>
                      <a:pt x="4" y="11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3"/>
                      <a:pt x="6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61" name="Freeform 55"/>
              <p:cNvSpPr>
                <a:spLocks/>
              </p:cNvSpPr>
              <p:nvPr/>
            </p:nvSpPr>
            <p:spPr bwMode="auto">
              <a:xfrm>
                <a:off x="7328067" y="2908301"/>
                <a:ext cx="19050" cy="20637"/>
              </a:xfrm>
              <a:custGeom>
                <a:avLst/>
                <a:gdLst>
                  <a:gd name="T0" fmla="*/ 8 w 10"/>
                  <a:gd name="T1" fmla="*/ 0 h 11"/>
                  <a:gd name="T2" fmla="*/ 6 w 10"/>
                  <a:gd name="T3" fmla="*/ 0 h 11"/>
                  <a:gd name="T4" fmla="*/ 0 w 10"/>
                  <a:gd name="T5" fmla="*/ 11 h 11"/>
                  <a:gd name="T6" fmla="*/ 2 w 10"/>
                  <a:gd name="T7" fmla="*/ 11 h 11"/>
                  <a:gd name="T8" fmla="*/ 10 w 10"/>
                  <a:gd name="T9" fmla="*/ 4 h 11"/>
                  <a:gd name="T10" fmla="*/ 8 w 10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5" y="1"/>
                      <a:pt x="2" y="3"/>
                      <a:pt x="0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7" y="10"/>
                      <a:pt x="10" y="7"/>
                      <a:pt x="10" y="4"/>
                    </a:cubicBezTo>
                    <a:cubicBezTo>
                      <a:pt x="10" y="3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62" name="Freeform 56"/>
              <p:cNvSpPr>
                <a:spLocks noEditPoints="1"/>
              </p:cNvSpPr>
              <p:nvPr/>
            </p:nvSpPr>
            <p:spPr bwMode="auto">
              <a:xfrm>
                <a:off x="7161379" y="2787651"/>
                <a:ext cx="246063" cy="263525"/>
              </a:xfrm>
              <a:custGeom>
                <a:avLst/>
                <a:gdLst>
                  <a:gd name="T0" fmla="*/ 115 w 127"/>
                  <a:gd name="T1" fmla="*/ 37 h 136"/>
                  <a:gd name="T2" fmla="*/ 64 w 127"/>
                  <a:gd name="T3" fmla="*/ 3 h 136"/>
                  <a:gd name="T4" fmla="*/ 13 w 127"/>
                  <a:gd name="T5" fmla="*/ 37 h 136"/>
                  <a:gd name="T6" fmla="*/ 39 w 127"/>
                  <a:gd name="T7" fmla="*/ 114 h 136"/>
                  <a:gd name="T8" fmla="*/ 39 w 127"/>
                  <a:gd name="T9" fmla="*/ 136 h 136"/>
                  <a:gd name="T10" fmla="*/ 64 w 127"/>
                  <a:gd name="T11" fmla="*/ 136 h 136"/>
                  <a:gd name="T12" fmla="*/ 88 w 127"/>
                  <a:gd name="T13" fmla="*/ 136 h 136"/>
                  <a:gd name="T14" fmla="*/ 89 w 127"/>
                  <a:gd name="T15" fmla="*/ 114 h 136"/>
                  <a:gd name="T16" fmla="*/ 115 w 127"/>
                  <a:gd name="T17" fmla="*/ 37 h 136"/>
                  <a:gd name="T18" fmla="*/ 85 w 127"/>
                  <a:gd name="T19" fmla="*/ 78 h 136"/>
                  <a:gd name="T20" fmla="*/ 84 w 127"/>
                  <a:gd name="T21" fmla="*/ 85 h 136"/>
                  <a:gd name="T22" fmla="*/ 76 w 127"/>
                  <a:gd name="T23" fmla="*/ 132 h 136"/>
                  <a:gd name="T24" fmla="*/ 72 w 127"/>
                  <a:gd name="T25" fmla="*/ 131 h 136"/>
                  <a:gd name="T26" fmla="*/ 80 w 127"/>
                  <a:gd name="T27" fmla="*/ 84 h 136"/>
                  <a:gd name="T28" fmla="*/ 81 w 127"/>
                  <a:gd name="T29" fmla="*/ 77 h 136"/>
                  <a:gd name="T30" fmla="*/ 64 w 127"/>
                  <a:gd name="T31" fmla="*/ 68 h 136"/>
                  <a:gd name="T32" fmla="*/ 47 w 127"/>
                  <a:gd name="T33" fmla="*/ 77 h 136"/>
                  <a:gd name="T34" fmla="*/ 48 w 127"/>
                  <a:gd name="T35" fmla="*/ 85 h 136"/>
                  <a:gd name="T36" fmla="*/ 55 w 127"/>
                  <a:gd name="T37" fmla="*/ 131 h 136"/>
                  <a:gd name="T38" fmla="*/ 51 w 127"/>
                  <a:gd name="T39" fmla="*/ 132 h 136"/>
                  <a:gd name="T40" fmla="*/ 44 w 127"/>
                  <a:gd name="T41" fmla="*/ 85 h 136"/>
                  <a:gd name="T42" fmla="*/ 43 w 127"/>
                  <a:gd name="T43" fmla="*/ 78 h 136"/>
                  <a:gd name="T44" fmla="*/ 40 w 127"/>
                  <a:gd name="T45" fmla="*/ 78 h 136"/>
                  <a:gd name="T46" fmla="*/ 27 w 127"/>
                  <a:gd name="T47" fmla="*/ 67 h 136"/>
                  <a:gd name="T48" fmla="*/ 31 w 127"/>
                  <a:gd name="T49" fmla="*/ 59 h 136"/>
                  <a:gd name="T50" fmla="*/ 38 w 127"/>
                  <a:gd name="T51" fmla="*/ 59 h 136"/>
                  <a:gd name="T52" fmla="*/ 46 w 127"/>
                  <a:gd name="T53" fmla="*/ 73 h 136"/>
                  <a:gd name="T54" fmla="*/ 60 w 127"/>
                  <a:gd name="T55" fmla="*/ 65 h 136"/>
                  <a:gd name="T56" fmla="*/ 53 w 127"/>
                  <a:gd name="T57" fmla="*/ 52 h 136"/>
                  <a:gd name="T58" fmla="*/ 64 w 127"/>
                  <a:gd name="T59" fmla="*/ 41 h 136"/>
                  <a:gd name="T60" fmla="*/ 75 w 127"/>
                  <a:gd name="T61" fmla="*/ 51 h 136"/>
                  <a:gd name="T62" fmla="*/ 67 w 127"/>
                  <a:gd name="T63" fmla="*/ 65 h 136"/>
                  <a:gd name="T64" fmla="*/ 82 w 127"/>
                  <a:gd name="T65" fmla="*/ 73 h 136"/>
                  <a:gd name="T66" fmla="*/ 90 w 127"/>
                  <a:gd name="T67" fmla="*/ 58 h 136"/>
                  <a:gd name="T68" fmla="*/ 96 w 127"/>
                  <a:gd name="T69" fmla="*/ 58 h 136"/>
                  <a:gd name="T70" fmla="*/ 101 w 127"/>
                  <a:gd name="T71" fmla="*/ 67 h 136"/>
                  <a:gd name="T72" fmla="*/ 88 w 127"/>
                  <a:gd name="T73" fmla="*/ 78 h 136"/>
                  <a:gd name="T74" fmla="*/ 85 w 127"/>
                  <a:gd name="T75" fmla="*/ 7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7" h="136">
                    <a:moveTo>
                      <a:pt x="115" y="37"/>
                    </a:moveTo>
                    <a:cubicBezTo>
                      <a:pt x="102" y="0"/>
                      <a:pt x="64" y="3"/>
                      <a:pt x="64" y="3"/>
                    </a:cubicBezTo>
                    <a:cubicBezTo>
                      <a:pt x="64" y="3"/>
                      <a:pt x="26" y="0"/>
                      <a:pt x="13" y="37"/>
                    </a:cubicBezTo>
                    <a:cubicBezTo>
                      <a:pt x="0" y="70"/>
                      <a:pt x="37" y="103"/>
                      <a:pt x="39" y="114"/>
                    </a:cubicBezTo>
                    <a:cubicBezTo>
                      <a:pt x="40" y="125"/>
                      <a:pt x="39" y="136"/>
                      <a:pt x="39" y="13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88" y="136"/>
                      <a:pt x="87" y="125"/>
                      <a:pt x="89" y="114"/>
                    </a:cubicBezTo>
                    <a:cubicBezTo>
                      <a:pt x="91" y="103"/>
                      <a:pt x="127" y="70"/>
                      <a:pt x="115" y="37"/>
                    </a:cubicBezTo>
                    <a:close/>
                    <a:moveTo>
                      <a:pt x="85" y="78"/>
                    </a:moveTo>
                    <a:cubicBezTo>
                      <a:pt x="85" y="80"/>
                      <a:pt x="85" y="82"/>
                      <a:pt x="84" y="85"/>
                    </a:cubicBezTo>
                    <a:cubicBezTo>
                      <a:pt x="82" y="102"/>
                      <a:pt x="76" y="131"/>
                      <a:pt x="76" y="132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1"/>
                      <a:pt x="78" y="101"/>
                      <a:pt x="80" y="84"/>
                    </a:cubicBezTo>
                    <a:cubicBezTo>
                      <a:pt x="80" y="82"/>
                      <a:pt x="80" y="80"/>
                      <a:pt x="81" y="77"/>
                    </a:cubicBezTo>
                    <a:cubicBezTo>
                      <a:pt x="74" y="75"/>
                      <a:pt x="67" y="70"/>
                      <a:pt x="64" y="68"/>
                    </a:cubicBezTo>
                    <a:cubicBezTo>
                      <a:pt x="61" y="70"/>
                      <a:pt x="54" y="75"/>
                      <a:pt x="47" y="77"/>
                    </a:cubicBezTo>
                    <a:cubicBezTo>
                      <a:pt x="48" y="80"/>
                      <a:pt x="48" y="82"/>
                      <a:pt x="48" y="85"/>
                    </a:cubicBezTo>
                    <a:cubicBezTo>
                      <a:pt x="51" y="102"/>
                      <a:pt x="55" y="131"/>
                      <a:pt x="55" y="131"/>
                    </a:cubicBezTo>
                    <a:cubicBezTo>
                      <a:pt x="51" y="132"/>
                      <a:pt x="51" y="132"/>
                      <a:pt x="51" y="132"/>
                    </a:cubicBezTo>
                    <a:cubicBezTo>
                      <a:pt x="51" y="131"/>
                      <a:pt x="46" y="102"/>
                      <a:pt x="44" y="85"/>
                    </a:cubicBezTo>
                    <a:cubicBezTo>
                      <a:pt x="43" y="83"/>
                      <a:pt x="43" y="80"/>
                      <a:pt x="43" y="78"/>
                    </a:cubicBezTo>
                    <a:cubicBezTo>
                      <a:pt x="42" y="78"/>
                      <a:pt x="41" y="78"/>
                      <a:pt x="40" y="78"/>
                    </a:cubicBezTo>
                    <a:cubicBezTo>
                      <a:pt x="32" y="77"/>
                      <a:pt x="27" y="72"/>
                      <a:pt x="27" y="67"/>
                    </a:cubicBezTo>
                    <a:cubicBezTo>
                      <a:pt x="26" y="64"/>
                      <a:pt x="28" y="60"/>
                      <a:pt x="31" y="59"/>
                    </a:cubicBezTo>
                    <a:cubicBezTo>
                      <a:pt x="33" y="58"/>
                      <a:pt x="36" y="58"/>
                      <a:pt x="38" y="59"/>
                    </a:cubicBezTo>
                    <a:cubicBezTo>
                      <a:pt x="42" y="61"/>
                      <a:pt x="44" y="67"/>
                      <a:pt x="46" y="73"/>
                    </a:cubicBezTo>
                    <a:cubicBezTo>
                      <a:pt x="52" y="71"/>
                      <a:pt x="57" y="67"/>
                      <a:pt x="60" y="65"/>
                    </a:cubicBezTo>
                    <a:cubicBezTo>
                      <a:pt x="57" y="62"/>
                      <a:pt x="52" y="57"/>
                      <a:pt x="53" y="52"/>
                    </a:cubicBezTo>
                    <a:cubicBezTo>
                      <a:pt x="53" y="43"/>
                      <a:pt x="60" y="41"/>
                      <a:pt x="64" y="41"/>
                    </a:cubicBezTo>
                    <a:cubicBezTo>
                      <a:pt x="67" y="41"/>
                      <a:pt x="74" y="43"/>
                      <a:pt x="75" y="51"/>
                    </a:cubicBezTo>
                    <a:cubicBezTo>
                      <a:pt x="75" y="57"/>
                      <a:pt x="71" y="62"/>
                      <a:pt x="67" y="65"/>
                    </a:cubicBezTo>
                    <a:cubicBezTo>
                      <a:pt x="70" y="67"/>
                      <a:pt x="76" y="71"/>
                      <a:pt x="82" y="73"/>
                    </a:cubicBezTo>
                    <a:cubicBezTo>
                      <a:pt x="83" y="66"/>
                      <a:pt x="86" y="60"/>
                      <a:pt x="90" y="58"/>
                    </a:cubicBezTo>
                    <a:cubicBezTo>
                      <a:pt x="92" y="57"/>
                      <a:pt x="94" y="57"/>
                      <a:pt x="96" y="58"/>
                    </a:cubicBezTo>
                    <a:cubicBezTo>
                      <a:pt x="100" y="59"/>
                      <a:pt x="101" y="63"/>
                      <a:pt x="101" y="67"/>
                    </a:cubicBezTo>
                    <a:cubicBezTo>
                      <a:pt x="100" y="71"/>
                      <a:pt x="96" y="76"/>
                      <a:pt x="88" y="78"/>
                    </a:cubicBezTo>
                    <a:cubicBezTo>
                      <a:pt x="87" y="78"/>
                      <a:pt x="86" y="78"/>
                      <a:pt x="85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63" name="Rectangle 57"/>
              <p:cNvSpPr>
                <a:spLocks noChangeArrowheads="1"/>
              </p:cNvSpPr>
              <p:nvPr/>
            </p:nvSpPr>
            <p:spPr bwMode="auto">
              <a:xfrm>
                <a:off x="7237579" y="3071813"/>
                <a:ext cx="9366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64" name="Freeform 58"/>
              <p:cNvSpPr>
                <a:spLocks/>
              </p:cNvSpPr>
              <p:nvPr/>
            </p:nvSpPr>
            <p:spPr bwMode="auto">
              <a:xfrm>
                <a:off x="7277267" y="2701926"/>
                <a:ext cx="15875" cy="71437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65" name="Freeform 59"/>
              <p:cNvSpPr>
                <a:spLocks/>
              </p:cNvSpPr>
              <p:nvPr/>
            </p:nvSpPr>
            <p:spPr bwMode="auto">
              <a:xfrm>
                <a:off x="7194717" y="2736851"/>
                <a:ext cx="44450" cy="52387"/>
              </a:xfrm>
              <a:custGeom>
                <a:avLst/>
                <a:gdLst>
                  <a:gd name="T0" fmla="*/ 19 w 23"/>
                  <a:gd name="T1" fmla="*/ 27 h 27"/>
                  <a:gd name="T2" fmla="*/ 15 w 23"/>
                  <a:gd name="T3" fmla="*/ 26 h 27"/>
                  <a:gd name="T4" fmla="*/ 1 w 23"/>
                  <a:gd name="T5" fmla="*/ 7 h 27"/>
                  <a:gd name="T6" fmla="*/ 2 w 23"/>
                  <a:gd name="T7" fmla="*/ 1 h 27"/>
                  <a:gd name="T8" fmla="*/ 8 w 23"/>
                  <a:gd name="T9" fmla="*/ 2 h 27"/>
                  <a:gd name="T10" fmla="*/ 22 w 23"/>
                  <a:gd name="T11" fmla="*/ 21 h 27"/>
                  <a:gd name="T12" fmla="*/ 21 w 23"/>
                  <a:gd name="T13" fmla="*/ 27 h 27"/>
                  <a:gd name="T14" fmla="*/ 19 w 23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9" y="27"/>
                    </a:moveTo>
                    <a:cubicBezTo>
                      <a:pt x="17" y="27"/>
                      <a:pt x="16" y="27"/>
                      <a:pt x="15" y="2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2"/>
                      <a:pt x="23" y="25"/>
                      <a:pt x="21" y="27"/>
                    </a:cubicBezTo>
                    <a:cubicBezTo>
                      <a:pt x="20" y="27"/>
                      <a:pt x="19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66" name="Freeform 60"/>
              <p:cNvSpPr>
                <a:spLocks/>
              </p:cNvSpPr>
              <p:nvPr/>
            </p:nvSpPr>
            <p:spPr bwMode="auto">
              <a:xfrm>
                <a:off x="7336004" y="2735263"/>
                <a:ext cx="39688" cy="53975"/>
              </a:xfrm>
              <a:custGeom>
                <a:avLst/>
                <a:gdLst>
                  <a:gd name="T0" fmla="*/ 5 w 21"/>
                  <a:gd name="T1" fmla="*/ 28 h 28"/>
                  <a:gd name="T2" fmla="*/ 3 w 21"/>
                  <a:gd name="T3" fmla="*/ 28 h 28"/>
                  <a:gd name="T4" fmla="*/ 1 w 21"/>
                  <a:gd name="T5" fmla="*/ 22 h 28"/>
                  <a:gd name="T6" fmla="*/ 13 w 21"/>
                  <a:gd name="T7" fmla="*/ 3 h 28"/>
                  <a:gd name="T8" fmla="*/ 18 w 21"/>
                  <a:gd name="T9" fmla="*/ 2 h 28"/>
                  <a:gd name="T10" fmla="*/ 20 w 21"/>
                  <a:gd name="T11" fmla="*/ 7 h 28"/>
                  <a:gd name="T12" fmla="*/ 8 w 21"/>
                  <a:gd name="T13" fmla="*/ 26 h 28"/>
                  <a:gd name="T14" fmla="*/ 5 w 21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5" y="28"/>
                    </a:moveTo>
                    <a:cubicBezTo>
                      <a:pt x="4" y="28"/>
                      <a:pt x="3" y="28"/>
                      <a:pt x="3" y="28"/>
                    </a:cubicBezTo>
                    <a:cubicBezTo>
                      <a:pt x="1" y="27"/>
                      <a:pt x="0" y="24"/>
                      <a:pt x="1" y="2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1"/>
                      <a:pt x="16" y="0"/>
                      <a:pt x="18" y="2"/>
                    </a:cubicBezTo>
                    <a:cubicBezTo>
                      <a:pt x="20" y="3"/>
                      <a:pt x="21" y="5"/>
                      <a:pt x="20" y="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6" y="28"/>
                      <a:pt x="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67" name="Freeform 61"/>
              <p:cNvSpPr>
                <a:spLocks/>
              </p:cNvSpPr>
              <p:nvPr/>
            </p:nvSpPr>
            <p:spPr bwMode="auto">
              <a:xfrm>
                <a:off x="7388392" y="2797176"/>
                <a:ext cx="55563" cy="36512"/>
              </a:xfrm>
              <a:custGeom>
                <a:avLst/>
                <a:gdLst>
                  <a:gd name="T0" fmla="*/ 5 w 29"/>
                  <a:gd name="T1" fmla="*/ 19 h 19"/>
                  <a:gd name="T2" fmla="*/ 1 w 29"/>
                  <a:gd name="T3" fmla="*/ 17 h 19"/>
                  <a:gd name="T4" fmla="*/ 3 w 29"/>
                  <a:gd name="T5" fmla="*/ 12 h 19"/>
                  <a:gd name="T6" fmla="*/ 22 w 29"/>
                  <a:gd name="T7" fmla="*/ 1 h 19"/>
                  <a:gd name="T8" fmla="*/ 28 w 29"/>
                  <a:gd name="T9" fmla="*/ 3 h 19"/>
                  <a:gd name="T10" fmla="*/ 26 w 29"/>
                  <a:gd name="T11" fmla="*/ 8 h 19"/>
                  <a:gd name="T12" fmla="*/ 7 w 29"/>
                  <a:gd name="T13" fmla="*/ 19 h 19"/>
                  <a:gd name="T14" fmla="*/ 5 w 29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9">
                    <a:moveTo>
                      <a:pt x="5" y="19"/>
                    </a:moveTo>
                    <a:cubicBezTo>
                      <a:pt x="3" y="19"/>
                      <a:pt x="2" y="19"/>
                      <a:pt x="1" y="17"/>
                    </a:cubicBezTo>
                    <a:cubicBezTo>
                      <a:pt x="0" y="15"/>
                      <a:pt x="1" y="13"/>
                      <a:pt x="3" y="1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4" y="0"/>
                      <a:pt x="27" y="0"/>
                      <a:pt x="28" y="3"/>
                    </a:cubicBezTo>
                    <a:cubicBezTo>
                      <a:pt x="29" y="5"/>
                      <a:pt x="28" y="7"/>
                      <a:pt x="26" y="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68" name="Freeform 62"/>
              <p:cNvSpPr>
                <a:spLocks/>
              </p:cNvSpPr>
              <p:nvPr/>
            </p:nvSpPr>
            <p:spPr bwMode="auto">
              <a:xfrm>
                <a:off x="7126454" y="2797176"/>
                <a:ext cx="53975" cy="36512"/>
              </a:xfrm>
              <a:custGeom>
                <a:avLst/>
                <a:gdLst>
                  <a:gd name="T0" fmla="*/ 24 w 28"/>
                  <a:gd name="T1" fmla="*/ 19 h 19"/>
                  <a:gd name="T2" fmla="*/ 22 w 28"/>
                  <a:gd name="T3" fmla="*/ 19 h 19"/>
                  <a:gd name="T4" fmla="*/ 2 w 28"/>
                  <a:gd name="T5" fmla="*/ 8 h 19"/>
                  <a:gd name="T6" fmla="*/ 1 w 28"/>
                  <a:gd name="T7" fmla="*/ 3 h 19"/>
                  <a:gd name="T8" fmla="*/ 6 w 28"/>
                  <a:gd name="T9" fmla="*/ 1 h 19"/>
                  <a:gd name="T10" fmla="*/ 26 w 28"/>
                  <a:gd name="T11" fmla="*/ 12 h 19"/>
                  <a:gd name="T12" fmla="*/ 27 w 28"/>
                  <a:gd name="T13" fmla="*/ 17 h 19"/>
                  <a:gd name="T14" fmla="*/ 24 w 28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9">
                    <a:moveTo>
                      <a:pt x="24" y="19"/>
                    </a:moveTo>
                    <a:cubicBezTo>
                      <a:pt x="23" y="19"/>
                      <a:pt x="22" y="19"/>
                      <a:pt x="22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8" y="13"/>
                      <a:pt x="28" y="15"/>
                      <a:pt x="27" y="17"/>
                    </a:cubicBezTo>
                    <a:cubicBezTo>
                      <a:pt x="27" y="19"/>
                      <a:pt x="25" y="19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sp>
          <p:nvSpPr>
            <p:cNvPr id="88" name="Oval 19"/>
            <p:cNvSpPr>
              <a:spLocks noChangeArrowheads="1"/>
            </p:cNvSpPr>
            <p:nvPr/>
          </p:nvSpPr>
          <p:spPr bwMode="auto">
            <a:xfrm>
              <a:off x="4230039" y="3374819"/>
              <a:ext cx="771538" cy="772394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421886" y="3537799"/>
              <a:ext cx="387844" cy="446434"/>
              <a:chOff x="5997742" y="5126038"/>
              <a:chExt cx="220663" cy="254000"/>
            </a:xfrm>
          </p:grpSpPr>
          <p:sp>
            <p:nvSpPr>
              <p:cNvPr id="90" name="Freeform 51"/>
              <p:cNvSpPr>
                <a:spLocks/>
              </p:cNvSpPr>
              <p:nvPr/>
            </p:nvSpPr>
            <p:spPr bwMode="auto">
              <a:xfrm>
                <a:off x="5997742" y="5160963"/>
                <a:ext cx="220663" cy="219075"/>
              </a:xfrm>
              <a:custGeom>
                <a:avLst/>
                <a:gdLst>
                  <a:gd name="T0" fmla="*/ 72 w 114"/>
                  <a:gd name="T1" fmla="*/ 0 h 113"/>
                  <a:gd name="T2" fmla="*/ 72 w 114"/>
                  <a:gd name="T3" fmla="*/ 9 h 113"/>
                  <a:gd name="T4" fmla="*/ 106 w 114"/>
                  <a:gd name="T5" fmla="*/ 56 h 113"/>
                  <a:gd name="T6" fmla="*/ 57 w 114"/>
                  <a:gd name="T7" fmla="*/ 104 h 113"/>
                  <a:gd name="T8" fmla="*/ 8 w 114"/>
                  <a:gd name="T9" fmla="*/ 56 h 113"/>
                  <a:gd name="T10" fmla="*/ 42 w 114"/>
                  <a:gd name="T11" fmla="*/ 9 h 113"/>
                  <a:gd name="T12" fmla="*/ 42 w 114"/>
                  <a:gd name="T13" fmla="*/ 0 h 113"/>
                  <a:gd name="T14" fmla="*/ 0 w 114"/>
                  <a:gd name="T15" fmla="*/ 56 h 113"/>
                  <a:gd name="T16" fmla="*/ 57 w 114"/>
                  <a:gd name="T17" fmla="*/ 113 h 113"/>
                  <a:gd name="T18" fmla="*/ 114 w 114"/>
                  <a:gd name="T19" fmla="*/ 56 h 113"/>
                  <a:gd name="T20" fmla="*/ 72 w 114"/>
                  <a:gd name="T2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113">
                    <a:moveTo>
                      <a:pt x="72" y="0"/>
                    </a:moveTo>
                    <a:cubicBezTo>
                      <a:pt x="72" y="9"/>
                      <a:pt x="72" y="9"/>
                      <a:pt x="72" y="9"/>
                    </a:cubicBezTo>
                    <a:cubicBezTo>
                      <a:pt x="91" y="15"/>
                      <a:pt x="106" y="34"/>
                      <a:pt x="106" y="56"/>
                    </a:cubicBezTo>
                    <a:cubicBezTo>
                      <a:pt x="106" y="83"/>
                      <a:pt x="84" y="104"/>
                      <a:pt x="57" y="104"/>
                    </a:cubicBezTo>
                    <a:cubicBezTo>
                      <a:pt x="30" y="104"/>
                      <a:pt x="8" y="83"/>
                      <a:pt x="8" y="56"/>
                    </a:cubicBezTo>
                    <a:cubicBezTo>
                      <a:pt x="8" y="34"/>
                      <a:pt x="23" y="15"/>
                      <a:pt x="42" y="9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18" y="7"/>
                      <a:pt x="0" y="29"/>
                      <a:pt x="0" y="56"/>
                    </a:cubicBezTo>
                    <a:cubicBezTo>
                      <a:pt x="0" y="87"/>
                      <a:pt x="25" y="113"/>
                      <a:pt x="57" y="113"/>
                    </a:cubicBezTo>
                    <a:cubicBezTo>
                      <a:pt x="89" y="113"/>
                      <a:pt x="114" y="87"/>
                      <a:pt x="114" y="56"/>
                    </a:cubicBezTo>
                    <a:cubicBezTo>
                      <a:pt x="114" y="29"/>
                      <a:pt x="96" y="7"/>
                      <a:pt x="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91" name="Rectangle 52"/>
              <p:cNvSpPr>
                <a:spLocks noChangeArrowheads="1"/>
              </p:cNvSpPr>
              <p:nvPr/>
            </p:nvSpPr>
            <p:spPr bwMode="auto">
              <a:xfrm>
                <a:off x="6096167" y="5126038"/>
                <a:ext cx="23813" cy="936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28624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岗位职责 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12</a:t>
            </a:fld>
            <a:endParaRPr lang="en-US" dirty="0"/>
          </a:p>
        </p:txBody>
      </p:sp>
      <p:sp>
        <p:nvSpPr>
          <p:cNvPr id="4" name="円/楕円 39"/>
          <p:cNvSpPr/>
          <p:nvPr/>
        </p:nvSpPr>
        <p:spPr>
          <a:xfrm>
            <a:off x="2547612" y="1737548"/>
            <a:ext cx="1425979" cy="1425979"/>
          </a:xfrm>
          <a:prstGeom prst="ellipse">
            <a:avLst/>
          </a:prstGeom>
          <a:solidFill>
            <a:srgbClr val="27314A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>
              <a:solidFill>
                <a:schemeClr val="accent6"/>
              </a:solidFill>
            </a:endParaRPr>
          </a:p>
        </p:txBody>
      </p:sp>
      <p:sp>
        <p:nvSpPr>
          <p:cNvPr id="5" name="円/楕円 40"/>
          <p:cNvSpPr/>
          <p:nvPr/>
        </p:nvSpPr>
        <p:spPr>
          <a:xfrm>
            <a:off x="1834062" y="2677921"/>
            <a:ext cx="1034249" cy="1034249"/>
          </a:xfrm>
          <a:prstGeom prst="ellipse">
            <a:avLst/>
          </a:prstGeom>
          <a:solidFill>
            <a:srgbClr val="002060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>
              <a:solidFill>
                <a:schemeClr val="accent6"/>
              </a:solidFill>
            </a:endParaRPr>
          </a:p>
        </p:txBody>
      </p:sp>
      <p:sp>
        <p:nvSpPr>
          <p:cNvPr id="6" name="円/楕円 4"/>
          <p:cNvSpPr/>
          <p:nvPr/>
        </p:nvSpPr>
        <p:spPr>
          <a:xfrm>
            <a:off x="1629820" y="1517748"/>
            <a:ext cx="1091957" cy="1091957"/>
          </a:xfrm>
          <a:prstGeom prst="ellipse">
            <a:avLst/>
          </a:prstGeom>
          <a:solidFill>
            <a:srgbClr val="78262A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>
              <a:solidFill>
                <a:schemeClr val="accent6"/>
              </a:solidFill>
            </a:endParaRPr>
          </a:p>
        </p:txBody>
      </p:sp>
      <p:sp>
        <p:nvSpPr>
          <p:cNvPr id="7" name="円/楕円 29"/>
          <p:cNvSpPr/>
          <p:nvPr/>
        </p:nvSpPr>
        <p:spPr>
          <a:xfrm>
            <a:off x="3510962" y="3101881"/>
            <a:ext cx="287869" cy="287869"/>
          </a:xfrm>
          <a:prstGeom prst="ellipse">
            <a:avLst/>
          </a:prstGeom>
          <a:solidFill>
            <a:srgbClr val="AE38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>
              <a:solidFill>
                <a:schemeClr val="accent2"/>
              </a:solidFill>
            </a:endParaRPr>
          </a:p>
        </p:txBody>
      </p:sp>
      <p:sp>
        <p:nvSpPr>
          <p:cNvPr id="8" name="円/楕円 30"/>
          <p:cNvSpPr/>
          <p:nvPr/>
        </p:nvSpPr>
        <p:spPr>
          <a:xfrm>
            <a:off x="1525082" y="2713476"/>
            <a:ext cx="485061" cy="485061"/>
          </a:xfrm>
          <a:prstGeom prst="ellipse">
            <a:avLst/>
          </a:prstGeom>
          <a:solidFill>
            <a:srgbClr val="155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9" name="図プレースホルダー 5"/>
          <p:cNvSpPr txBox="1">
            <a:spLocks/>
          </p:cNvSpPr>
          <p:nvPr/>
        </p:nvSpPr>
        <p:spPr>
          <a:xfrm>
            <a:off x="1593799" y="1479716"/>
            <a:ext cx="1085973" cy="108597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8575" cmpd="sng">
            <a:solidFill>
              <a:srgbClr val="AE383F"/>
            </a:solidFill>
          </a:ln>
          <a:effectLst/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ja-JP" altLang="en-US" sz="1100" dirty="0"/>
          </a:p>
        </p:txBody>
      </p:sp>
      <p:sp>
        <p:nvSpPr>
          <p:cNvPr id="10" name="図プレースホルダー 5"/>
          <p:cNvSpPr txBox="1">
            <a:spLocks/>
          </p:cNvSpPr>
          <p:nvPr/>
        </p:nvSpPr>
        <p:spPr>
          <a:xfrm>
            <a:off x="2519772" y="1707654"/>
            <a:ext cx="1409717" cy="140971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8575" cmpd="sng">
            <a:solidFill>
              <a:srgbClr val="344162"/>
            </a:solidFill>
          </a:ln>
          <a:effectLst/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ja-JP" altLang="en-US" sz="1200" dirty="0"/>
          </a:p>
        </p:txBody>
      </p:sp>
      <p:sp>
        <p:nvSpPr>
          <p:cNvPr id="11" name="図プレースホルダー 5"/>
          <p:cNvSpPr txBox="1">
            <a:spLocks/>
          </p:cNvSpPr>
          <p:nvPr/>
        </p:nvSpPr>
        <p:spPr>
          <a:xfrm>
            <a:off x="1821328" y="2661304"/>
            <a:ext cx="1007976" cy="100797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28575" cmpd="sng">
            <a:solidFill>
              <a:srgbClr val="155193"/>
            </a:solidFill>
          </a:ln>
          <a:effectLst/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ja-JP" altLang="en-US" sz="1050" dirty="0"/>
          </a:p>
        </p:txBody>
      </p:sp>
      <p:sp>
        <p:nvSpPr>
          <p:cNvPr id="12" name="円/楕円 31"/>
          <p:cNvSpPr/>
          <p:nvPr/>
        </p:nvSpPr>
        <p:spPr>
          <a:xfrm>
            <a:off x="1287445" y="2412513"/>
            <a:ext cx="306354" cy="306354"/>
          </a:xfrm>
          <a:prstGeom prst="ellipse">
            <a:avLst/>
          </a:prstGeom>
          <a:solidFill>
            <a:srgbClr val="344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13" name="円/楕円 32"/>
          <p:cNvSpPr/>
          <p:nvPr/>
        </p:nvSpPr>
        <p:spPr>
          <a:xfrm>
            <a:off x="1698896" y="2533116"/>
            <a:ext cx="153177" cy="15317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/>
          </a:p>
        </p:txBody>
      </p:sp>
      <p:sp>
        <p:nvSpPr>
          <p:cNvPr id="14" name="円/楕円 33"/>
          <p:cNvSpPr/>
          <p:nvPr/>
        </p:nvSpPr>
        <p:spPr>
          <a:xfrm>
            <a:off x="3224631" y="3312860"/>
            <a:ext cx="172658" cy="17265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>
              <a:solidFill>
                <a:schemeClr val="accent2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15679" y="1300419"/>
            <a:ext cx="529039" cy="529039"/>
            <a:chOff x="4215679" y="1300419"/>
            <a:chExt cx="529039" cy="529039"/>
          </a:xfrm>
        </p:grpSpPr>
        <p:sp>
          <p:nvSpPr>
            <p:cNvPr id="15" name="アーチ 20"/>
            <p:cNvSpPr/>
            <p:nvPr/>
          </p:nvSpPr>
          <p:spPr>
            <a:xfrm rot="3600000">
              <a:off x="4215679" y="1300419"/>
              <a:ext cx="529039" cy="529039"/>
            </a:xfrm>
            <a:prstGeom prst="blockArc">
              <a:avLst>
                <a:gd name="adj1" fmla="val 18941412"/>
                <a:gd name="adj2" fmla="val 11732646"/>
                <a:gd name="adj3" fmla="val 4340"/>
              </a:avLst>
            </a:prstGeom>
            <a:solidFill>
              <a:srgbClr val="AE383F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200">
                <a:solidFill>
                  <a:schemeClr val="accent6"/>
                </a:solidFill>
              </a:endParaRPr>
            </a:p>
          </p:txBody>
        </p:sp>
        <p:sp>
          <p:nvSpPr>
            <p:cNvPr id="16" name="アーチ 21"/>
            <p:cNvSpPr/>
            <p:nvPr/>
          </p:nvSpPr>
          <p:spPr>
            <a:xfrm rot="6618510">
              <a:off x="4257014" y="1341754"/>
              <a:ext cx="446369" cy="446369"/>
            </a:xfrm>
            <a:prstGeom prst="blockArc">
              <a:avLst>
                <a:gd name="adj1" fmla="val 19452122"/>
                <a:gd name="adj2" fmla="val 11742259"/>
                <a:gd name="adj3" fmla="val 4894"/>
              </a:avLst>
            </a:prstGeom>
            <a:solidFill>
              <a:srgbClr val="AE383F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200">
                <a:solidFill>
                  <a:schemeClr val="accent6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15679" y="2511178"/>
            <a:ext cx="529039" cy="529039"/>
            <a:chOff x="4215679" y="2511178"/>
            <a:chExt cx="529039" cy="529039"/>
          </a:xfrm>
        </p:grpSpPr>
        <p:sp>
          <p:nvSpPr>
            <p:cNvPr id="19" name="アーチ 35"/>
            <p:cNvSpPr/>
            <p:nvPr/>
          </p:nvSpPr>
          <p:spPr>
            <a:xfrm rot="3600000">
              <a:off x="4215679" y="2511178"/>
              <a:ext cx="529039" cy="529039"/>
            </a:xfrm>
            <a:prstGeom prst="blockArc">
              <a:avLst>
                <a:gd name="adj1" fmla="val 18941412"/>
                <a:gd name="adj2" fmla="val 11732646"/>
                <a:gd name="adj3" fmla="val 4340"/>
              </a:avLst>
            </a:prstGeom>
            <a:solidFill>
              <a:srgbClr val="155193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200">
                <a:solidFill>
                  <a:schemeClr val="accent6"/>
                </a:solidFill>
              </a:endParaRPr>
            </a:p>
          </p:txBody>
        </p:sp>
        <p:sp>
          <p:nvSpPr>
            <p:cNvPr id="20" name="アーチ 36"/>
            <p:cNvSpPr/>
            <p:nvPr/>
          </p:nvSpPr>
          <p:spPr>
            <a:xfrm rot="6618510">
              <a:off x="4257014" y="2552512"/>
              <a:ext cx="446369" cy="446369"/>
            </a:xfrm>
            <a:prstGeom prst="blockArc">
              <a:avLst>
                <a:gd name="adj1" fmla="val 19452122"/>
                <a:gd name="adj2" fmla="val 11742259"/>
                <a:gd name="adj3" fmla="val 4894"/>
              </a:avLst>
            </a:prstGeom>
            <a:solidFill>
              <a:srgbClr val="155193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200">
                <a:solidFill>
                  <a:schemeClr val="accent6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48694" y="1310980"/>
            <a:ext cx="3600400" cy="998066"/>
            <a:chOff x="4648694" y="1310980"/>
            <a:chExt cx="3600400" cy="998066"/>
          </a:xfrm>
        </p:grpSpPr>
        <p:sp>
          <p:nvSpPr>
            <p:cNvPr id="24" name="矩形 23"/>
            <p:cNvSpPr/>
            <p:nvPr/>
          </p:nvSpPr>
          <p:spPr>
            <a:xfrm>
              <a:off x="4766971" y="1607315"/>
              <a:ext cx="3482123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本人性格热情开朗，待人友好为人诚实谦虚，工作勤奋认真负责，能吃苦耐劳尽职尽责有耐心。具有亲和力，平易近人善于与人沟通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4648694" y="1310980"/>
              <a:ext cx="3477003" cy="3289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AE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48694" y="2545162"/>
            <a:ext cx="3600400" cy="998066"/>
            <a:chOff x="4648694" y="2545162"/>
            <a:chExt cx="3600400" cy="998066"/>
          </a:xfrm>
        </p:grpSpPr>
        <p:sp>
          <p:nvSpPr>
            <p:cNvPr id="25" name="矩形 24"/>
            <p:cNvSpPr/>
            <p:nvPr/>
          </p:nvSpPr>
          <p:spPr>
            <a:xfrm>
              <a:off x="4766971" y="2841497"/>
              <a:ext cx="3482123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本人性格热情开朗，待人友好为人诚实谦虚，工作勤奋认真负责，能吃苦耐劳尽职尽责有耐心。具有亲和力，平易近人善于与人沟通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4648694" y="2545162"/>
              <a:ext cx="3477003" cy="3289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1551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67335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解决问题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13</a:t>
            </a:fld>
            <a:endParaRPr 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475656" y="1443735"/>
            <a:ext cx="3852428" cy="437923"/>
            <a:chOff x="1475656" y="1443735"/>
            <a:chExt cx="3852428" cy="437923"/>
          </a:xfrm>
        </p:grpSpPr>
        <p:sp>
          <p:nvSpPr>
            <p:cNvPr id="6" name="角丸四角形 19"/>
            <p:cNvSpPr/>
            <p:nvPr/>
          </p:nvSpPr>
          <p:spPr>
            <a:xfrm>
              <a:off x="1475656" y="1491630"/>
              <a:ext cx="2323865" cy="376627"/>
            </a:xfrm>
            <a:prstGeom prst="roundRect">
              <a:avLst>
                <a:gd name="adj" fmla="val 50000"/>
              </a:avLst>
            </a:prstGeom>
            <a:solidFill>
              <a:srgbClr val="155193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400" dirty="0">
                  <a:solidFill>
                    <a:schemeClr val="bg1"/>
                  </a:solidFill>
                  <a:latin typeface="Route 159 Light" pitchFamily="50" charset="0"/>
                </a:rPr>
                <a:t>Producer</a:t>
              </a:r>
              <a:endParaRPr kumimoji="1" lang="ja-JP" altLang="en-US" sz="1400" dirty="0">
                <a:solidFill>
                  <a:schemeClr val="bg1"/>
                </a:solidFill>
                <a:latin typeface="Route 159 Light" pitchFamily="50" charset="0"/>
              </a:endParaRPr>
            </a:p>
          </p:txBody>
        </p:sp>
        <p:sp>
          <p:nvSpPr>
            <p:cNvPr id="38" name="テキスト ボックス 212"/>
            <p:cNvSpPr txBox="1"/>
            <p:nvPr/>
          </p:nvSpPr>
          <p:spPr>
            <a:xfrm>
              <a:off x="4858084" y="1479886"/>
              <a:ext cx="47000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ja-JP" sz="2000" b="1" dirty="0">
                  <a:solidFill>
                    <a:srgbClr val="1551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51</a:t>
              </a:r>
              <a:endParaRPr kumimoji="1" lang="ja-JP" altLang="en-US" sz="2000" b="1" dirty="0">
                <a:solidFill>
                  <a:srgbClr val="15519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3984573" y="1443735"/>
              <a:ext cx="843388" cy="437923"/>
              <a:chOff x="3984573" y="1443735"/>
              <a:chExt cx="843388" cy="437923"/>
            </a:xfrm>
          </p:grpSpPr>
          <p:sp>
            <p:nvSpPr>
              <p:cNvPr id="47" name="任意多边形 46"/>
              <p:cNvSpPr>
                <a:spLocks noChangeArrowheads="1"/>
              </p:cNvSpPr>
              <p:nvPr/>
            </p:nvSpPr>
            <p:spPr bwMode="auto">
              <a:xfrm>
                <a:off x="3984573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15519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 47"/>
              <p:cNvSpPr>
                <a:spLocks noChangeArrowheads="1"/>
              </p:cNvSpPr>
              <p:nvPr/>
            </p:nvSpPr>
            <p:spPr bwMode="auto">
              <a:xfrm>
                <a:off x="4201109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15519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 48"/>
              <p:cNvSpPr>
                <a:spLocks noChangeArrowheads="1"/>
              </p:cNvSpPr>
              <p:nvPr/>
            </p:nvSpPr>
            <p:spPr bwMode="auto">
              <a:xfrm>
                <a:off x="4428811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15519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 49"/>
              <p:cNvSpPr>
                <a:spLocks noChangeArrowheads="1"/>
              </p:cNvSpPr>
              <p:nvPr/>
            </p:nvSpPr>
            <p:spPr bwMode="auto">
              <a:xfrm>
                <a:off x="4656513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15519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475656" y="1997677"/>
            <a:ext cx="4056522" cy="449662"/>
            <a:chOff x="1475656" y="1997677"/>
            <a:chExt cx="4056522" cy="449662"/>
          </a:xfrm>
        </p:grpSpPr>
        <p:sp>
          <p:nvSpPr>
            <p:cNvPr id="4" name="角丸四角形 17"/>
            <p:cNvSpPr/>
            <p:nvPr/>
          </p:nvSpPr>
          <p:spPr>
            <a:xfrm>
              <a:off x="1475656" y="2058973"/>
              <a:ext cx="2323865" cy="376627"/>
            </a:xfrm>
            <a:prstGeom prst="roundRect">
              <a:avLst>
                <a:gd name="adj" fmla="val 50000"/>
              </a:avLst>
            </a:prstGeom>
            <a:solidFill>
              <a:srgbClr val="AE383F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400" dirty="0">
                  <a:solidFill>
                    <a:schemeClr val="bg1"/>
                  </a:solidFill>
                  <a:latin typeface="Route 159 Light" pitchFamily="50" charset="0"/>
                </a:rPr>
                <a:t>Director</a:t>
              </a:r>
              <a:endParaRPr kumimoji="1" lang="ja-JP" altLang="en-US" sz="1400" dirty="0">
                <a:solidFill>
                  <a:schemeClr val="bg1"/>
                </a:solidFill>
                <a:latin typeface="Route 159 Light" pitchFamily="50" charset="0"/>
              </a:endParaRPr>
            </a:p>
          </p:txBody>
        </p:sp>
        <p:sp>
          <p:nvSpPr>
            <p:cNvPr id="39" name="テキスト ボックス 213"/>
            <p:cNvSpPr txBox="1"/>
            <p:nvPr/>
          </p:nvSpPr>
          <p:spPr>
            <a:xfrm>
              <a:off x="5062178" y="2047229"/>
              <a:ext cx="47000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ja-JP" sz="2000" b="1" dirty="0">
                  <a:solidFill>
                    <a:srgbClr val="AE383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56</a:t>
              </a:r>
              <a:endParaRPr kumimoji="1" lang="ja-JP" altLang="en-US" sz="2000" b="1" dirty="0">
                <a:solidFill>
                  <a:srgbClr val="AE383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984573" y="1997677"/>
              <a:ext cx="1071090" cy="437923"/>
              <a:chOff x="3984573" y="1443735"/>
              <a:chExt cx="1071090" cy="437923"/>
            </a:xfrm>
            <a:solidFill>
              <a:srgbClr val="AE383F"/>
            </a:solidFill>
          </p:grpSpPr>
          <p:sp>
            <p:nvSpPr>
              <p:cNvPr id="60" name="任意多边形 59"/>
              <p:cNvSpPr>
                <a:spLocks noChangeArrowheads="1"/>
              </p:cNvSpPr>
              <p:nvPr/>
            </p:nvSpPr>
            <p:spPr bwMode="auto">
              <a:xfrm>
                <a:off x="3984573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 60"/>
              <p:cNvSpPr>
                <a:spLocks noChangeArrowheads="1"/>
              </p:cNvSpPr>
              <p:nvPr/>
            </p:nvSpPr>
            <p:spPr bwMode="auto">
              <a:xfrm>
                <a:off x="4201109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 61"/>
              <p:cNvSpPr>
                <a:spLocks noChangeArrowheads="1"/>
              </p:cNvSpPr>
              <p:nvPr/>
            </p:nvSpPr>
            <p:spPr bwMode="auto">
              <a:xfrm>
                <a:off x="4428811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任意多边形 62"/>
              <p:cNvSpPr>
                <a:spLocks noChangeArrowheads="1"/>
              </p:cNvSpPr>
              <p:nvPr/>
            </p:nvSpPr>
            <p:spPr bwMode="auto">
              <a:xfrm>
                <a:off x="4656513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任意多边形 63"/>
              <p:cNvSpPr>
                <a:spLocks noChangeArrowheads="1"/>
              </p:cNvSpPr>
              <p:nvPr/>
            </p:nvSpPr>
            <p:spPr bwMode="auto">
              <a:xfrm>
                <a:off x="4884215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475656" y="2576759"/>
            <a:ext cx="4536504" cy="437923"/>
            <a:chOff x="1475656" y="2576759"/>
            <a:chExt cx="4536504" cy="437923"/>
          </a:xfrm>
        </p:grpSpPr>
        <p:sp>
          <p:nvSpPr>
            <p:cNvPr id="5" name="角丸四角形 18"/>
            <p:cNvSpPr/>
            <p:nvPr/>
          </p:nvSpPr>
          <p:spPr>
            <a:xfrm>
              <a:off x="1475656" y="2626316"/>
              <a:ext cx="2323865" cy="37662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ja-JP" sz="1400" dirty="0">
                  <a:solidFill>
                    <a:schemeClr val="bg1"/>
                  </a:solidFill>
                  <a:latin typeface="Route 159 Light" pitchFamily="50" charset="0"/>
                </a:rPr>
                <a:t>Manager</a:t>
              </a:r>
              <a:endParaRPr kumimoji="1" lang="ja-JP" altLang="en-US" sz="1400" dirty="0">
                <a:solidFill>
                  <a:schemeClr val="bg1"/>
                </a:solidFill>
                <a:latin typeface="Route 159 Light" pitchFamily="50" charset="0"/>
              </a:endParaRPr>
            </a:p>
          </p:txBody>
        </p:sp>
        <p:sp>
          <p:nvSpPr>
            <p:cNvPr id="40" name="テキスト ボックス 214"/>
            <p:cNvSpPr txBox="1"/>
            <p:nvPr/>
          </p:nvSpPr>
          <p:spPr>
            <a:xfrm>
              <a:off x="5542160" y="2614572"/>
              <a:ext cx="470000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ja-JP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65</a:t>
              </a:r>
              <a:endParaRPr kumimoji="1" lang="ja-JP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84573" y="2576759"/>
              <a:ext cx="1526494" cy="437923"/>
              <a:chOff x="3984573" y="1443735"/>
              <a:chExt cx="1526494" cy="43792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2" name="任意多边形 71"/>
              <p:cNvSpPr>
                <a:spLocks noChangeArrowheads="1"/>
              </p:cNvSpPr>
              <p:nvPr/>
            </p:nvSpPr>
            <p:spPr bwMode="auto">
              <a:xfrm>
                <a:off x="3984573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任意多边形 72"/>
              <p:cNvSpPr>
                <a:spLocks noChangeArrowheads="1"/>
              </p:cNvSpPr>
              <p:nvPr/>
            </p:nvSpPr>
            <p:spPr bwMode="auto">
              <a:xfrm>
                <a:off x="4201109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4" name="任意多边形 73"/>
              <p:cNvSpPr>
                <a:spLocks noChangeArrowheads="1"/>
              </p:cNvSpPr>
              <p:nvPr/>
            </p:nvSpPr>
            <p:spPr bwMode="auto">
              <a:xfrm>
                <a:off x="4428811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任意多边形 74"/>
              <p:cNvSpPr>
                <a:spLocks noChangeArrowheads="1"/>
              </p:cNvSpPr>
              <p:nvPr/>
            </p:nvSpPr>
            <p:spPr bwMode="auto">
              <a:xfrm>
                <a:off x="4656513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任意多边形 75"/>
              <p:cNvSpPr>
                <a:spLocks noChangeArrowheads="1"/>
              </p:cNvSpPr>
              <p:nvPr/>
            </p:nvSpPr>
            <p:spPr bwMode="auto">
              <a:xfrm>
                <a:off x="4884215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7" name="任意多边形 76"/>
              <p:cNvSpPr>
                <a:spLocks noChangeArrowheads="1"/>
              </p:cNvSpPr>
              <p:nvPr/>
            </p:nvSpPr>
            <p:spPr bwMode="auto">
              <a:xfrm>
                <a:off x="5111917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任意多边形 77"/>
              <p:cNvSpPr>
                <a:spLocks noChangeArrowheads="1"/>
              </p:cNvSpPr>
              <p:nvPr/>
            </p:nvSpPr>
            <p:spPr bwMode="auto">
              <a:xfrm>
                <a:off x="5339619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475656" y="3163010"/>
            <a:ext cx="6049272" cy="437923"/>
            <a:chOff x="1475656" y="3163010"/>
            <a:chExt cx="6049272" cy="437923"/>
          </a:xfrm>
        </p:grpSpPr>
        <p:sp>
          <p:nvSpPr>
            <p:cNvPr id="8" name="角丸四角形 23"/>
            <p:cNvSpPr/>
            <p:nvPr/>
          </p:nvSpPr>
          <p:spPr>
            <a:xfrm>
              <a:off x="1475656" y="3193659"/>
              <a:ext cx="2323865" cy="376627"/>
            </a:xfrm>
            <a:prstGeom prst="roundRect">
              <a:avLst>
                <a:gd name="adj" fmla="val 50000"/>
              </a:avLst>
            </a:prstGeom>
            <a:solidFill>
              <a:srgbClr val="27314A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400" dirty="0">
                  <a:solidFill>
                    <a:schemeClr val="bg1"/>
                  </a:solidFill>
                  <a:latin typeface="Route 159 Light" pitchFamily="50" charset="0"/>
                </a:rPr>
                <a:t>Art Designer</a:t>
              </a:r>
              <a:endParaRPr kumimoji="1" lang="ja-JP" altLang="en-US" sz="1400" dirty="0">
                <a:solidFill>
                  <a:schemeClr val="bg1"/>
                </a:solidFill>
                <a:latin typeface="Route 159 Light" pitchFamily="50" charset="0"/>
              </a:endParaRPr>
            </a:p>
          </p:txBody>
        </p:sp>
        <p:sp>
          <p:nvSpPr>
            <p:cNvPr id="41" name="テキスト ボックス 215"/>
            <p:cNvSpPr txBox="1"/>
            <p:nvPr/>
          </p:nvSpPr>
          <p:spPr>
            <a:xfrm>
              <a:off x="6912260" y="3181931"/>
              <a:ext cx="612668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ja-JP" sz="2000" b="1" dirty="0">
                  <a:solidFill>
                    <a:srgbClr val="34416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156</a:t>
              </a:r>
              <a:endParaRPr kumimoji="1" lang="ja-JP" altLang="en-US" sz="2000" b="1" dirty="0">
                <a:solidFill>
                  <a:srgbClr val="34416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3984573" y="3163010"/>
              <a:ext cx="2891683" cy="437923"/>
              <a:chOff x="3984573" y="1443735"/>
              <a:chExt cx="2891683" cy="437923"/>
            </a:xfrm>
            <a:solidFill>
              <a:srgbClr val="344162"/>
            </a:solidFill>
          </p:grpSpPr>
          <p:sp>
            <p:nvSpPr>
              <p:cNvPr id="84" name="任意多边形 83"/>
              <p:cNvSpPr>
                <a:spLocks noChangeArrowheads="1"/>
              </p:cNvSpPr>
              <p:nvPr/>
            </p:nvSpPr>
            <p:spPr bwMode="auto">
              <a:xfrm>
                <a:off x="3984573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任意多边形 84"/>
              <p:cNvSpPr>
                <a:spLocks noChangeArrowheads="1"/>
              </p:cNvSpPr>
              <p:nvPr/>
            </p:nvSpPr>
            <p:spPr bwMode="auto">
              <a:xfrm>
                <a:off x="4201109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6" name="任意多边形 85"/>
              <p:cNvSpPr>
                <a:spLocks noChangeArrowheads="1"/>
              </p:cNvSpPr>
              <p:nvPr/>
            </p:nvSpPr>
            <p:spPr bwMode="auto">
              <a:xfrm>
                <a:off x="4428811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7" name="任意多边形 86"/>
              <p:cNvSpPr>
                <a:spLocks noChangeArrowheads="1"/>
              </p:cNvSpPr>
              <p:nvPr/>
            </p:nvSpPr>
            <p:spPr bwMode="auto">
              <a:xfrm>
                <a:off x="4656513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8" name="任意多边形 87"/>
              <p:cNvSpPr>
                <a:spLocks noChangeArrowheads="1"/>
              </p:cNvSpPr>
              <p:nvPr/>
            </p:nvSpPr>
            <p:spPr bwMode="auto">
              <a:xfrm>
                <a:off x="4884215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9" name="任意多边形 88"/>
              <p:cNvSpPr>
                <a:spLocks noChangeArrowheads="1"/>
              </p:cNvSpPr>
              <p:nvPr/>
            </p:nvSpPr>
            <p:spPr bwMode="auto">
              <a:xfrm>
                <a:off x="5111917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0" name="任意多边形 89"/>
              <p:cNvSpPr>
                <a:spLocks noChangeArrowheads="1"/>
              </p:cNvSpPr>
              <p:nvPr/>
            </p:nvSpPr>
            <p:spPr bwMode="auto">
              <a:xfrm>
                <a:off x="5339619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 90"/>
              <p:cNvSpPr>
                <a:spLocks noChangeArrowheads="1"/>
              </p:cNvSpPr>
              <p:nvPr/>
            </p:nvSpPr>
            <p:spPr bwMode="auto">
              <a:xfrm>
                <a:off x="5567321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2" name="任意多边形 91"/>
              <p:cNvSpPr>
                <a:spLocks noChangeArrowheads="1"/>
              </p:cNvSpPr>
              <p:nvPr/>
            </p:nvSpPr>
            <p:spPr bwMode="auto">
              <a:xfrm>
                <a:off x="5795023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3" name="任意多边形 92"/>
              <p:cNvSpPr>
                <a:spLocks noChangeArrowheads="1"/>
              </p:cNvSpPr>
              <p:nvPr/>
            </p:nvSpPr>
            <p:spPr bwMode="auto">
              <a:xfrm>
                <a:off x="6022725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 93"/>
              <p:cNvSpPr>
                <a:spLocks noChangeArrowheads="1"/>
              </p:cNvSpPr>
              <p:nvPr/>
            </p:nvSpPr>
            <p:spPr bwMode="auto">
              <a:xfrm>
                <a:off x="6250427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5" name="任意多边形 94"/>
              <p:cNvSpPr>
                <a:spLocks noChangeArrowheads="1"/>
              </p:cNvSpPr>
              <p:nvPr/>
            </p:nvSpPr>
            <p:spPr bwMode="auto">
              <a:xfrm>
                <a:off x="6477106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6" name="任意多边形 95"/>
              <p:cNvSpPr>
                <a:spLocks noChangeArrowheads="1"/>
              </p:cNvSpPr>
              <p:nvPr/>
            </p:nvSpPr>
            <p:spPr bwMode="auto">
              <a:xfrm>
                <a:off x="6704808" y="1443735"/>
                <a:ext cx="171448" cy="437923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0429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责任义务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14</a:t>
            </a:fld>
            <a:endParaRPr 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643755" y="2903659"/>
            <a:ext cx="2788560" cy="1252267"/>
            <a:chOff x="643755" y="2903659"/>
            <a:chExt cx="2788560" cy="1252267"/>
          </a:xfrm>
        </p:grpSpPr>
        <p:sp>
          <p:nvSpPr>
            <p:cNvPr id="12" name="テキスト プレースホルダー 12"/>
            <p:cNvSpPr txBox="1">
              <a:spLocks/>
            </p:cNvSpPr>
            <p:nvPr/>
          </p:nvSpPr>
          <p:spPr>
            <a:xfrm>
              <a:off x="643755" y="3295394"/>
              <a:ext cx="2788560" cy="86053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本人性格热情开朗，待人友好为人诚实谦虚，工作勤奋认真负责，能吃苦耐劳尽职尽责有耐心。具有亲和力，平易近人善于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43755" y="2903659"/>
              <a:ext cx="2788560" cy="400623"/>
              <a:chOff x="643755" y="2903659"/>
              <a:chExt cx="2788560" cy="400623"/>
            </a:xfrm>
          </p:grpSpPr>
          <p:sp>
            <p:nvSpPr>
              <p:cNvPr id="13" name="テキスト プレースホルダー 12"/>
              <p:cNvSpPr txBox="1">
                <a:spLocks/>
              </p:cNvSpPr>
              <p:nvPr/>
            </p:nvSpPr>
            <p:spPr>
              <a:xfrm>
                <a:off x="643755" y="2903659"/>
                <a:ext cx="2788560" cy="357486"/>
              </a:xfrm>
              <a:prstGeom prst="rect">
                <a:avLst/>
              </a:prstGeom>
            </p:spPr>
            <p:txBody>
              <a:bodyPr anchor="ctr">
                <a:noAutofit/>
              </a:bodyPr>
              <a:lstStyle>
                <a:lvl1pPr marL="171450" indent="-171450" algn="r" defTabSz="6858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 sz="3200" kern="1200" baseline="0">
                    <a:solidFill>
                      <a:schemeClr val="tx2"/>
                    </a:solidFill>
                    <a:latin typeface="Ubuntu Medium" panose="020B0604030602030204" pitchFamily="34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kumimoji="1" lang="zh-CN" altLang="en-US" sz="1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本人性格热情开朗</a:t>
                </a:r>
                <a:endParaRPr kumimoji="1" lang="ja-JP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正方形/長方形 67"/>
              <p:cNvSpPr/>
              <p:nvPr/>
            </p:nvSpPr>
            <p:spPr>
              <a:xfrm>
                <a:off x="2495332" y="3269823"/>
                <a:ext cx="874725" cy="34459"/>
              </a:xfrm>
              <a:prstGeom prst="rect">
                <a:avLst/>
              </a:prstGeom>
              <a:solidFill>
                <a:srgbClr val="2731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kumimoji="1" lang="ja-JP" altLang="en-US" sz="1100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711685" y="2035599"/>
            <a:ext cx="2788560" cy="1252267"/>
            <a:chOff x="5711685" y="2035599"/>
            <a:chExt cx="2788560" cy="1252267"/>
          </a:xfrm>
        </p:grpSpPr>
        <p:sp>
          <p:nvSpPr>
            <p:cNvPr id="15" name="テキスト プレースホルダー 12"/>
            <p:cNvSpPr txBox="1">
              <a:spLocks/>
            </p:cNvSpPr>
            <p:nvPr/>
          </p:nvSpPr>
          <p:spPr>
            <a:xfrm>
              <a:off x="5711685" y="2427334"/>
              <a:ext cx="2788560" cy="86053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本人性格热情开朗，待人友好为人诚实谦虚，工作勤奋认真负责，能吃苦耐劳尽职尽责有耐心。具有亲和力，平易近人善于</a:t>
              </a:r>
            </a:p>
          </p:txBody>
        </p:sp>
        <p:sp>
          <p:nvSpPr>
            <p:cNvPr id="16" name="テキスト プレースホルダー 12"/>
            <p:cNvSpPr txBox="1">
              <a:spLocks/>
            </p:cNvSpPr>
            <p:nvPr/>
          </p:nvSpPr>
          <p:spPr>
            <a:xfrm>
              <a:off x="5711685" y="2035599"/>
              <a:ext cx="2788560" cy="357486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3200" kern="1200" baseline="0">
                  <a:solidFill>
                    <a:schemeClr val="tx2"/>
                  </a:solidFill>
                  <a:latin typeface="Ubuntu Medium" panose="020B060403060203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  <a:endParaRPr kumimoji="1" lang="ja-JP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正方形/長方形 70"/>
            <p:cNvSpPr/>
            <p:nvPr/>
          </p:nvSpPr>
          <p:spPr>
            <a:xfrm>
              <a:off x="5763127" y="2401763"/>
              <a:ext cx="874725" cy="34459"/>
            </a:xfrm>
            <a:prstGeom prst="rect">
              <a:avLst/>
            </a:pr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kumimoji="1" lang="ja-JP" altLang="en-US" sz="11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3755" y="1218334"/>
            <a:ext cx="2788560" cy="1252267"/>
            <a:chOff x="643755" y="1218334"/>
            <a:chExt cx="2788560" cy="1252267"/>
          </a:xfrm>
        </p:grpSpPr>
        <p:sp>
          <p:nvSpPr>
            <p:cNvPr id="18" name="テキスト プレースホルダー 12"/>
            <p:cNvSpPr txBox="1">
              <a:spLocks/>
            </p:cNvSpPr>
            <p:nvPr/>
          </p:nvSpPr>
          <p:spPr>
            <a:xfrm>
              <a:off x="643755" y="1610069"/>
              <a:ext cx="2788560" cy="86053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本人性格热情开朗，待人友好为人诚实谦虚，工作勤奋认真负责，能吃苦耐劳尽职尽责有耐心。具有亲和力，平易近人善于</a:t>
              </a:r>
            </a:p>
          </p:txBody>
        </p:sp>
        <p:sp>
          <p:nvSpPr>
            <p:cNvPr id="19" name="テキスト プレースホルダー 12"/>
            <p:cNvSpPr txBox="1">
              <a:spLocks/>
            </p:cNvSpPr>
            <p:nvPr/>
          </p:nvSpPr>
          <p:spPr>
            <a:xfrm>
              <a:off x="643755" y="1218334"/>
              <a:ext cx="2788560" cy="357486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r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3200" kern="1200" baseline="0">
                  <a:solidFill>
                    <a:schemeClr val="tx2"/>
                  </a:solidFill>
                  <a:latin typeface="Ubuntu Medium" panose="020B060403060203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  <a:endParaRPr kumimoji="1" lang="ja-JP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正方形/長方形 73"/>
            <p:cNvSpPr/>
            <p:nvPr/>
          </p:nvSpPr>
          <p:spPr>
            <a:xfrm>
              <a:off x="2495332" y="1584498"/>
              <a:ext cx="874725" cy="34459"/>
            </a:xfrm>
            <a:prstGeom prst="rect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kumimoji="1" lang="ja-JP" altLang="en-US" sz="11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58577" y="1167594"/>
            <a:ext cx="1445592" cy="2961960"/>
            <a:chOff x="3858577" y="1167594"/>
            <a:chExt cx="1445592" cy="2961960"/>
          </a:xfrm>
        </p:grpSpPr>
        <p:sp>
          <p:nvSpPr>
            <p:cNvPr id="4" name="円/楕円 4"/>
            <p:cNvSpPr/>
            <p:nvPr/>
          </p:nvSpPr>
          <p:spPr>
            <a:xfrm>
              <a:off x="3866819" y="2717170"/>
              <a:ext cx="1410361" cy="1412384"/>
            </a:xfrm>
            <a:prstGeom prst="rect">
              <a:avLst/>
            </a:prstGeom>
            <a:solidFill>
              <a:srgbClr val="27314A"/>
            </a:solidFill>
            <a:ln w="57150">
              <a:solidFill>
                <a:schemeClr val="bg1"/>
              </a:solidFill>
            </a:ln>
            <a:effectLst>
              <a:outerShdw blurRad="12700" sx="102000" sy="102000" algn="ctr" rotWithShape="0">
                <a:prstClr val="black">
                  <a:alpha val="15000"/>
                </a:prst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401958" y="3351820"/>
              <a:ext cx="385456" cy="327638"/>
              <a:chOff x="6940717" y="4545013"/>
              <a:chExt cx="317500" cy="269875"/>
            </a:xfrm>
          </p:grpSpPr>
          <p:sp>
            <p:nvSpPr>
              <p:cNvPr id="31" name="Rectangle 48"/>
              <p:cNvSpPr>
                <a:spLocks noChangeArrowheads="1"/>
              </p:cNvSpPr>
              <p:nvPr/>
            </p:nvSpPr>
            <p:spPr bwMode="auto">
              <a:xfrm>
                <a:off x="6940717" y="4630738"/>
                <a:ext cx="79375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32" name="Rectangle 49"/>
              <p:cNvSpPr>
                <a:spLocks noChangeArrowheads="1"/>
              </p:cNvSpPr>
              <p:nvPr/>
            </p:nvSpPr>
            <p:spPr bwMode="auto">
              <a:xfrm>
                <a:off x="7061367" y="4545013"/>
                <a:ext cx="76200" cy="26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33" name="Rectangle 50"/>
              <p:cNvSpPr>
                <a:spLocks noChangeArrowheads="1"/>
              </p:cNvSpPr>
              <p:nvPr/>
            </p:nvSpPr>
            <p:spPr bwMode="auto">
              <a:xfrm>
                <a:off x="7180429" y="4683126"/>
                <a:ext cx="77788" cy="1317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sp>
          <p:nvSpPr>
            <p:cNvPr id="6" name="正方形/長方形 8"/>
            <p:cNvSpPr/>
            <p:nvPr/>
          </p:nvSpPr>
          <p:spPr>
            <a:xfrm>
              <a:off x="4385512" y="2752095"/>
              <a:ext cx="918657" cy="1205853"/>
            </a:xfrm>
            <a:prstGeom prst="rect">
              <a:avLst/>
            </a:prstGeom>
            <a:solidFill>
              <a:schemeClr val="tx2">
                <a:alpha val="20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/>
            </a:p>
          </p:txBody>
        </p:sp>
        <p:sp>
          <p:nvSpPr>
            <p:cNvPr id="7" name="円/楕円 4"/>
            <p:cNvSpPr/>
            <p:nvPr/>
          </p:nvSpPr>
          <p:spPr>
            <a:xfrm>
              <a:off x="3866819" y="1957178"/>
              <a:ext cx="1410361" cy="1412384"/>
            </a:xfrm>
            <a:prstGeom prst="rect">
              <a:avLst/>
            </a:prstGeom>
            <a:solidFill>
              <a:srgbClr val="AE383F"/>
            </a:solidFill>
            <a:ln w="57150">
              <a:solidFill>
                <a:schemeClr val="bg1"/>
              </a:solidFill>
            </a:ln>
            <a:effectLst>
              <a:outerShdw blurRad="12700" sx="102000" sy="102000" algn="ctr" rotWithShape="0">
                <a:prstClr val="black">
                  <a:alpha val="15000"/>
                </a:prst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375387" y="2543846"/>
              <a:ext cx="441347" cy="418219"/>
              <a:chOff x="4622967" y="3454401"/>
              <a:chExt cx="363537" cy="344487"/>
            </a:xfrm>
          </p:grpSpPr>
          <p:sp>
            <p:nvSpPr>
              <p:cNvPr id="26" name="Freeform 42"/>
              <p:cNvSpPr>
                <a:spLocks noEditPoints="1"/>
              </p:cNvSpPr>
              <p:nvPr/>
            </p:nvSpPr>
            <p:spPr bwMode="auto">
              <a:xfrm>
                <a:off x="4622967" y="3652838"/>
                <a:ext cx="142875" cy="146050"/>
              </a:xfrm>
              <a:custGeom>
                <a:avLst/>
                <a:gdLst>
                  <a:gd name="T0" fmla="*/ 11 w 74"/>
                  <a:gd name="T1" fmla="*/ 44 h 75"/>
                  <a:gd name="T2" fmla="*/ 14 w 74"/>
                  <a:gd name="T3" fmla="*/ 52 h 75"/>
                  <a:gd name="T4" fmla="*/ 6 w 74"/>
                  <a:gd name="T5" fmla="*/ 59 h 75"/>
                  <a:gd name="T6" fmla="*/ 16 w 74"/>
                  <a:gd name="T7" fmla="*/ 69 h 75"/>
                  <a:gd name="T8" fmla="*/ 23 w 74"/>
                  <a:gd name="T9" fmla="*/ 60 h 75"/>
                  <a:gd name="T10" fmla="*/ 31 w 74"/>
                  <a:gd name="T11" fmla="*/ 64 h 75"/>
                  <a:gd name="T12" fmla="*/ 30 w 74"/>
                  <a:gd name="T13" fmla="*/ 75 h 75"/>
                  <a:gd name="T14" fmla="*/ 45 w 74"/>
                  <a:gd name="T15" fmla="*/ 75 h 75"/>
                  <a:gd name="T16" fmla="*/ 43 w 74"/>
                  <a:gd name="T17" fmla="*/ 63 h 75"/>
                  <a:gd name="T18" fmla="*/ 51 w 74"/>
                  <a:gd name="T19" fmla="*/ 60 h 75"/>
                  <a:gd name="T20" fmla="*/ 58 w 74"/>
                  <a:gd name="T21" fmla="*/ 69 h 75"/>
                  <a:gd name="T22" fmla="*/ 69 w 74"/>
                  <a:gd name="T23" fmla="*/ 58 h 75"/>
                  <a:gd name="T24" fmla="*/ 60 w 74"/>
                  <a:gd name="T25" fmla="*/ 51 h 75"/>
                  <a:gd name="T26" fmla="*/ 63 w 74"/>
                  <a:gd name="T27" fmla="*/ 43 h 75"/>
                  <a:gd name="T28" fmla="*/ 74 w 74"/>
                  <a:gd name="T29" fmla="*/ 44 h 75"/>
                  <a:gd name="T30" fmla="*/ 74 w 74"/>
                  <a:gd name="T31" fmla="*/ 31 h 75"/>
                  <a:gd name="T32" fmla="*/ 63 w 74"/>
                  <a:gd name="T33" fmla="*/ 32 h 75"/>
                  <a:gd name="T34" fmla="*/ 63 w 74"/>
                  <a:gd name="T35" fmla="*/ 31 h 75"/>
                  <a:gd name="T36" fmla="*/ 60 w 74"/>
                  <a:gd name="T37" fmla="*/ 23 h 75"/>
                  <a:gd name="T38" fmla="*/ 60 w 74"/>
                  <a:gd name="T39" fmla="*/ 23 h 75"/>
                  <a:gd name="T40" fmla="*/ 68 w 74"/>
                  <a:gd name="T41" fmla="*/ 16 h 75"/>
                  <a:gd name="T42" fmla="*/ 58 w 74"/>
                  <a:gd name="T43" fmla="*/ 6 h 75"/>
                  <a:gd name="T44" fmla="*/ 51 w 74"/>
                  <a:gd name="T45" fmla="*/ 15 h 75"/>
                  <a:gd name="T46" fmla="*/ 51 w 74"/>
                  <a:gd name="T47" fmla="*/ 15 h 75"/>
                  <a:gd name="T48" fmla="*/ 43 w 74"/>
                  <a:gd name="T49" fmla="*/ 11 h 75"/>
                  <a:gd name="T50" fmla="*/ 44 w 74"/>
                  <a:gd name="T51" fmla="*/ 0 h 75"/>
                  <a:gd name="T52" fmla="*/ 29 w 74"/>
                  <a:gd name="T53" fmla="*/ 0 h 75"/>
                  <a:gd name="T54" fmla="*/ 31 w 74"/>
                  <a:gd name="T55" fmla="*/ 11 h 75"/>
                  <a:gd name="T56" fmla="*/ 31 w 74"/>
                  <a:gd name="T57" fmla="*/ 11 h 75"/>
                  <a:gd name="T58" fmla="*/ 23 w 74"/>
                  <a:gd name="T59" fmla="*/ 15 h 75"/>
                  <a:gd name="T60" fmla="*/ 23 w 74"/>
                  <a:gd name="T61" fmla="*/ 15 h 75"/>
                  <a:gd name="T62" fmla="*/ 16 w 74"/>
                  <a:gd name="T63" fmla="*/ 6 h 75"/>
                  <a:gd name="T64" fmla="*/ 5 w 74"/>
                  <a:gd name="T65" fmla="*/ 17 h 75"/>
                  <a:gd name="T66" fmla="*/ 14 w 74"/>
                  <a:gd name="T67" fmla="*/ 24 h 75"/>
                  <a:gd name="T68" fmla="*/ 11 w 74"/>
                  <a:gd name="T69" fmla="*/ 32 h 75"/>
                  <a:gd name="T70" fmla="*/ 0 w 74"/>
                  <a:gd name="T71" fmla="*/ 31 h 75"/>
                  <a:gd name="T72" fmla="*/ 0 w 74"/>
                  <a:gd name="T73" fmla="*/ 45 h 75"/>
                  <a:gd name="T74" fmla="*/ 11 w 74"/>
                  <a:gd name="T75" fmla="*/ 43 h 75"/>
                  <a:gd name="T76" fmla="*/ 11 w 74"/>
                  <a:gd name="T77" fmla="*/ 44 h 75"/>
                  <a:gd name="T78" fmla="*/ 25 w 74"/>
                  <a:gd name="T79" fmla="*/ 37 h 75"/>
                  <a:gd name="T80" fmla="*/ 37 w 74"/>
                  <a:gd name="T81" fmla="*/ 25 h 75"/>
                  <a:gd name="T82" fmla="*/ 49 w 74"/>
                  <a:gd name="T83" fmla="*/ 37 h 75"/>
                  <a:gd name="T84" fmla="*/ 37 w 74"/>
                  <a:gd name="T85" fmla="*/ 49 h 75"/>
                  <a:gd name="T86" fmla="*/ 25 w 74"/>
                  <a:gd name="T87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4" h="75">
                    <a:moveTo>
                      <a:pt x="11" y="44"/>
                    </a:moveTo>
                    <a:cubicBezTo>
                      <a:pt x="12" y="47"/>
                      <a:pt x="13" y="49"/>
                      <a:pt x="14" y="52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2"/>
                      <a:pt x="28" y="63"/>
                      <a:pt x="31" y="64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6" y="63"/>
                      <a:pt x="49" y="62"/>
                      <a:pt x="51" y="60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49"/>
                      <a:pt x="63" y="46"/>
                      <a:pt x="63" y="43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1"/>
                      <a:pt x="63" y="31"/>
                    </a:cubicBezTo>
                    <a:cubicBezTo>
                      <a:pt x="62" y="28"/>
                      <a:pt x="61" y="26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9" y="13"/>
                      <a:pt x="46" y="12"/>
                      <a:pt x="43" y="1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8" y="12"/>
                      <a:pt x="25" y="13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6"/>
                      <a:pt x="11" y="29"/>
                      <a:pt x="11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4"/>
                    </a:cubicBezTo>
                    <a:close/>
                    <a:moveTo>
                      <a:pt x="25" y="37"/>
                    </a:moveTo>
                    <a:cubicBezTo>
                      <a:pt x="25" y="31"/>
                      <a:pt x="30" y="25"/>
                      <a:pt x="37" y="25"/>
                    </a:cubicBezTo>
                    <a:cubicBezTo>
                      <a:pt x="44" y="25"/>
                      <a:pt x="49" y="31"/>
                      <a:pt x="49" y="37"/>
                    </a:cubicBezTo>
                    <a:cubicBezTo>
                      <a:pt x="49" y="44"/>
                      <a:pt x="44" y="49"/>
                      <a:pt x="37" y="49"/>
                    </a:cubicBezTo>
                    <a:cubicBezTo>
                      <a:pt x="31" y="49"/>
                      <a:pt x="25" y="44"/>
                      <a:pt x="25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27" name="Oval 43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28" name="Freeform 44"/>
              <p:cNvSpPr>
                <a:spLocks noEditPoints="1"/>
              </p:cNvSpPr>
              <p:nvPr/>
            </p:nvSpPr>
            <p:spPr bwMode="auto">
              <a:xfrm>
                <a:off x="4748379" y="3454401"/>
                <a:ext cx="238125" cy="238125"/>
              </a:xfrm>
              <a:custGeom>
                <a:avLst/>
                <a:gdLst>
                  <a:gd name="T0" fmla="*/ 10 w 123"/>
                  <a:gd name="T1" fmla="*/ 69 h 123"/>
                  <a:gd name="T2" fmla="*/ 13 w 123"/>
                  <a:gd name="T3" fmla="*/ 81 h 123"/>
                  <a:gd name="T4" fmla="*/ 5 w 123"/>
                  <a:gd name="T5" fmla="*/ 86 h 123"/>
                  <a:gd name="T6" fmla="*/ 13 w 123"/>
                  <a:gd name="T7" fmla="*/ 99 h 123"/>
                  <a:gd name="T8" fmla="*/ 20 w 123"/>
                  <a:gd name="T9" fmla="*/ 94 h 123"/>
                  <a:gd name="T10" fmla="*/ 30 w 123"/>
                  <a:gd name="T11" fmla="*/ 103 h 123"/>
                  <a:gd name="T12" fmla="*/ 25 w 123"/>
                  <a:gd name="T13" fmla="*/ 111 h 123"/>
                  <a:gd name="T14" fmla="*/ 38 w 123"/>
                  <a:gd name="T15" fmla="*/ 118 h 123"/>
                  <a:gd name="T16" fmla="*/ 42 w 123"/>
                  <a:gd name="T17" fmla="*/ 110 h 123"/>
                  <a:gd name="T18" fmla="*/ 55 w 123"/>
                  <a:gd name="T19" fmla="*/ 113 h 123"/>
                  <a:gd name="T20" fmla="*/ 54 w 123"/>
                  <a:gd name="T21" fmla="*/ 123 h 123"/>
                  <a:gd name="T22" fmla="*/ 62 w 123"/>
                  <a:gd name="T23" fmla="*/ 123 h 123"/>
                  <a:gd name="T24" fmla="*/ 69 w 123"/>
                  <a:gd name="T25" fmla="*/ 123 h 123"/>
                  <a:gd name="T26" fmla="*/ 69 w 123"/>
                  <a:gd name="T27" fmla="*/ 113 h 123"/>
                  <a:gd name="T28" fmla="*/ 81 w 123"/>
                  <a:gd name="T29" fmla="*/ 110 h 123"/>
                  <a:gd name="T30" fmla="*/ 86 w 123"/>
                  <a:gd name="T31" fmla="*/ 118 h 123"/>
                  <a:gd name="T32" fmla="*/ 99 w 123"/>
                  <a:gd name="T33" fmla="*/ 110 h 123"/>
                  <a:gd name="T34" fmla="*/ 94 w 123"/>
                  <a:gd name="T35" fmla="*/ 103 h 123"/>
                  <a:gd name="T36" fmla="*/ 103 w 123"/>
                  <a:gd name="T37" fmla="*/ 93 h 123"/>
                  <a:gd name="T38" fmla="*/ 111 w 123"/>
                  <a:gd name="T39" fmla="*/ 99 h 123"/>
                  <a:gd name="T40" fmla="*/ 118 w 123"/>
                  <a:gd name="T41" fmla="*/ 85 h 123"/>
                  <a:gd name="T42" fmla="*/ 110 w 123"/>
                  <a:gd name="T43" fmla="*/ 81 h 123"/>
                  <a:gd name="T44" fmla="*/ 113 w 123"/>
                  <a:gd name="T45" fmla="*/ 68 h 123"/>
                  <a:gd name="T46" fmla="*/ 123 w 123"/>
                  <a:gd name="T47" fmla="*/ 69 h 123"/>
                  <a:gd name="T48" fmla="*/ 123 w 123"/>
                  <a:gd name="T49" fmla="*/ 62 h 123"/>
                  <a:gd name="T50" fmla="*/ 123 w 123"/>
                  <a:gd name="T51" fmla="*/ 54 h 123"/>
                  <a:gd name="T52" fmla="*/ 113 w 123"/>
                  <a:gd name="T53" fmla="*/ 54 h 123"/>
                  <a:gd name="T54" fmla="*/ 110 w 123"/>
                  <a:gd name="T55" fmla="*/ 42 h 123"/>
                  <a:gd name="T56" fmla="*/ 118 w 123"/>
                  <a:gd name="T57" fmla="*/ 37 h 123"/>
                  <a:gd name="T58" fmla="*/ 111 w 123"/>
                  <a:gd name="T59" fmla="*/ 24 h 123"/>
                  <a:gd name="T60" fmla="*/ 103 w 123"/>
                  <a:gd name="T61" fmla="*/ 29 h 123"/>
                  <a:gd name="T62" fmla="*/ 93 w 123"/>
                  <a:gd name="T63" fmla="*/ 20 h 123"/>
                  <a:gd name="T64" fmla="*/ 99 w 123"/>
                  <a:gd name="T65" fmla="*/ 12 h 123"/>
                  <a:gd name="T66" fmla="*/ 85 w 123"/>
                  <a:gd name="T67" fmla="*/ 5 h 123"/>
                  <a:gd name="T68" fmla="*/ 81 w 123"/>
                  <a:gd name="T69" fmla="*/ 13 h 123"/>
                  <a:gd name="T70" fmla="*/ 68 w 123"/>
                  <a:gd name="T71" fmla="*/ 10 h 123"/>
                  <a:gd name="T72" fmla="*/ 69 w 123"/>
                  <a:gd name="T73" fmla="*/ 0 h 123"/>
                  <a:gd name="T74" fmla="*/ 62 w 123"/>
                  <a:gd name="T75" fmla="*/ 0 h 123"/>
                  <a:gd name="T76" fmla="*/ 54 w 123"/>
                  <a:gd name="T77" fmla="*/ 0 h 123"/>
                  <a:gd name="T78" fmla="*/ 54 w 123"/>
                  <a:gd name="T79" fmla="*/ 10 h 123"/>
                  <a:gd name="T80" fmla="*/ 42 w 123"/>
                  <a:gd name="T81" fmla="*/ 13 h 123"/>
                  <a:gd name="T82" fmla="*/ 38 w 123"/>
                  <a:gd name="T83" fmla="*/ 5 h 123"/>
                  <a:gd name="T84" fmla="*/ 24 w 123"/>
                  <a:gd name="T85" fmla="*/ 13 h 123"/>
                  <a:gd name="T86" fmla="*/ 30 w 123"/>
                  <a:gd name="T87" fmla="*/ 20 h 123"/>
                  <a:gd name="T88" fmla="*/ 20 w 123"/>
                  <a:gd name="T89" fmla="*/ 30 h 123"/>
                  <a:gd name="T90" fmla="*/ 12 w 123"/>
                  <a:gd name="T91" fmla="*/ 24 h 123"/>
                  <a:gd name="T92" fmla="*/ 5 w 123"/>
                  <a:gd name="T93" fmla="*/ 38 h 123"/>
                  <a:gd name="T94" fmla="*/ 13 w 123"/>
                  <a:gd name="T95" fmla="*/ 42 h 123"/>
                  <a:gd name="T96" fmla="*/ 10 w 123"/>
                  <a:gd name="T97" fmla="*/ 55 h 123"/>
                  <a:gd name="T98" fmla="*/ 0 w 123"/>
                  <a:gd name="T99" fmla="*/ 54 h 123"/>
                  <a:gd name="T100" fmla="*/ 0 w 123"/>
                  <a:gd name="T101" fmla="*/ 62 h 123"/>
                  <a:gd name="T102" fmla="*/ 1 w 123"/>
                  <a:gd name="T103" fmla="*/ 69 h 123"/>
                  <a:gd name="T104" fmla="*/ 10 w 123"/>
                  <a:gd name="T105" fmla="*/ 69 h 123"/>
                  <a:gd name="T106" fmla="*/ 25 w 123"/>
                  <a:gd name="T107" fmla="*/ 62 h 123"/>
                  <a:gd name="T108" fmla="*/ 62 w 123"/>
                  <a:gd name="T109" fmla="*/ 25 h 123"/>
                  <a:gd name="T110" fmla="*/ 98 w 123"/>
                  <a:gd name="T111" fmla="*/ 62 h 123"/>
                  <a:gd name="T112" fmla="*/ 62 w 123"/>
                  <a:gd name="T113" fmla="*/ 98 h 123"/>
                  <a:gd name="T114" fmla="*/ 25 w 123"/>
                  <a:gd name="T115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23">
                    <a:moveTo>
                      <a:pt x="10" y="69"/>
                    </a:moveTo>
                    <a:cubicBezTo>
                      <a:pt x="10" y="73"/>
                      <a:pt x="12" y="77"/>
                      <a:pt x="13" y="81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7" y="90"/>
                      <a:pt x="10" y="95"/>
                      <a:pt x="13" y="99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3" y="97"/>
                      <a:pt x="26" y="100"/>
                      <a:pt x="30" y="103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9" y="114"/>
                      <a:pt x="33" y="116"/>
                      <a:pt x="38" y="118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6" y="112"/>
                      <a:pt x="50" y="113"/>
                      <a:pt x="55" y="11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7" y="123"/>
                      <a:pt x="59" y="123"/>
                      <a:pt x="62" y="123"/>
                    </a:cubicBezTo>
                    <a:cubicBezTo>
                      <a:pt x="64" y="123"/>
                      <a:pt x="67" y="123"/>
                      <a:pt x="69" y="12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73" y="113"/>
                      <a:pt x="77" y="111"/>
                      <a:pt x="81" y="110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0" y="116"/>
                      <a:pt x="95" y="114"/>
                      <a:pt x="99" y="110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7" y="100"/>
                      <a:pt x="100" y="97"/>
                      <a:pt x="103" y="93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4" y="94"/>
                      <a:pt x="116" y="90"/>
                      <a:pt x="118" y="85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2" y="77"/>
                      <a:pt x="113" y="73"/>
                      <a:pt x="113" y="68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123" y="67"/>
                      <a:pt x="123" y="64"/>
                      <a:pt x="123" y="62"/>
                    </a:cubicBezTo>
                    <a:cubicBezTo>
                      <a:pt x="123" y="59"/>
                      <a:pt x="123" y="56"/>
                      <a:pt x="123" y="54"/>
                    </a:cubicBezTo>
                    <a:cubicBezTo>
                      <a:pt x="113" y="54"/>
                      <a:pt x="113" y="54"/>
                      <a:pt x="113" y="54"/>
                    </a:cubicBezTo>
                    <a:cubicBezTo>
                      <a:pt x="113" y="50"/>
                      <a:pt x="112" y="46"/>
                      <a:pt x="110" y="42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16" y="33"/>
                      <a:pt x="114" y="28"/>
                      <a:pt x="111" y="24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0" y="26"/>
                      <a:pt x="97" y="23"/>
                      <a:pt x="93" y="20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5" y="9"/>
                      <a:pt x="90" y="7"/>
                      <a:pt x="85" y="5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77" y="11"/>
                      <a:pt x="73" y="10"/>
                      <a:pt x="68" y="1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0"/>
                      <a:pt x="64" y="0"/>
                      <a:pt x="62" y="0"/>
                    </a:cubicBezTo>
                    <a:cubicBezTo>
                      <a:pt x="59" y="0"/>
                      <a:pt x="56" y="0"/>
                      <a:pt x="54" y="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0" y="10"/>
                      <a:pt x="46" y="12"/>
                      <a:pt x="42" y="13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3" y="7"/>
                      <a:pt x="28" y="9"/>
                      <a:pt x="24" y="1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6" y="23"/>
                      <a:pt x="23" y="26"/>
                      <a:pt x="20" y="30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9" y="29"/>
                      <a:pt x="7" y="33"/>
                      <a:pt x="5" y="38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46"/>
                      <a:pt x="10" y="50"/>
                      <a:pt x="10" y="5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0" y="64"/>
                      <a:pt x="0" y="67"/>
                      <a:pt x="1" y="69"/>
                    </a:cubicBezTo>
                    <a:lnTo>
                      <a:pt x="10" y="69"/>
                    </a:lnTo>
                    <a:close/>
                    <a:moveTo>
                      <a:pt x="25" y="62"/>
                    </a:moveTo>
                    <a:cubicBezTo>
                      <a:pt x="25" y="41"/>
                      <a:pt x="41" y="25"/>
                      <a:pt x="62" y="25"/>
                    </a:cubicBezTo>
                    <a:cubicBezTo>
                      <a:pt x="82" y="25"/>
                      <a:pt x="98" y="41"/>
                      <a:pt x="98" y="62"/>
                    </a:cubicBezTo>
                    <a:cubicBezTo>
                      <a:pt x="98" y="82"/>
                      <a:pt x="82" y="98"/>
                      <a:pt x="62" y="98"/>
                    </a:cubicBezTo>
                    <a:cubicBezTo>
                      <a:pt x="41" y="98"/>
                      <a:pt x="25" y="82"/>
                      <a:pt x="25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29" name="Oval 45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sp>
          <p:nvSpPr>
            <p:cNvPr id="9" name="正方形/長方形 63"/>
            <p:cNvSpPr/>
            <p:nvPr/>
          </p:nvSpPr>
          <p:spPr>
            <a:xfrm>
              <a:off x="4378095" y="1998867"/>
              <a:ext cx="918657" cy="1205853"/>
            </a:xfrm>
            <a:prstGeom prst="rect">
              <a:avLst/>
            </a:prstGeom>
            <a:solidFill>
              <a:schemeClr val="tx2">
                <a:alpha val="20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/>
            </a:p>
          </p:txBody>
        </p:sp>
        <p:sp>
          <p:nvSpPr>
            <p:cNvPr id="10" name="円/楕円 4"/>
            <p:cNvSpPr/>
            <p:nvPr/>
          </p:nvSpPr>
          <p:spPr>
            <a:xfrm>
              <a:off x="3858577" y="1167594"/>
              <a:ext cx="1410361" cy="1412384"/>
            </a:xfrm>
            <a:prstGeom prst="rect">
              <a:avLst/>
            </a:prstGeom>
            <a:solidFill>
              <a:srgbClr val="155193"/>
            </a:solidFill>
            <a:ln w="57150">
              <a:solidFill>
                <a:schemeClr val="bg1"/>
              </a:solidFill>
            </a:ln>
            <a:effectLst>
              <a:outerShdw blurRad="12700" sx="102000" sy="102000" algn="ctr" rotWithShape="0">
                <a:prstClr val="black">
                  <a:alpha val="15000"/>
                </a:prstClr>
              </a:outerShdw>
            </a:effectLst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/>
            </a:p>
          </p:txBody>
        </p:sp>
        <p:sp>
          <p:nvSpPr>
            <p:cNvPr id="11" name="図プレースホルダー 7"/>
            <p:cNvSpPr txBox="1">
              <a:spLocks/>
            </p:cNvSpPr>
            <p:nvPr/>
          </p:nvSpPr>
          <p:spPr>
            <a:xfrm>
              <a:off x="4268354" y="1586625"/>
              <a:ext cx="574322" cy="574322"/>
            </a:xfrm>
            <a:prstGeom prst="rect">
              <a:avLst/>
            </a:prstGeom>
            <a:scene3d>
              <a:camera prst="isometricTopUp"/>
              <a:lightRig rig="threePt" dir="t"/>
            </a:scene3d>
          </p:spPr>
          <p:txBody>
            <a:bodyPr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kumimoji="1" lang="ja-JP" altLang="en-US" sz="1400" dirty="0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93284" y="1650030"/>
              <a:ext cx="346911" cy="348837"/>
              <a:chOff x="4534067" y="2403476"/>
              <a:chExt cx="285750" cy="287337"/>
            </a:xfrm>
            <a:solidFill>
              <a:schemeClr val="bg1"/>
            </a:solidFill>
          </p:grpSpPr>
          <p:sp>
            <p:nvSpPr>
              <p:cNvPr id="23" name="Freeform 38"/>
              <p:cNvSpPr>
                <a:spLocks noEditPoints="1"/>
              </p:cNvSpPr>
              <p:nvPr/>
            </p:nvSpPr>
            <p:spPr bwMode="auto">
              <a:xfrm>
                <a:off x="4534067" y="2403476"/>
                <a:ext cx="285750" cy="287337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9 w 148"/>
                  <a:gd name="T11" fmla="*/ 138 h 148"/>
                  <a:gd name="T12" fmla="*/ 77 w 148"/>
                  <a:gd name="T13" fmla="*/ 128 h 148"/>
                  <a:gd name="T14" fmla="*/ 74 w 148"/>
                  <a:gd name="T15" fmla="*/ 116 h 148"/>
                  <a:gd name="T16" fmla="*/ 71 w 148"/>
                  <a:gd name="T17" fmla="*/ 128 h 148"/>
                  <a:gd name="T18" fmla="*/ 69 w 148"/>
                  <a:gd name="T19" fmla="*/ 138 h 148"/>
                  <a:gd name="T20" fmla="*/ 9 w 148"/>
                  <a:gd name="T21" fmla="*/ 79 h 148"/>
                  <a:gd name="T22" fmla="*/ 20 w 148"/>
                  <a:gd name="T23" fmla="*/ 76 h 148"/>
                  <a:gd name="T24" fmla="*/ 32 w 148"/>
                  <a:gd name="T25" fmla="*/ 74 h 148"/>
                  <a:gd name="T26" fmla="*/ 20 w 148"/>
                  <a:gd name="T27" fmla="*/ 71 h 148"/>
                  <a:gd name="T28" fmla="*/ 9 w 148"/>
                  <a:gd name="T29" fmla="*/ 68 h 148"/>
                  <a:gd name="T30" fmla="*/ 69 w 148"/>
                  <a:gd name="T31" fmla="*/ 9 h 148"/>
                  <a:gd name="T32" fmla="*/ 71 w 148"/>
                  <a:gd name="T33" fmla="*/ 19 h 148"/>
                  <a:gd name="T34" fmla="*/ 74 w 148"/>
                  <a:gd name="T35" fmla="*/ 32 h 148"/>
                  <a:gd name="T36" fmla="*/ 77 w 148"/>
                  <a:gd name="T37" fmla="*/ 19 h 148"/>
                  <a:gd name="T38" fmla="*/ 79 w 148"/>
                  <a:gd name="T39" fmla="*/ 9 h 148"/>
                  <a:gd name="T40" fmla="*/ 139 w 148"/>
                  <a:gd name="T41" fmla="*/ 69 h 148"/>
                  <a:gd name="T42" fmla="*/ 128 w 148"/>
                  <a:gd name="T43" fmla="*/ 71 h 148"/>
                  <a:gd name="T44" fmla="*/ 116 w 148"/>
                  <a:gd name="T45" fmla="*/ 74 h 148"/>
                  <a:gd name="T46" fmla="*/ 128 w 148"/>
                  <a:gd name="T47" fmla="*/ 76 h 148"/>
                  <a:gd name="T48" fmla="*/ 139 w 148"/>
                  <a:gd name="T49" fmla="*/ 79 h 148"/>
                  <a:gd name="T50" fmla="*/ 79 w 148"/>
                  <a:gd name="T51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9" y="138"/>
                    </a:moveTo>
                    <a:cubicBezTo>
                      <a:pt x="77" y="128"/>
                      <a:pt x="77" y="128"/>
                      <a:pt x="77" y="12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7" y="136"/>
                      <a:pt x="12" y="110"/>
                      <a:pt x="9" y="79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2" y="37"/>
                      <a:pt x="37" y="12"/>
                      <a:pt x="69" y="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111" y="12"/>
                      <a:pt x="136" y="37"/>
                      <a:pt x="139" y="69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36" y="111"/>
                      <a:pt x="111" y="136"/>
                      <a:pt x="7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24" name="Freeform 39"/>
              <p:cNvSpPr>
                <a:spLocks/>
              </p:cNvSpPr>
              <p:nvPr/>
            </p:nvSpPr>
            <p:spPr bwMode="auto">
              <a:xfrm>
                <a:off x="4607092" y="2482851"/>
                <a:ext cx="155575" cy="93662"/>
              </a:xfrm>
              <a:custGeom>
                <a:avLst/>
                <a:gdLst>
                  <a:gd name="T0" fmla="*/ 0 w 98"/>
                  <a:gd name="T1" fmla="*/ 20 h 59"/>
                  <a:gd name="T2" fmla="*/ 40 w 98"/>
                  <a:gd name="T3" fmla="*/ 59 h 59"/>
                  <a:gd name="T4" fmla="*/ 98 w 98"/>
                  <a:gd name="T5" fmla="*/ 0 h 59"/>
                  <a:gd name="T6" fmla="*/ 42 w 98"/>
                  <a:gd name="T7" fmla="*/ 43 h 59"/>
                  <a:gd name="T8" fmla="*/ 0 w 98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9">
                    <a:moveTo>
                      <a:pt x="0" y="20"/>
                    </a:moveTo>
                    <a:lnTo>
                      <a:pt x="40" y="59"/>
                    </a:lnTo>
                    <a:lnTo>
                      <a:pt x="98" y="0"/>
                    </a:lnTo>
                    <a:lnTo>
                      <a:pt x="42" y="43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1409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1480000">
            <a:off x="1957635" y="853298"/>
            <a:ext cx="5212812" cy="33764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balanced" dir="t">
              <a:rot lat="0" lon="0" rev="120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rot="60000">
            <a:off x="1965595" y="903826"/>
            <a:ext cx="5212812" cy="33764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balanced" dir="t">
              <a:rot lat="0" lon="0" rev="120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713" y="2031690"/>
            <a:ext cx="2772308" cy="290842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12626" y="2103698"/>
            <a:ext cx="1080120" cy="1080116"/>
            <a:chOff x="2555776" y="2123291"/>
            <a:chExt cx="641482" cy="641480"/>
          </a:xfrm>
        </p:grpSpPr>
        <p:sp>
          <p:nvSpPr>
            <p:cNvPr id="80" name="椭圆 79"/>
            <p:cNvSpPr/>
            <p:nvPr/>
          </p:nvSpPr>
          <p:spPr>
            <a:xfrm>
              <a:off x="2593837" y="2161352"/>
              <a:ext cx="565360" cy="565358"/>
            </a:xfrm>
            <a:prstGeom prst="ellipse">
              <a:avLst/>
            </a:prstGeom>
            <a:solidFill>
              <a:srgbClr val="34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555776" y="2123291"/>
              <a:ext cx="641482" cy="64148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燕尾形 2"/>
          <p:cNvSpPr/>
          <p:nvPr/>
        </p:nvSpPr>
        <p:spPr>
          <a:xfrm>
            <a:off x="3936762" y="2689495"/>
            <a:ext cx="76967" cy="113516"/>
          </a:xfrm>
          <a:prstGeom prst="chevron">
            <a:avLst/>
          </a:prstGeom>
          <a:solidFill>
            <a:srgbClr val="34416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36762" y="2571750"/>
            <a:ext cx="203939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959415" y="2607754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</a:p>
        </p:txBody>
      </p:sp>
      <p:sp>
        <p:nvSpPr>
          <p:cNvPr id="32" name="燕尾形 31"/>
          <p:cNvSpPr/>
          <p:nvPr/>
        </p:nvSpPr>
        <p:spPr>
          <a:xfrm>
            <a:off x="4999396" y="2689495"/>
            <a:ext cx="76967" cy="113516"/>
          </a:xfrm>
          <a:prstGeom prst="chevron">
            <a:avLst/>
          </a:prstGeom>
          <a:solidFill>
            <a:srgbClr val="34416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22049" y="2607754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</p:txBody>
      </p:sp>
      <p:sp>
        <p:nvSpPr>
          <p:cNvPr id="34" name="燕尾形 33"/>
          <p:cNvSpPr/>
          <p:nvPr/>
        </p:nvSpPr>
        <p:spPr>
          <a:xfrm>
            <a:off x="3936762" y="2981639"/>
            <a:ext cx="76967" cy="113516"/>
          </a:xfrm>
          <a:prstGeom prst="chevron">
            <a:avLst/>
          </a:prstGeom>
          <a:solidFill>
            <a:srgbClr val="34416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59415" y="2899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团队协作</a:t>
            </a:r>
          </a:p>
        </p:txBody>
      </p:sp>
      <p:sp>
        <p:nvSpPr>
          <p:cNvPr id="36" name="燕尾形 35"/>
          <p:cNvSpPr/>
          <p:nvPr/>
        </p:nvSpPr>
        <p:spPr>
          <a:xfrm>
            <a:off x="4999396" y="2981639"/>
            <a:ext cx="76967" cy="113516"/>
          </a:xfrm>
          <a:prstGeom prst="chevron">
            <a:avLst/>
          </a:prstGeom>
          <a:solidFill>
            <a:srgbClr val="34416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22049" y="2899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协调技能</a:t>
            </a:r>
          </a:p>
        </p:txBody>
      </p:sp>
      <p:sp>
        <p:nvSpPr>
          <p:cNvPr id="38" name="矩形 37"/>
          <p:cNvSpPr/>
          <p:nvPr/>
        </p:nvSpPr>
        <p:spPr>
          <a:xfrm>
            <a:off x="3959415" y="221462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</a:p>
        </p:txBody>
      </p:sp>
      <p:sp>
        <p:nvSpPr>
          <p:cNvPr id="39" name="矩形 38"/>
          <p:cNvSpPr/>
          <p:nvPr/>
        </p:nvSpPr>
        <p:spPr>
          <a:xfrm>
            <a:off x="5076056" y="2291567"/>
            <a:ext cx="100380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Competence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4"/>
          <p:cNvGrpSpPr>
            <a:grpSpLocks/>
          </p:cNvGrpSpPr>
          <p:nvPr/>
        </p:nvGrpSpPr>
        <p:grpSpPr bwMode="auto">
          <a:xfrm>
            <a:off x="3034404" y="2378360"/>
            <a:ext cx="436563" cy="458787"/>
            <a:chOff x="0" y="0"/>
            <a:chExt cx="472" cy="496"/>
          </a:xfrm>
          <a:solidFill>
            <a:schemeClr val="bg1"/>
          </a:solidFill>
        </p:grpSpPr>
        <p:sp>
          <p:nvSpPr>
            <p:cNvPr id="24" name="Freeform 5"/>
            <p:cNvSpPr>
              <a:spLocks noChangeArrowheads="1"/>
            </p:cNvSpPr>
            <p:nvPr/>
          </p:nvSpPr>
          <p:spPr bwMode="auto">
            <a:xfrm>
              <a:off x="0" y="0"/>
              <a:ext cx="472" cy="294"/>
            </a:xfrm>
            <a:custGeom>
              <a:avLst/>
              <a:gdLst>
                <a:gd name="T0" fmla="*/ 295 w 472"/>
                <a:gd name="T1" fmla="*/ 25 h 294"/>
                <a:gd name="T2" fmla="*/ 350 w 472"/>
                <a:gd name="T3" fmla="*/ 76 h 294"/>
                <a:gd name="T4" fmla="*/ 270 w 472"/>
                <a:gd name="T5" fmla="*/ 156 h 294"/>
                <a:gd name="T6" fmla="*/ 228 w 472"/>
                <a:gd name="T7" fmla="*/ 118 h 294"/>
                <a:gd name="T8" fmla="*/ 228 w 472"/>
                <a:gd name="T9" fmla="*/ 118 h 294"/>
                <a:gd name="T10" fmla="*/ 181 w 472"/>
                <a:gd name="T11" fmla="*/ 67 h 294"/>
                <a:gd name="T12" fmla="*/ 177 w 472"/>
                <a:gd name="T13" fmla="*/ 67 h 294"/>
                <a:gd name="T14" fmla="*/ 177 w 472"/>
                <a:gd name="T15" fmla="*/ 67 h 294"/>
                <a:gd name="T16" fmla="*/ 131 w 472"/>
                <a:gd name="T17" fmla="*/ 118 h 294"/>
                <a:gd name="T18" fmla="*/ 131 w 472"/>
                <a:gd name="T19" fmla="*/ 118 h 294"/>
                <a:gd name="T20" fmla="*/ 0 w 472"/>
                <a:gd name="T21" fmla="*/ 244 h 294"/>
                <a:gd name="T22" fmla="*/ 50 w 472"/>
                <a:gd name="T23" fmla="*/ 294 h 294"/>
                <a:gd name="T24" fmla="*/ 177 w 472"/>
                <a:gd name="T25" fmla="*/ 168 h 294"/>
                <a:gd name="T26" fmla="*/ 219 w 472"/>
                <a:gd name="T27" fmla="*/ 206 h 294"/>
                <a:gd name="T28" fmla="*/ 219 w 472"/>
                <a:gd name="T29" fmla="*/ 206 h 294"/>
                <a:gd name="T30" fmla="*/ 266 w 472"/>
                <a:gd name="T31" fmla="*/ 257 h 294"/>
                <a:gd name="T32" fmla="*/ 270 w 472"/>
                <a:gd name="T33" fmla="*/ 257 h 294"/>
                <a:gd name="T34" fmla="*/ 270 w 472"/>
                <a:gd name="T35" fmla="*/ 257 h 294"/>
                <a:gd name="T36" fmla="*/ 316 w 472"/>
                <a:gd name="T37" fmla="*/ 206 h 294"/>
                <a:gd name="T38" fmla="*/ 316 w 472"/>
                <a:gd name="T39" fmla="*/ 206 h 294"/>
                <a:gd name="T40" fmla="*/ 396 w 472"/>
                <a:gd name="T41" fmla="*/ 126 h 294"/>
                <a:gd name="T42" fmla="*/ 451 w 472"/>
                <a:gd name="T43" fmla="*/ 177 h 294"/>
                <a:gd name="T44" fmla="*/ 460 w 472"/>
                <a:gd name="T45" fmla="*/ 88 h 294"/>
                <a:gd name="T46" fmla="*/ 472 w 472"/>
                <a:gd name="T47" fmla="*/ 0 h 294"/>
                <a:gd name="T48" fmla="*/ 384 w 472"/>
                <a:gd name="T49" fmla="*/ 13 h 294"/>
                <a:gd name="T50" fmla="*/ 295 w 472"/>
                <a:gd name="T51" fmla="*/ 25 h 2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72"/>
                <a:gd name="T79" fmla="*/ 0 h 294"/>
                <a:gd name="T80" fmla="*/ 472 w 472"/>
                <a:gd name="T81" fmla="*/ 294 h 29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72" h="294">
                  <a:moveTo>
                    <a:pt x="295" y="25"/>
                  </a:moveTo>
                  <a:lnTo>
                    <a:pt x="350" y="76"/>
                  </a:lnTo>
                  <a:lnTo>
                    <a:pt x="270" y="156"/>
                  </a:lnTo>
                  <a:lnTo>
                    <a:pt x="228" y="118"/>
                  </a:lnTo>
                  <a:lnTo>
                    <a:pt x="181" y="67"/>
                  </a:lnTo>
                  <a:lnTo>
                    <a:pt x="177" y="67"/>
                  </a:lnTo>
                  <a:lnTo>
                    <a:pt x="131" y="118"/>
                  </a:lnTo>
                  <a:lnTo>
                    <a:pt x="0" y="244"/>
                  </a:lnTo>
                  <a:lnTo>
                    <a:pt x="50" y="294"/>
                  </a:lnTo>
                  <a:lnTo>
                    <a:pt x="177" y="168"/>
                  </a:lnTo>
                  <a:lnTo>
                    <a:pt x="219" y="206"/>
                  </a:lnTo>
                  <a:lnTo>
                    <a:pt x="266" y="257"/>
                  </a:lnTo>
                  <a:lnTo>
                    <a:pt x="270" y="257"/>
                  </a:lnTo>
                  <a:lnTo>
                    <a:pt x="316" y="206"/>
                  </a:lnTo>
                  <a:lnTo>
                    <a:pt x="396" y="126"/>
                  </a:lnTo>
                  <a:lnTo>
                    <a:pt x="451" y="177"/>
                  </a:lnTo>
                  <a:lnTo>
                    <a:pt x="460" y="88"/>
                  </a:lnTo>
                  <a:lnTo>
                    <a:pt x="472" y="0"/>
                  </a:lnTo>
                  <a:lnTo>
                    <a:pt x="384" y="13"/>
                  </a:lnTo>
                  <a:lnTo>
                    <a:pt x="295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29" y="378"/>
              <a:ext cx="85" cy="1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" name="Rectangle 7"/>
            <p:cNvSpPr>
              <a:spLocks noChangeArrowheads="1"/>
            </p:cNvSpPr>
            <p:nvPr/>
          </p:nvSpPr>
          <p:spPr bwMode="auto">
            <a:xfrm>
              <a:off x="152" y="273"/>
              <a:ext cx="80" cy="2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270" y="328"/>
              <a:ext cx="84" cy="1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88" y="223"/>
              <a:ext cx="80" cy="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120595" y="147188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DFMincho-SU" panose="02010609010101010101" pitchFamily="1" charset="-128"/>
                <a:ea typeface="DFMincho-SU" panose="02010609010101010101" pitchFamily="1" charset="-128"/>
              </a:rPr>
              <a:t>CONTENTS</a:t>
            </a:r>
          </a:p>
        </p:txBody>
      </p:sp>
      <p:sp>
        <p:nvSpPr>
          <p:cNvPr id="30" name="矩形 29"/>
          <p:cNvSpPr/>
          <p:nvPr/>
        </p:nvSpPr>
        <p:spPr>
          <a:xfrm>
            <a:off x="4159067" y="1124459"/>
            <a:ext cx="825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 录</a:t>
            </a:r>
          </a:p>
        </p:txBody>
      </p:sp>
      <p:sp>
        <p:nvSpPr>
          <p:cNvPr id="31" name="燕尾形 30"/>
          <p:cNvSpPr/>
          <p:nvPr/>
        </p:nvSpPr>
        <p:spPr>
          <a:xfrm>
            <a:off x="3936762" y="3259781"/>
            <a:ext cx="76967" cy="113516"/>
          </a:xfrm>
          <a:prstGeom prst="chevron">
            <a:avLst/>
          </a:prstGeom>
          <a:solidFill>
            <a:srgbClr val="34416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59415" y="3178040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创新技能</a:t>
            </a:r>
          </a:p>
        </p:txBody>
      </p:sp>
    </p:spTree>
    <p:extLst>
      <p:ext uri="{BB962C8B-B14F-4D97-AF65-F5344CB8AC3E}">
        <p14:creationId xmlns:p14="http://schemas.microsoft.com/office/powerpoint/2010/main" val="2287393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核心竞争力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16</a:t>
            </a:fld>
            <a:endParaRPr lang="en-US" dirty="0"/>
          </a:p>
        </p:txBody>
      </p:sp>
      <p:sp>
        <p:nvSpPr>
          <p:cNvPr id="9" name="任意多边形 8"/>
          <p:cNvSpPr/>
          <p:nvPr/>
        </p:nvSpPr>
        <p:spPr>
          <a:xfrm flipH="1">
            <a:off x="1795765" y="1300572"/>
            <a:ext cx="2248633" cy="2691293"/>
          </a:xfrm>
          <a:custGeom>
            <a:avLst/>
            <a:gdLst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248384 w 4248384"/>
              <a:gd name="connsiteY0" fmla="*/ 5107259 h 5107259"/>
              <a:gd name="connsiteX1" fmla="*/ 1884325 w 4248384"/>
              <a:gd name="connsiteY1" fmla="*/ 5107259 h 5107259"/>
              <a:gd name="connsiteX2" fmla="*/ 1471730 w 4248384"/>
              <a:gd name="connsiteY2" fmla="*/ 4371279 h 5107259"/>
              <a:gd name="connsiteX3" fmla="*/ 334306 w 4248384"/>
              <a:gd name="connsiteY3" fmla="*/ 3925230 h 5107259"/>
              <a:gd name="connsiteX4" fmla="*/ 356608 w 4248384"/>
              <a:gd name="connsiteY4" fmla="*/ 3568391 h 5107259"/>
              <a:gd name="connsiteX5" fmla="*/ 245096 w 4248384"/>
              <a:gd name="connsiteY5" fmla="*/ 3144644 h 5107259"/>
              <a:gd name="connsiteX6" fmla="*/ 66677 w 4248384"/>
              <a:gd name="connsiteY6" fmla="*/ 2631688 h 5107259"/>
              <a:gd name="connsiteX7" fmla="*/ 390062 w 4248384"/>
              <a:gd name="connsiteY7" fmla="*/ 2018371 h 5107259"/>
              <a:gd name="connsiteX8" fmla="*/ 3133262 w 4248384"/>
              <a:gd name="connsiteY8" fmla="*/ 0 h 5107259"/>
              <a:gd name="connsiteX9" fmla="*/ 4025360 w 4248384"/>
              <a:gd name="connsiteY9" fmla="*/ 2620537 h 5107259"/>
              <a:gd name="connsiteX10" fmla="*/ 4248384 w 4248384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266175 h 5266175"/>
              <a:gd name="connsiteX1" fmla="*/ 1950177 w 4314236"/>
              <a:gd name="connsiteY1" fmla="*/ 5266175 h 5266175"/>
              <a:gd name="connsiteX2" fmla="*/ 1537582 w 4314236"/>
              <a:gd name="connsiteY2" fmla="*/ 4530195 h 5266175"/>
              <a:gd name="connsiteX3" fmla="*/ 400158 w 4314236"/>
              <a:gd name="connsiteY3" fmla="*/ 4084146 h 5266175"/>
              <a:gd name="connsiteX4" fmla="*/ 422460 w 4314236"/>
              <a:gd name="connsiteY4" fmla="*/ 3727307 h 5266175"/>
              <a:gd name="connsiteX5" fmla="*/ 310948 w 4314236"/>
              <a:gd name="connsiteY5" fmla="*/ 3303560 h 5266175"/>
              <a:gd name="connsiteX6" fmla="*/ 132529 w 4314236"/>
              <a:gd name="connsiteY6" fmla="*/ 2790604 h 5266175"/>
              <a:gd name="connsiteX7" fmla="*/ 455914 w 4314236"/>
              <a:gd name="connsiteY7" fmla="*/ 2177287 h 5266175"/>
              <a:gd name="connsiteX8" fmla="*/ 3199114 w 4314236"/>
              <a:gd name="connsiteY8" fmla="*/ 158916 h 5266175"/>
              <a:gd name="connsiteX9" fmla="*/ 4091212 w 4314236"/>
              <a:gd name="connsiteY9" fmla="*/ 2779453 h 5266175"/>
              <a:gd name="connsiteX10" fmla="*/ 4314236 w 4314236"/>
              <a:gd name="connsiteY10" fmla="*/ 5266175 h 5266175"/>
              <a:gd name="connsiteX0" fmla="*/ 4314236 w 4314236"/>
              <a:gd name="connsiteY0" fmla="*/ 5266175 h 5266175"/>
              <a:gd name="connsiteX1" fmla="*/ 1950177 w 4314236"/>
              <a:gd name="connsiteY1" fmla="*/ 5266175 h 5266175"/>
              <a:gd name="connsiteX2" fmla="*/ 1537582 w 4314236"/>
              <a:gd name="connsiteY2" fmla="*/ 4530195 h 5266175"/>
              <a:gd name="connsiteX3" fmla="*/ 400158 w 4314236"/>
              <a:gd name="connsiteY3" fmla="*/ 4084146 h 5266175"/>
              <a:gd name="connsiteX4" fmla="*/ 422460 w 4314236"/>
              <a:gd name="connsiteY4" fmla="*/ 3727307 h 5266175"/>
              <a:gd name="connsiteX5" fmla="*/ 310948 w 4314236"/>
              <a:gd name="connsiteY5" fmla="*/ 3303560 h 5266175"/>
              <a:gd name="connsiteX6" fmla="*/ 132529 w 4314236"/>
              <a:gd name="connsiteY6" fmla="*/ 2790604 h 5266175"/>
              <a:gd name="connsiteX7" fmla="*/ 455914 w 4314236"/>
              <a:gd name="connsiteY7" fmla="*/ 2177287 h 5266175"/>
              <a:gd name="connsiteX8" fmla="*/ 3199114 w 4314236"/>
              <a:gd name="connsiteY8" fmla="*/ 158916 h 5266175"/>
              <a:gd name="connsiteX9" fmla="*/ 4091212 w 4314236"/>
              <a:gd name="connsiteY9" fmla="*/ 2779453 h 5266175"/>
              <a:gd name="connsiteX10" fmla="*/ 4314236 w 4314236"/>
              <a:gd name="connsiteY10" fmla="*/ 5266175 h 5266175"/>
              <a:gd name="connsiteX0" fmla="*/ 4314236 w 4400003"/>
              <a:gd name="connsiteY0" fmla="*/ 5266175 h 5266175"/>
              <a:gd name="connsiteX1" fmla="*/ 1950177 w 4400003"/>
              <a:gd name="connsiteY1" fmla="*/ 5266175 h 5266175"/>
              <a:gd name="connsiteX2" fmla="*/ 1537582 w 4400003"/>
              <a:gd name="connsiteY2" fmla="*/ 4530195 h 5266175"/>
              <a:gd name="connsiteX3" fmla="*/ 400158 w 4400003"/>
              <a:gd name="connsiteY3" fmla="*/ 4084146 h 5266175"/>
              <a:gd name="connsiteX4" fmla="*/ 422460 w 4400003"/>
              <a:gd name="connsiteY4" fmla="*/ 3727307 h 5266175"/>
              <a:gd name="connsiteX5" fmla="*/ 310948 w 4400003"/>
              <a:gd name="connsiteY5" fmla="*/ 3303560 h 5266175"/>
              <a:gd name="connsiteX6" fmla="*/ 132529 w 4400003"/>
              <a:gd name="connsiteY6" fmla="*/ 2790604 h 5266175"/>
              <a:gd name="connsiteX7" fmla="*/ 455914 w 4400003"/>
              <a:gd name="connsiteY7" fmla="*/ 2177287 h 5266175"/>
              <a:gd name="connsiteX8" fmla="*/ 3199114 w 4400003"/>
              <a:gd name="connsiteY8" fmla="*/ 158916 h 5266175"/>
              <a:gd name="connsiteX9" fmla="*/ 4091212 w 4400003"/>
              <a:gd name="connsiteY9" fmla="*/ 2779453 h 5266175"/>
              <a:gd name="connsiteX10" fmla="*/ 4314236 w 4400003"/>
              <a:gd name="connsiteY10" fmla="*/ 5266175 h 5266175"/>
              <a:gd name="connsiteX0" fmla="*/ 4314236 w 4400003"/>
              <a:gd name="connsiteY0" fmla="*/ 5266175 h 5266175"/>
              <a:gd name="connsiteX1" fmla="*/ 1950177 w 4400003"/>
              <a:gd name="connsiteY1" fmla="*/ 5266175 h 5266175"/>
              <a:gd name="connsiteX2" fmla="*/ 1537582 w 4400003"/>
              <a:gd name="connsiteY2" fmla="*/ 4530195 h 5266175"/>
              <a:gd name="connsiteX3" fmla="*/ 400158 w 4400003"/>
              <a:gd name="connsiteY3" fmla="*/ 4084146 h 5266175"/>
              <a:gd name="connsiteX4" fmla="*/ 422460 w 4400003"/>
              <a:gd name="connsiteY4" fmla="*/ 3727307 h 5266175"/>
              <a:gd name="connsiteX5" fmla="*/ 310948 w 4400003"/>
              <a:gd name="connsiteY5" fmla="*/ 3303560 h 5266175"/>
              <a:gd name="connsiteX6" fmla="*/ 132529 w 4400003"/>
              <a:gd name="connsiteY6" fmla="*/ 2790604 h 5266175"/>
              <a:gd name="connsiteX7" fmla="*/ 455914 w 4400003"/>
              <a:gd name="connsiteY7" fmla="*/ 2177287 h 5266175"/>
              <a:gd name="connsiteX8" fmla="*/ 3199114 w 4400003"/>
              <a:gd name="connsiteY8" fmla="*/ 158916 h 5266175"/>
              <a:gd name="connsiteX9" fmla="*/ 4091212 w 4400003"/>
              <a:gd name="connsiteY9" fmla="*/ 2779453 h 5266175"/>
              <a:gd name="connsiteX10" fmla="*/ 4314236 w 4400003"/>
              <a:gd name="connsiteY10" fmla="*/ 5266175 h 5266175"/>
              <a:gd name="connsiteX0" fmla="*/ 4314236 w 4400003"/>
              <a:gd name="connsiteY0" fmla="*/ 5266175 h 5266175"/>
              <a:gd name="connsiteX1" fmla="*/ 1950177 w 4400003"/>
              <a:gd name="connsiteY1" fmla="*/ 5266175 h 5266175"/>
              <a:gd name="connsiteX2" fmla="*/ 1537582 w 4400003"/>
              <a:gd name="connsiteY2" fmla="*/ 4530195 h 5266175"/>
              <a:gd name="connsiteX3" fmla="*/ 400158 w 4400003"/>
              <a:gd name="connsiteY3" fmla="*/ 4084146 h 5266175"/>
              <a:gd name="connsiteX4" fmla="*/ 422460 w 4400003"/>
              <a:gd name="connsiteY4" fmla="*/ 3727307 h 5266175"/>
              <a:gd name="connsiteX5" fmla="*/ 310948 w 4400003"/>
              <a:gd name="connsiteY5" fmla="*/ 3303560 h 5266175"/>
              <a:gd name="connsiteX6" fmla="*/ 132529 w 4400003"/>
              <a:gd name="connsiteY6" fmla="*/ 2790604 h 5266175"/>
              <a:gd name="connsiteX7" fmla="*/ 455914 w 4400003"/>
              <a:gd name="connsiteY7" fmla="*/ 2177287 h 5266175"/>
              <a:gd name="connsiteX8" fmla="*/ 3199114 w 4400003"/>
              <a:gd name="connsiteY8" fmla="*/ 158916 h 5266175"/>
              <a:gd name="connsiteX9" fmla="*/ 4091212 w 4400003"/>
              <a:gd name="connsiteY9" fmla="*/ 2779453 h 5266175"/>
              <a:gd name="connsiteX10" fmla="*/ 4314236 w 4400003"/>
              <a:gd name="connsiteY10" fmla="*/ 5266175 h 5266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00003" h="5266175">
                <a:moveTo>
                  <a:pt x="4314236" y="5266175"/>
                </a:moveTo>
                <a:lnTo>
                  <a:pt x="1950177" y="5266175"/>
                </a:lnTo>
                <a:lnTo>
                  <a:pt x="1537582" y="4530195"/>
                </a:lnTo>
                <a:cubicBezTo>
                  <a:pt x="355553" y="4838712"/>
                  <a:pt x="199436" y="4533912"/>
                  <a:pt x="400158" y="4084146"/>
                </a:cubicBezTo>
                <a:cubicBezTo>
                  <a:pt x="262627" y="3864839"/>
                  <a:pt x="303514" y="3823951"/>
                  <a:pt x="422460" y="3727307"/>
                </a:cubicBezTo>
                <a:cubicBezTo>
                  <a:pt x="117660" y="3742175"/>
                  <a:pt x="348119" y="3444809"/>
                  <a:pt x="310948" y="3303560"/>
                </a:cubicBezTo>
                <a:cubicBezTo>
                  <a:pt x="-149969" y="3188331"/>
                  <a:pt x="2431" y="2983891"/>
                  <a:pt x="132529" y="2790604"/>
                </a:cubicBezTo>
                <a:cubicBezTo>
                  <a:pt x="262626" y="2597316"/>
                  <a:pt x="392724" y="2404028"/>
                  <a:pt x="455914" y="2177287"/>
                </a:cubicBezTo>
                <a:cubicBezTo>
                  <a:pt x="-123949" y="645853"/>
                  <a:pt x="2061690" y="-417230"/>
                  <a:pt x="3199114" y="158916"/>
                </a:cubicBezTo>
                <a:cubicBezTo>
                  <a:pt x="4254763" y="653286"/>
                  <a:pt x="4775154" y="1749824"/>
                  <a:pt x="4091212" y="2779453"/>
                </a:cubicBezTo>
                <a:cubicBezTo>
                  <a:pt x="3797563" y="3441092"/>
                  <a:pt x="3793846" y="4849863"/>
                  <a:pt x="4314236" y="526617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031833" y="2450291"/>
            <a:ext cx="859413" cy="859413"/>
            <a:chOff x="2412414" y="3475022"/>
            <a:chExt cx="1409535" cy="1409535"/>
          </a:xfrm>
        </p:grpSpPr>
        <p:sp>
          <p:nvSpPr>
            <p:cNvPr id="11" name="椭圆 10"/>
            <p:cNvSpPr/>
            <p:nvPr/>
          </p:nvSpPr>
          <p:spPr>
            <a:xfrm>
              <a:off x="2412414" y="3475022"/>
              <a:ext cx="1409535" cy="1409535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775139" y="3859090"/>
              <a:ext cx="643932" cy="641398"/>
              <a:chOff x="4557733" y="2434359"/>
              <a:chExt cx="512624" cy="510606"/>
            </a:xfrm>
            <a:solidFill>
              <a:schemeClr val="bg1"/>
            </a:solidFill>
          </p:grpSpPr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872447" y="2034013"/>
            <a:ext cx="859413" cy="859413"/>
            <a:chOff x="3791116" y="2792278"/>
            <a:chExt cx="1409535" cy="1409535"/>
          </a:xfrm>
        </p:grpSpPr>
        <p:sp>
          <p:nvSpPr>
            <p:cNvPr id="16" name="椭圆 15"/>
            <p:cNvSpPr/>
            <p:nvPr/>
          </p:nvSpPr>
          <p:spPr>
            <a:xfrm>
              <a:off x="3791116" y="2792278"/>
              <a:ext cx="1409535" cy="140953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195446" y="3164172"/>
              <a:ext cx="589616" cy="567026"/>
              <a:chOff x="6159731" y="1864447"/>
              <a:chExt cx="469385" cy="451400"/>
            </a:xfrm>
            <a:solidFill>
              <a:schemeClr val="bg1"/>
            </a:solidFill>
          </p:grpSpPr>
          <p:sp>
            <p:nvSpPr>
              <p:cNvPr id="18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34"/>
              <p:cNvSpPr>
                <a:spLocks/>
              </p:cNvSpPr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985467" y="1330367"/>
            <a:ext cx="593532" cy="593532"/>
            <a:chOff x="3976481" y="1638220"/>
            <a:chExt cx="973460" cy="973460"/>
          </a:xfrm>
        </p:grpSpPr>
        <p:sp>
          <p:nvSpPr>
            <p:cNvPr id="21" name="椭圆 20"/>
            <p:cNvSpPr/>
            <p:nvPr/>
          </p:nvSpPr>
          <p:spPr>
            <a:xfrm>
              <a:off x="3976481" y="1638220"/>
              <a:ext cx="973460" cy="973460"/>
            </a:xfrm>
            <a:prstGeom prst="ellipse">
              <a:avLst/>
            </a:prstGeom>
            <a:solidFill>
              <a:srgbClr val="34416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15854" y="1977219"/>
              <a:ext cx="371321" cy="321813"/>
              <a:chOff x="7090992" y="4839631"/>
              <a:chExt cx="424306" cy="367732"/>
            </a:xfrm>
            <a:solidFill>
              <a:schemeClr val="bg1"/>
            </a:solidFill>
          </p:grpSpPr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1911198" y="1292767"/>
            <a:ext cx="1025927" cy="1025926"/>
            <a:chOff x="2214559" y="1576551"/>
            <a:chExt cx="1682636" cy="1682635"/>
          </a:xfrm>
        </p:grpSpPr>
        <p:sp>
          <p:nvSpPr>
            <p:cNvPr id="28" name="椭圆 27"/>
            <p:cNvSpPr/>
            <p:nvPr/>
          </p:nvSpPr>
          <p:spPr>
            <a:xfrm>
              <a:off x="2214559" y="1576551"/>
              <a:ext cx="1682636" cy="1682635"/>
            </a:xfrm>
            <a:prstGeom prst="ellipse">
              <a:avLst/>
            </a:prstGeom>
            <a:solidFill>
              <a:srgbClr val="AE38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633218" y="2062118"/>
              <a:ext cx="718912" cy="711500"/>
              <a:chOff x="4270293" y="4090633"/>
              <a:chExt cx="390570" cy="386543"/>
            </a:xfrm>
            <a:solidFill>
              <a:schemeClr val="bg1"/>
            </a:solidFill>
          </p:grpSpPr>
          <p:sp>
            <p:nvSpPr>
              <p:cNvPr id="30" name="Freeform 136"/>
              <p:cNvSpPr>
                <a:spLocks/>
              </p:cNvSpPr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37"/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891468" y="2955198"/>
            <a:ext cx="603352" cy="593532"/>
            <a:chOff x="3822313" y="4303126"/>
            <a:chExt cx="989566" cy="973460"/>
          </a:xfrm>
        </p:grpSpPr>
        <p:sp>
          <p:nvSpPr>
            <p:cNvPr id="33" name="椭圆 32"/>
            <p:cNvSpPr/>
            <p:nvPr/>
          </p:nvSpPr>
          <p:spPr>
            <a:xfrm>
              <a:off x="3822313" y="4303126"/>
              <a:ext cx="973460" cy="973460"/>
            </a:xfrm>
            <a:prstGeom prst="ellipse">
              <a:avLst/>
            </a:prstGeom>
            <a:solidFill>
              <a:srgbClr val="AE38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862246" y="4543867"/>
              <a:ext cx="949633" cy="5047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Impact" panose="020B0806030902050204" pitchFamily="34" charset="0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TITLE 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27984" y="1239602"/>
            <a:ext cx="3144847" cy="706071"/>
            <a:chOff x="4427984" y="1239602"/>
            <a:chExt cx="3144847" cy="706071"/>
          </a:xfrm>
        </p:grpSpPr>
        <p:sp>
          <p:nvSpPr>
            <p:cNvPr id="5" name="矩形 4"/>
            <p:cNvSpPr/>
            <p:nvPr/>
          </p:nvSpPr>
          <p:spPr>
            <a:xfrm>
              <a:off x="4427984" y="1249518"/>
              <a:ext cx="61771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155193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rgbClr val="155193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285931" y="1465542"/>
              <a:ext cx="2286900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5105911" y="1239602"/>
              <a:ext cx="1919302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427984" y="1974784"/>
            <a:ext cx="3144847" cy="706071"/>
            <a:chOff x="4427984" y="1974784"/>
            <a:chExt cx="3144847" cy="706071"/>
          </a:xfrm>
        </p:grpSpPr>
        <p:sp>
          <p:nvSpPr>
            <p:cNvPr id="6" name="矩形 5"/>
            <p:cNvSpPr/>
            <p:nvPr/>
          </p:nvSpPr>
          <p:spPr>
            <a:xfrm>
              <a:off x="4427984" y="1996755"/>
              <a:ext cx="61771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AE383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rgbClr val="AE383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285931" y="2200724"/>
              <a:ext cx="2286900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5105911" y="1974784"/>
              <a:ext cx="1508172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27984" y="2703146"/>
            <a:ext cx="3144847" cy="706071"/>
            <a:chOff x="4427984" y="2703146"/>
            <a:chExt cx="3144847" cy="706071"/>
          </a:xfrm>
        </p:grpSpPr>
        <p:sp>
          <p:nvSpPr>
            <p:cNvPr id="7" name="矩形 6"/>
            <p:cNvSpPr/>
            <p:nvPr/>
          </p:nvSpPr>
          <p:spPr>
            <a:xfrm>
              <a:off x="4427984" y="2743993"/>
              <a:ext cx="61771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344162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rgbClr val="344162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285931" y="2929086"/>
              <a:ext cx="2286900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5105912" y="2703146"/>
              <a:ext cx="1824426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427984" y="3438328"/>
            <a:ext cx="3144847" cy="706071"/>
            <a:chOff x="4427984" y="3438328"/>
            <a:chExt cx="3144847" cy="706071"/>
          </a:xfrm>
        </p:grpSpPr>
        <p:sp>
          <p:nvSpPr>
            <p:cNvPr id="8" name="矩形 7"/>
            <p:cNvSpPr/>
            <p:nvPr/>
          </p:nvSpPr>
          <p:spPr>
            <a:xfrm>
              <a:off x="4427984" y="3491231"/>
              <a:ext cx="61771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285931" y="3664268"/>
              <a:ext cx="2286900" cy="480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5105912" y="3438328"/>
              <a:ext cx="1824426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0841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050" y="896563"/>
            <a:ext cx="3586720" cy="2992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执行力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17</a:t>
            </a:fld>
            <a:endParaRPr 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95684" y="1347614"/>
            <a:ext cx="3364833" cy="731246"/>
            <a:chOff x="795684" y="1347614"/>
            <a:chExt cx="3364833" cy="731246"/>
          </a:xfrm>
        </p:grpSpPr>
        <p:sp>
          <p:nvSpPr>
            <p:cNvPr id="7" name="テキスト プレースホルダー 6"/>
            <p:cNvSpPr txBox="1">
              <a:spLocks/>
            </p:cNvSpPr>
            <p:nvPr/>
          </p:nvSpPr>
          <p:spPr>
            <a:xfrm>
              <a:off x="1213329" y="1347614"/>
              <a:ext cx="2134535" cy="22873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800" i="0" kern="1200" baseline="0">
                  <a:solidFill>
                    <a:schemeClr val="accent5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400" dirty="0">
                  <a:solidFill>
                    <a:srgbClr val="1551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  <a:endParaRPr kumimoji="1" lang="ja-JP" altLang="en-US" sz="1400" dirty="0">
                <a:solidFill>
                  <a:srgbClr val="1551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テキスト プレースホルダー 6"/>
            <p:cNvSpPr txBox="1">
              <a:spLocks/>
            </p:cNvSpPr>
            <p:nvPr/>
          </p:nvSpPr>
          <p:spPr>
            <a:xfrm>
              <a:off x="795684" y="1635646"/>
              <a:ext cx="2552180" cy="443214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</a:t>
              </a:r>
            </a:p>
          </p:txBody>
        </p:sp>
        <p:cxnSp>
          <p:nvCxnSpPr>
            <p:cNvPr id="15" name="直線コネクタ 19"/>
            <p:cNvCxnSpPr/>
            <p:nvPr/>
          </p:nvCxnSpPr>
          <p:spPr>
            <a:xfrm>
              <a:off x="3379764" y="1483820"/>
              <a:ext cx="780753" cy="217981"/>
            </a:xfrm>
            <a:prstGeom prst="line">
              <a:avLst/>
            </a:prstGeom>
            <a:ln w="28575">
              <a:solidFill>
                <a:srgbClr val="155193"/>
              </a:solidFill>
              <a:prstDash val="sysDot"/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正方形/長方形 35"/>
            <p:cNvSpPr/>
            <p:nvPr/>
          </p:nvSpPr>
          <p:spPr>
            <a:xfrm>
              <a:off x="1709768" y="1630696"/>
              <a:ext cx="1548000" cy="22873"/>
            </a:xfrm>
            <a:prstGeom prst="rect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8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50627" y="2548455"/>
            <a:ext cx="2529137" cy="1062603"/>
            <a:chOff x="850627" y="2548455"/>
            <a:chExt cx="2529137" cy="1062603"/>
          </a:xfrm>
        </p:grpSpPr>
        <p:sp>
          <p:nvSpPr>
            <p:cNvPr id="9" name="テキスト プレースホルダー 6"/>
            <p:cNvSpPr txBox="1">
              <a:spLocks/>
            </p:cNvSpPr>
            <p:nvPr/>
          </p:nvSpPr>
          <p:spPr>
            <a:xfrm>
              <a:off x="904859" y="2548455"/>
              <a:ext cx="1883912" cy="22873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800" i="0" kern="1200" baseline="0">
                  <a:solidFill>
                    <a:schemeClr val="accent3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  <a:endParaRPr kumimoji="1" lang="ja-JP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テキスト プレースホルダー 6"/>
            <p:cNvSpPr txBox="1">
              <a:spLocks/>
            </p:cNvSpPr>
            <p:nvPr/>
          </p:nvSpPr>
          <p:spPr>
            <a:xfrm>
              <a:off x="850627" y="2859782"/>
              <a:ext cx="1938144" cy="751276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</a:t>
              </a:r>
            </a:p>
          </p:txBody>
        </p:sp>
        <p:cxnSp>
          <p:nvCxnSpPr>
            <p:cNvPr id="16" name="直線コネクタ 20"/>
            <p:cNvCxnSpPr/>
            <p:nvPr/>
          </p:nvCxnSpPr>
          <p:spPr>
            <a:xfrm flipH="1" flipV="1">
              <a:off x="2972279" y="2768701"/>
              <a:ext cx="407485" cy="92419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正方形/長方形 36"/>
            <p:cNvSpPr/>
            <p:nvPr/>
          </p:nvSpPr>
          <p:spPr>
            <a:xfrm>
              <a:off x="1218475" y="2833846"/>
              <a:ext cx="1440000" cy="2287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8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345900" y="3387133"/>
            <a:ext cx="2655188" cy="732789"/>
            <a:chOff x="2345900" y="3387133"/>
            <a:chExt cx="2655188" cy="732789"/>
          </a:xfrm>
        </p:grpSpPr>
        <p:sp>
          <p:nvSpPr>
            <p:cNvPr id="13" name="テキスト プレースホルダー 6"/>
            <p:cNvSpPr txBox="1">
              <a:spLocks/>
            </p:cNvSpPr>
            <p:nvPr/>
          </p:nvSpPr>
          <p:spPr>
            <a:xfrm>
              <a:off x="2921088" y="3387133"/>
              <a:ext cx="1835466" cy="22873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800" i="0" kern="1200" baseline="0">
                  <a:solidFill>
                    <a:schemeClr val="accent2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400" dirty="0">
                  <a:solidFill>
                    <a:srgbClr val="3441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热情开朗</a:t>
              </a:r>
              <a:endParaRPr kumimoji="1" lang="ja-JP" altLang="en-US" sz="1400" dirty="0">
                <a:solidFill>
                  <a:srgbClr val="34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テキスト プレースホルダー 6"/>
            <p:cNvSpPr txBox="1">
              <a:spLocks/>
            </p:cNvSpPr>
            <p:nvPr/>
          </p:nvSpPr>
          <p:spPr>
            <a:xfrm>
              <a:off x="2345900" y="3676708"/>
              <a:ext cx="2410654" cy="443214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</a:t>
              </a:r>
            </a:p>
          </p:txBody>
        </p:sp>
        <p:cxnSp>
          <p:nvCxnSpPr>
            <p:cNvPr id="17" name="直線コネクタ 21"/>
            <p:cNvCxnSpPr/>
            <p:nvPr/>
          </p:nvCxnSpPr>
          <p:spPr>
            <a:xfrm flipH="1">
              <a:off x="4765194" y="3404150"/>
              <a:ext cx="235894" cy="168545"/>
            </a:xfrm>
            <a:prstGeom prst="line">
              <a:avLst/>
            </a:prstGeom>
            <a:ln w="28575">
              <a:solidFill>
                <a:srgbClr val="344162"/>
              </a:solidFill>
              <a:prstDash val="sysDot"/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正方形/長方形 37"/>
            <p:cNvSpPr/>
            <p:nvPr/>
          </p:nvSpPr>
          <p:spPr>
            <a:xfrm>
              <a:off x="3708008" y="3665001"/>
              <a:ext cx="936000" cy="22873"/>
            </a:xfrm>
            <a:prstGeom prst="rect">
              <a:avLst/>
            </a:prstGeom>
            <a:solidFill>
              <a:srgbClr val="34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8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22657" y="2355726"/>
            <a:ext cx="3550427" cy="1296144"/>
            <a:chOff x="5022657" y="2355726"/>
            <a:chExt cx="3550427" cy="1296144"/>
          </a:xfrm>
        </p:grpSpPr>
        <p:sp>
          <p:nvSpPr>
            <p:cNvPr id="11" name="テキスト プレースホルダー 6"/>
            <p:cNvSpPr txBox="1">
              <a:spLocks/>
            </p:cNvSpPr>
            <p:nvPr/>
          </p:nvSpPr>
          <p:spPr>
            <a:xfrm>
              <a:off x="6090652" y="2355726"/>
              <a:ext cx="2096632" cy="228733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800" i="0" kern="1200" baseline="0">
                  <a:solidFill>
                    <a:schemeClr val="accent4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400" dirty="0">
                  <a:solidFill>
                    <a:srgbClr val="AE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  <a:endParaRPr kumimoji="1" lang="ja-JP" altLang="en-US" sz="1400" dirty="0">
                <a:solidFill>
                  <a:srgbClr val="AE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テキスト プレースホルダー 6"/>
            <p:cNvSpPr txBox="1">
              <a:spLocks/>
            </p:cNvSpPr>
            <p:nvPr/>
          </p:nvSpPr>
          <p:spPr>
            <a:xfrm>
              <a:off x="6090652" y="2668157"/>
              <a:ext cx="2482432" cy="983713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本人性格热情开朗，待人友好为人诚实谦虚，工作勤奋认真负责，能吃苦耐劳尽职尽责有耐心</a:t>
              </a:r>
            </a:p>
          </p:txBody>
        </p:sp>
        <p:cxnSp>
          <p:nvCxnSpPr>
            <p:cNvPr id="18" name="直線コネクタ 22"/>
            <p:cNvCxnSpPr/>
            <p:nvPr/>
          </p:nvCxnSpPr>
          <p:spPr>
            <a:xfrm flipH="1" flipV="1">
              <a:off x="5022657" y="2406031"/>
              <a:ext cx="969020" cy="55406"/>
            </a:xfrm>
            <a:prstGeom prst="line">
              <a:avLst/>
            </a:prstGeom>
            <a:ln w="28575">
              <a:solidFill>
                <a:srgbClr val="AE383F"/>
              </a:solidFill>
              <a:prstDash val="sysDot"/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正方形/長方形 38"/>
            <p:cNvSpPr/>
            <p:nvPr/>
          </p:nvSpPr>
          <p:spPr>
            <a:xfrm>
              <a:off x="6300192" y="2643758"/>
              <a:ext cx="1584000" cy="22873"/>
            </a:xfrm>
            <a:prstGeom prst="rect">
              <a:avLst/>
            </a:pr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800"/>
            </a:p>
          </p:txBody>
        </p:sp>
      </p:grpSp>
    </p:spTree>
    <p:extLst>
      <p:ext uri="{BB962C8B-B14F-4D97-AF65-F5344CB8AC3E}">
        <p14:creationId xmlns:p14="http://schemas.microsoft.com/office/powerpoint/2010/main" val="36274624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团队协作 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18</a:t>
            </a:fld>
            <a:endParaRPr 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979924" y="1203599"/>
            <a:ext cx="7218608" cy="2802278"/>
            <a:chOff x="1758555" y="2144361"/>
            <a:chExt cx="14421229" cy="5598350"/>
          </a:xfrm>
        </p:grpSpPr>
        <p:grpSp>
          <p:nvGrpSpPr>
            <p:cNvPr id="34" name="グループ化 15"/>
            <p:cNvGrpSpPr/>
            <p:nvPr/>
          </p:nvGrpSpPr>
          <p:grpSpPr>
            <a:xfrm>
              <a:off x="5018641" y="2770980"/>
              <a:ext cx="1404156" cy="1404156"/>
              <a:chOff x="4102646" y="3847356"/>
              <a:chExt cx="1944216" cy="194421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1" name="円/楕円 16"/>
              <p:cNvSpPr/>
              <p:nvPr/>
            </p:nvSpPr>
            <p:spPr>
              <a:xfrm>
                <a:off x="4102646" y="3847356"/>
                <a:ext cx="1944216" cy="1944216"/>
              </a:xfrm>
              <a:prstGeom prst="ellipse">
                <a:avLst/>
              </a:prstGeom>
              <a:solidFill>
                <a:srgbClr val="1551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2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594101" y="4338811"/>
                <a:ext cx="961306" cy="961306"/>
              </a:xfrm>
              <a:prstGeom prst="rect">
                <a:avLst/>
              </a:prstGeom>
              <a:noFill/>
              <a:extLst/>
            </p:spPr>
          </p:pic>
        </p:grpSp>
        <p:grpSp>
          <p:nvGrpSpPr>
            <p:cNvPr id="35" name="グループ化 18"/>
            <p:cNvGrpSpPr/>
            <p:nvPr/>
          </p:nvGrpSpPr>
          <p:grpSpPr>
            <a:xfrm>
              <a:off x="10310336" y="5798495"/>
              <a:ext cx="1944216" cy="1944216"/>
              <a:chOff x="4102646" y="3847356"/>
              <a:chExt cx="1944216" cy="1944216"/>
            </a:xfrm>
            <a:solidFill>
              <a:schemeClr val="accent3"/>
            </a:solidFill>
          </p:grpSpPr>
          <p:sp>
            <p:nvSpPr>
              <p:cNvPr id="69" name="円/楕円 19"/>
              <p:cNvSpPr/>
              <p:nvPr/>
            </p:nvSpPr>
            <p:spPr>
              <a:xfrm>
                <a:off x="4102646" y="3847356"/>
                <a:ext cx="1944216" cy="1944216"/>
              </a:xfrm>
              <a:prstGeom prst="ellipse">
                <a:avLst/>
              </a:prstGeom>
              <a:solidFill>
                <a:srgbClr val="2731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0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594101" y="4338811"/>
                <a:ext cx="961306" cy="961306"/>
              </a:xfrm>
              <a:prstGeom prst="rect">
                <a:avLst/>
              </a:prstGeom>
              <a:noFill/>
              <a:extLst/>
            </p:spPr>
          </p:pic>
        </p:grpSp>
        <p:grpSp>
          <p:nvGrpSpPr>
            <p:cNvPr id="36" name="グループ化 22"/>
            <p:cNvGrpSpPr/>
            <p:nvPr/>
          </p:nvGrpSpPr>
          <p:grpSpPr>
            <a:xfrm>
              <a:off x="6385697" y="5945191"/>
              <a:ext cx="1404156" cy="1404156"/>
              <a:chOff x="4102646" y="3847356"/>
              <a:chExt cx="1944216" cy="194421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67" name="円/楕円 23"/>
              <p:cNvSpPr/>
              <p:nvPr/>
            </p:nvSpPr>
            <p:spPr>
              <a:xfrm>
                <a:off x="4102646" y="3847356"/>
                <a:ext cx="1944216" cy="1944216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8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594101" y="4338811"/>
                <a:ext cx="961306" cy="961306"/>
              </a:xfrm>
              <a:prstGeom prst="rect">
                <a:avLst/>
              </a:prstGeom>
              <a:noFill/>
              <a:extLst/>
            </p:spPr>
          </p:pic>
        </p:grpSp>
        <p:grpSp>
          <p:nvGrpSpPr>
            <p:cNvPr id="37" name="グループ化 26"/>
            <p:cNvGrpSpPr/>
            <p:nvPr/>
          </p:nvGrpSpPr>
          <p:grpSpPr>
            <a:xfrm>
              <a:off x="10004202" y="2144361"/>
              <a:ext cx="1404156" cy="1404156"/>
              <a:chOff x="4102646" y="3847356"/>
              <a:chExt cx="1944216" cy="1944216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65" name="円/楕円 27"/>
              <p:cNvSpPr/>
              <p:nvPr/>
            </p:nvSpPr>
            <p:spPr>
              <a:xfrm>
                <a:off x="4102646" y="3847356"/>
                <a:ext cx="1944216" cy="1944216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6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594101" y="4338811"/>
                <a:ext cx="961306" cy="961306"/>
              </a:xfrm>
              <a:prstGeom prst="rect">
                <a:avLst/>
              </a:prstGeom>
              <a:noFill/>
              <a:extLst/>
            </p:spPr>
          </p:pic>
        </p:grpSp>
        <p:grpSp>
          <p:nvGrpSpPr>
            <p:cNvPr id="38" name="グループ化 29"/>
            <p:cNvGrpSpPr/>
            <p:nvPr/>
          </p:nvGrpSpPr>
          <p:grpSpPr>
            <a:xfrm>
              <a:off x="3565880" y="4218506"/>
              <a:ext cx="1944216" cy="1944216"/>
              <a:chOff x="4102646" y="3847356"/>
              <a:chExt cx="1944216" cy="1944216"/>
            </a:xfrm>
            <a:solidFill>
              <a:schemeClr val="accent2"/>
            </a:solidFill>
          </p:grpSpPr>
          <p:sp>
            <p:nvSpPr>
              <p:cNvPr id="63" name="円/楕円 30"/>
              <p:cNvSpPr/>
              <p:nvPr/>
            </p:nvSpPr>
            <p:spPr>
              <a:xfrm>
                <a:off x="4102646" y="3847356"/>
                <a:ext cx="1944216" cy="1944216"/>
              </a:xfrm>
              <a:prstGeom prst="ellipse">
                <a:avLst/>
              </a:prstGeom>
              <a:solidFill>
                <a:srgbClr val="2731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4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594101" y="4338811"/>
                <a:ext cx="961306" cy="961306"/>
              </a:xfrm>
              <a:prstGeom prst="rect">
                <a:avLst/>
              </a:prstGeom>
              <a:noFill/>
              <a:extLst/>
            </p:spPr>
          </p:pic>
        </p:grpSp>
        <p:grpSp>
          <p:nvGrpSpPr>
            <p:cNvPr id="39" name="グループ化 32"/>
            <p:cNvGrpSpPr/>
            <p:nvPr/>
          </p:nvGrpSpPr>
          <p:grpSpPr>
            <a:xfrm>
              <a:off x="11909007" y="4267543"/>
              <a:ext cx="1944216" cy="1944216"/>
              <a:chOff x="4102646" y="3847356"/>
              <a:chExt cx="1944216" cy="1944216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1" name="円/楕円 33"/>
              <p:cNvSpPr/>
              <p:nvPr/>
            </p:nvSpPr>
            <p:spPr>
              <a:xfrm>
                <a:off x="4102646" y="3847356"/>
                <a:ext cx="1944216" cy="1944216"/>
              </a:xfrm>
              <a:prstGeom prst="ellipse">
                <a:avLst/>
              </a:prstGeom>
              <a:solidFill>
                <a:srgbClr val="1551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pic>
            <p:nvPicPr>
              <p:cNvPr id="62" name="Picture 2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594101" y="4338812"/>
                <a:ext cx="961307" cy="961307"/>
              </a:xfrm>
              <a:prstGeom prst="rect">
                <a:avLst/>
              </a:prstGeom>
              <a:noFill/>
              <a:extLst/>
            </p:spPr>
          </p:pic>
        </p:grpSp>
        <p:grpSp>
          <p:nvGrpSpPr>
            <p:cNvPr id="40" name="グループ化 35"/>
            <p:cNvGrpSpPr/>
            <p:nvPr/>
          </p:nvGrpSpPr>
          <p:grpSpPr>
            <a:xfrm>
              <a:off x="13049640" y="2836618"/>
              <a:ext cx="1404156" cy="1404156"/>
              <a:chOff x="4102646" y="3847356"/>
              <a:chExt cx="1944216" cy="1944216"/>
            </a:xfrm>
            <a:solidFill>
              <a:schemeClr val="accent4"/>
            </a:solidFill>
          </p:grpSpPr>
          <p:sp>
            <p:nvSpPr>
              <p:cNvPr id="59" name="円/楕円 36"/>
              <p:cNvSpPr/>
              <p:nvPr/>
            </p:nvSpPr>
            <p:spPr>
              <a:xfrm>
                <a:off x="4102646" y="3847356"/>
                <a:ext cx="1944216" cy="1944216"/>
              </a:xfrm>
              <a:prstGeom prst="ellipse">
                <a:avLst/>
              </a:prstGeom>
              <a:solidFill>
                <a:srgbClr val="AE38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0" name="Picture 2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594101" y="4338811"/>
                <a:ext cx="961306" cy="961306"/>
              </a:xfrm>
              <a:prstGeom prst="rect">
                <a:avLst/>
              </a:prstGeom>
              <a:noFill/>
              <a:extLst/>
            </p:spPr>
          </p:pic>
        </p:grpSp>
        <p:sp>
          <p:nvSpPr>
            <p:cNvPr id="41" name="円/楕円 14"/>
            <p:cNvSpPr/>
            <p:nvPr/>
          </p:nvSpPr>
          <p:spPr>
            <a:xfrm>
              <a:off x="8594663" y="4688597"/>
              <a:ext cx="314726" cy="31472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直線コネクタ 41"/>
            <p:cNvCxnSpPr>
              <a:stCxn id="71" idx="5"/>
              <a:endCxn id="41" idx="2"/>
            </p:cNvCxnSpPr>
            <p:nvPr/>
          </p:nvCxnSpPr>
          <p:spPr>
            <a:xfrm>
              <a:off x="6217163" y="3969502"/>
              <a:ext cx="2377500" cy="876458"/>
            </a:xfrm>
            <a:prstGeom prst="line">
              <a:avLst/>
            </a:prstGeom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コネクタ 44"/>
            <p:cNvCxnSpPr>
              <a:stCxn id="63" idx="6"/>
              <a:endCxn id="41" idx="2"/>
            </p:cNvCxnSpPr>
            <p:nvPr/>
          </p:nvCxnSpPr>
          <p:spPr>
            <a:xfrm flipV="1">
              <a:off x="5510096" y="4845960"/>
              <a:ext cx="3084567" cy="344654"/>
            </a:xfrm>
            <a:prstGeom prst="line">
              <a:avLst/>
            </a:prstGeom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コネクタ 47"/>
            <p:cNvCxnSpPr>
              <a:stCxn id="67" idx="7"/>
              <a:endCxn id="41" idx="3"/>
            </p:cNvCxnSpPr>
            <p:nvPr/>
          </p:nvCxnSpPr>
          <p:spPr>
            <a:xfrm flipV="1">
              <a:off x="7584219" y="4957232"/>
              <a:ext cx="1056535" cy="1193593"/>
            </a:xfrm>
            <a:prstGeom prst="line">
              <a:avLst/>
            </a:prstGeom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50"/>
            <p:cNvCxnSpPr>
              <a:stCxn id="69" idx="1"/>
              <a:endCxn id="41" idx="5"/>
            </p:cNvCxnSpPr>
            <p:nvPr/>
          </p:nvCxnSpPr>
          <p:spPr>
            <a:xfrm flipH="1" flipV="1">
              <a:off x="8863298" y="4957232"/>
              <a:ext cx="1731762" cy="1125987"/>
            </a:xfrm>
            <a:prstGeom prst="line">
              <a:avLst/>
            </a:prstGeom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53"/>
            <p:cNvCxnSpPr>
              <a:stCxn id="61" idx="2"/>
              <a:endCxn id="41" idx="6"/>
            </p:cNvCxnSpPr>
            <p:nvPr/>
          </p:nvCxnSpPr>
          <p:spPr>
            <a:xfrm flipH="1" flipV="1">
              <a:off x="8909389" y="4845960"/>
              <a:ext cx="2999618" cy="393691"/>
            </a:xfrm>
            <a:prstGeom prst="line">
              <a:avLst/>
            </a:prstGeom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コネクタ 56"/>
            <p:cNvCxnSpPr>
              <a:stCxn id="65" idx="3"/>
              <a:endCxn id="41" idx="7"/>
            </p:cNvCxnSpPr>
            <p:nvPr/>
          </p:nvCxnSpPr>
          <p:spPr>
            <a:xfrm flipH="1">
              <a:off x="8863298" y="3342883"/>
              <a:ext cx="1346538" cy="1391805"/>
            </a:xfrm>
            <a:prstGeom prst="line">
              <a:avLst/>
            </a:prstGeom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59"/>
            <p:cNvCxnSpPr>
              <a:stCxn id="59" idx="2"/>
              <a:endCxn id="41" idx="6"/>
            </p:cNvCxnSpPr>
            <p:nvPr/>
          </p:nvCxnSpPr>
          <p:spPr>
            <a:xfrm flipH="1">
              <a:off x="8909389" y="3538696"/>
              <a:ext cx="4140251" cy="1307264"/>
            </a:xfrm>
            <a:prstGeom prst="line">
              <a:avLst/>
            </a:prstGeom>
            <a:ln w="285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テキスト ボックス 1023"/>
            <p:cNvSpPr txBox="1"/>
            <p:nvPr/>
          </p:nvSpPr>
          <p:spPr>
            <a:xfrm>
              <a:off x="1758555" y="4907012"/>
              <a:ext cx="1696020" cy="61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Destroy</a:t>
              </a:r>
            </a:p>
          </p:txBody>
        </p:sp>
        <p:sp>
          <p:nvSpPr>
            <p:cNvPr id="50" name="テキスト ボックス 65"/>
            <p:cNvSpPr txBox="1"/>
            <p:nvPr/>
          </p:nvSpPr>
          <p:spPr>
            <a:xfrm>
              <a:off x="3055833" y="3107609"/>
              <a:ext cx="1818354" cy="61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Re-think</a:t>
              </a:r>
            </a:p>
          </p:txBody>
        </p:sp>
        <p:sp>
          <p:nvSpPr>
            <p:cNvPr id="51" name="テキスト ボックス 66"/>
            <p:cNvSpPr txBox="1"/>
            <p:nvPr/>
          </p:nvSpPr>
          <p:spPr>
            <a:xfrm>
              <a:off x="4845763" y="6415934"/>
              <a:ext cx="1470568" cy="61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Adjust</a:t>
              </a:r>
            </a:p>
          </p:txBody>
        </p:sp>
        <p:sp>
          <p:nvSpPr>
            <p:cNvPr id="52" name="テキスト ボックス 67"/>
            <p:cNvSpPr txBox="1"/>
            <p:nvPr/>
          </p:nvSpPr>
          <p:spPr>
            <a:xfrm>
              <a:off x="12423600" y="6708322"/>
              <a:ext cx="2761415" cy="61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Communicate</a:t>
              </a:r>
            </a:p>
          </p:txBody>
        </p:sp>
        <p:sp>
          <p:nvSpPr>
            <p:cNvPr id="53" name="テキスト ボックス 68"/>
            <p:cNvSpPr txBox="1"/>
            <p:nvPr/>
          </p:nvSpPr>
          <p:spPr>
            <a:xfrm>
              <a:off x="13891896" y="5018285"/>
              <a:ext cx="1899696" cy="61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</a:t>
              </a:r>
            </a:p>
          </p:txBody>
        </p:sp>
        <p:sp>
          <p:nvSpPr>
            <p:cNvPr id="54" name="テキスト ボックス 69"/>
            <p:cNvSpPr txBox="1"/>
            <p:nvPr/>
          </p:nvSpPr>
          <p:spPr>
            <a:xfrm>
              <a:off x="14583038" y="3273150"/>
              <a:ext cx="1596746" cy="61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Charge</a:t>
              </a:r>
            </a:p>
          </p:txBody>
        </p:sp>
        <p:sp>
          <p:nvSpPr>
            <p:cNvPr id="55" name="テキスト ボックス 70"/>
            <p:cNvSpPr txBox="1"/>
            <p:nvPr/>
          </p:nvSpPr>
          <p:spPr>
            <a:xfrm>
              <a:off x="11519470" y="2351100"/>
              <a:ext cx="1304296" cy="614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Write</a:t>
              </a:r>
            </a:p>
          </p:txBody>
        </p:sp>
        <p:grpSp>
          <p:nvGrpSpPr>
            <p:cNvPr id="56" name="グループ化 13"/>
            <p:cNvGrpSpPr/>
            <p:nvPr/>
          </p:nvGrpSpPr>
          <p:grpSpPr>
            <a:xfrm>
              <a:off x="7414755" y="3543017"/>
              <a:ext cx="2573012" cy="2573012"/>
              <a:chOff x="4102646" y="3847356"/>
              <a:chExt cx="1944216" cy="1944216"/>
            </a:xfrm>
          </p:grpSpPr>
          <p:sp>
            <p:nvSpPr>
              <p:cNvPr id="57" name="円/楕円 12"/>
              <p:cNvSpPr/>
              <p:nvPr/>
            </p:nvSpPr>
            <p:spPr>
              <a:xfrm>
                <a:off x="4102646" y="3847356"/>
                <a:ext cx="1944216" cy="1944216"/>
              </a:xfrm>
              <a:prstGeom prst="ellipse">
                <a:avLst/>
              </a:prstGeom>
              <a:solidFill>
                <a:srgbClr val="AE38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8" name="Picture 2" descr="C:\Users\Jun\Desktop\typicons\png\lightbulb1.png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4101" y="4338811"/>
                <a:ext cx="961306" cy="9613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0921382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协调技能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19</a:t>
            </a:fld>
            <a:endParaRPr 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2935562" y="998562"/>
            <a:ext cx="3229375" cy="3229372"/>
            <a:chOff x="2935562" y="998562"/>
            <a:chExt cx="3229375" cy="3229372"/>
          </a:xfrm>
        </p:grpSpPr>
        <p:sp>
          <p:nvSpPr>
            <p:cNvPr id="5" name="直角三角形 4"/>
            <p:cNvSpPr/>
            <p:nvPr/>
          </p:nvSpPr>
          <p:spPr>
            <a:xfrm>
              <a:off x="4550251" y="1805905"/>
              <a:ext cx="807343" cy="807343"/>
            </a:xfrm>
            <a:prstGeom prst="rtTriangl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6" name="直角三角形 5"/>
            <p:cNvSpPr/>
            <p:nvPr/>
          </p:nvSpPr>
          <p:spPr>
            <a:xfrm rot="10800000">
              <a:off x="4550250" y="1805905"/>
              <a:ext cx="807343" cy="807343"/>
            </a:xfrm>
            <a:prstGeom prst="rtTriangle">
              <a:avLst/>
            </a:prstGeom>
            <a:solidFill>
              <a:srgbClr val="AE383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4550251" y="998562"/>
              <a:ext cx="807343" cy="807343"/>
            </a:xfrm>
            <a:prstGeom prst="rtTriangle">
              <a:avLst/>
            </a:pr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" name="直角三角形 7"/>
            <p:cNvSpPr/>
            <p:nvPr/>
          </p:nvSpPr>
          <p:spPr>
            <a:xfrm rot="5400000">
              <a:off x="4550251" y="2613248"/>
              <a:ext cx="807343" cy="807343"/>
            </a:xfrm>
            <a:prstGeom prst="rtTriangl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9" name="直角三角形 8"/>
            <p:cNvSpPr/>
            <p:nvPr/>
          </p:nvSpPr>
          <p:spPr>
            <a:xfrm rot="16200000">
              <a:off x="4550251" y="2613247"/>
              <a:ext cx="807343" cy="807343"/>
            </a:xfrm>
            <a:prstGeom prst="rtTriangle">
              <a:avLst/>
            </a:prstGeom>
            <a:solidFill>
              <a:srgbClr val="34416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0" name="直角三角形 9"/>
            <p:cNvSpPr/>
            <p:nvPr/>
          </p:nvSpPr>
          <p:spPr>
            <a:xfrm rot="5400000">
              <a:off x="5357594" y="2613248"/>
              <a:ext cx="807343" cy="807343"/>
            </a:xfrm>
            <a:prstGeom prst="rtTriangle">
              <a:avLst/>
            </a:prstGeom>
            <a:solidFill>
              <a:srgbClr val="34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1" name="直角三角形 10"/>
            <p:cNvSpPr/>
            <p:nvPr/>
          </p:nvSpPr>
          <p:spPr>
            <a:xfrm rot="10800000">
              <a:off x="3742906" y="2613248"/>
              <a:ext cx="807343" cy="807343"/>
            </a:xfrm>
            <a:prstGeom prst="rtTriangl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2" name="直角三角形 11"/>
            <p:cNvSpPr/>
            <p:nvPr/>
          </p:nvSpPr>
          <p:spPr>
            <a:xfrm>
              <a:off x="3742907" y="2613249"/>
              <a:ext cx="807343" cy="807343"/>
            </a:xfrm>
            <a:prstGeom prst="rtTriangle">
              <a:avLst/>
            </a:prstGeom>
            <a:solidFill>
              <a:schemeClr val="tx1">
                <a:lumMod val="65000"/>
                <a:lumOff val="3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直角三角形 12"/>
            <p:cNvSpPr/>
            <p:nvPr/>
          </p:nvSpPr>
          <p:spPr>
            <a:xfrm rot="10800000">
              <a:off x="3742906" y="3420591"/>
              <a:ext cx="807343" cy="80734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4" name="直角三角形 13"/>
            <p:cNvSpPr/>
            <p:nvPr/>
          </p:nvSpPr>
          <p:spPr>
            <a:xfrm rot="16200000">
              <a:off x="3742906" y="1805905"/>
              <a:ext cx="807343" cy="807343"/>
            </a:xfrm>
            <a:prstGeom prst="rtTriangl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5" name="直角三角形 14"/>
            <p:cNvSpPr/>
            <p:nvPr/>
          </p:nvSpPr>
          <p:spPr>
            <a:xfrm rot="5400000">
              <a:off x="3742905" y="1805906"/>
              <a:ext cx="807343" cy="807343"/>
            </a:xfrm>
            <a:prstGeom prst="rtTriangle">
              <a:avLst/>
            </a:prstGeom>
            <a:solidFill>
              <a:srgbClr val="15519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直角三角形 15"/>
            <p:cNvSpPr/>
            <p:nvPr/>
          </p:nvSpPr>
          <p:spPr>
            <a:xfrm rot="16200000">
              <a:off x="2935562" y="1805905"/>
              <a:ext cx="807343" cy="807343"/>
            </a:xfrm>
            <a:prstGeom prst="rtTriangle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7" name="山形 21"/>
            <p:cNvSpPr/>
            <p:nvPr/>
          </p:nvSpPr>
          <p:spPr>
            <a:xfrm rot="5400000">
              <a:off x="4707228" y="2291104"/>
              <a:ext cx="166198" cy="186688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8" name="山形 22"/>
            <p:cNvSpPr/>
            <p:nvPr/>
          </p:nvSpPr>
          <p:spPr>
            <a:xfrm rot="10800000">
              <a:off x="4707228" y="2773500"/>
              <a:ext cx="166198" cy="186688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9" name="山形 23"/>
            <p:cNvSpPr/>
            <p:nvPr/>
          </p:nvSpPr>
          <p:spPr>
            <a:xfrm rot="16200000">
              <a:off x="4194160" y="2773500"/>
              <a:ext cx="166198" cy="186688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0" name="山形 24"/>
            <p:cNvSpPr/>
            <p:nvPr/>
          </p:nvSpPr>
          <p:spPr>
            <a:xfrm>
              <a:off x="4183915" y="2301349"/>
              <a:ext cx="166198" cy="186688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381042" y="1849377"/>
            <a:ext cx="3029040" cy="683470"/>
            <a:chOff x="5381042" y="1849377"/>
            <a:chExt cx="3029040" cy="683470"/>
          </a:xfrm>
        </p:grpSpPr>
        <p:sp>
          <p:nvSpPr>
            <p:cNvPr id="25" name="テキスト プレースホルダー 6"/>
            <p:cNvSpPr txBox="1">
              <a:spLocks/>
            </p:cNvSpPr>
            <p:nvPr/>
          </p:nvSpPr>
          <p:spPr>
            <a:xfrm>
              <a:off x="5381042" y="1849377"/>
              <a:ext cx="2690415" cy="332396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3200" i="0" kern="1200" baseline="0">
                  <a:solidFill>
                    <a:schemeClr val="accent1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600" dirty="0">
                  <a:solidFill>
                    <a:srgbClr val="AE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  <a:endParaRPr kumimoji="1" lang="ja-JP" altLang="en-US" sz="1600" dirty="0">
                <a:solidFill>
                  <a:srgbClr val="AE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テキスト プレースホルダー 6"/>
            <p:cNvSpPr txBox="1">
              <a:spLocks/>
            </p:cNvSpPr>
            <p:nvPr/>
          </p:nvSpPr>
          <p:spPr>
            <a:xfrm>
              <a:off x="5381042" y="2094003"/>
              <a:ext cx="3029040" cy="438844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83086" y="3499494"/>
            <a:ext cx="3029040" cy="692436"/>
            <a:chOff x="4583086" y="3499494"/>
            <a:chExt cx="3029040" cy="692436"/>
          </a:xfrm>
        </p:grpSpPr>
        <p:sp>
          <p:nvSpPr>
            <p:cNvPr id="27" name="テキスト プレースホルダー 6"/>
            <p:cNvSpPr txBox="1">
              <a:spLocks/>
            </p:cNvSpPr>
            <p:nvPr/>
          </p:nvSpPr>
          <p:spPr>
            <a:xfrm>
              <a:off x="4583086" y="3499494"/>
              <a:ext cx="2690415" cy="332396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3200" i="0" kern="1200" baseline="0">
                  <a:solidFill>
                    <a:schemeClr val="accent3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600" dirty="0">
                  <a:solidFill>
                    <a:srgbClr val="3441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  <a:endParaRPr kumimoji="1" lang="ja-JP" altLang="en-US" sz="1600" dirty="0">
                <a:solidFill>
                  <a:srgbClr val="34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テキスト プレースホルダー 6"/>
            <p:cNvSpPr txBox="1">
              <a:spLocks/>
            </p:cNvSpPr>
            <p:nvPr/>
          </p:nvSpPr>
          <p:spPr>
            <a:xfrm>
              <a:off x="4583086" y="3753086"/>
              <a:ext cx="3029040" cy="438844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en-US" altLang="ja-JP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goes </a:t>
              </a: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</a:t>
              </a:r>
            </a:p>
            <a:p>
              <a:pPr>
                <a:lnSpc>
                  <a:spcPct val="120000"/>
                </a:lnSpc>
              </a:pPr>
              <a:endParaRPr kumimoji="1" lang="ja-JP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91580" y="2704571"/>
            <a:ext cx="2927872" cy="683469"/>
            <a:chOff x="791580" y="2704571"/>
            <a:chExt cx="2927872" cy="683469"/>
          </a:xfrm>
        </p:grpSpPr>
        <p:sp>
          <p:nvSpPr>
            <p:cNvPr id="29" name="テキスト プレースホルダー 6"/>
            <p:cNvSpPr txBox="1">
              <a:spLocks/>
            </p:cNvSpPr>
            <p:nvPr/>
          </p:nvSpPr>
          <p:spPr>
            <a:xfrm>
              <a:off x="1029037" y="2704571"/>
              <a:ext cx="2690415" cy="332396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3200" i="0" kern="1200" baseline="0">
                  <a:solidFill>
                    <a:schemeClr val="accent2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  <a:endParaRPr kumimoji="1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テキスト プレースホルダー 6"/>
            <p:cNvSpPr txBox="1">
              <a:spLocks/>
            </p:cNvSpPr>
            <p:nvPr/>
          </p:nvSpPr>
          <p:spPr>
            <a:xfrm>
              <a:off x="791580" y="2949196"/>
              <a:ext cx="2923742" cy="438844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88875" y="1059582"/>
            <a:ext cx="2927872" cy="683470"/>
            <a:chOff x="1588875" y="1059582"/>
            <a:chExt cx="2927872" cy="683470"/>
          </a:xfrm>
        </p:grpSpPr>
        <p:sp>
          <p:nvSpPr>
            <p:cNvPr id="31" name="テキスト プレースホルダー 6"/>
            <p:cNvSpPr txBox="1">
              <a:spLocks/>
            </p:cNvSpPr>
            <p:nvPr/>
          </p:nvSpPr>
          <p:spPr>
            <a:xfrm>
              <a:off x="1826332" y="1059582"/>
              <a:ext cx="2690415" cy="332396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3200" i="0" kern="1200" baseline="0">
                  <a:solidFill>
                    <a:schemeClr val="accent5"/>
                  </a:solidFill>
                  <a:latin typeface="Route 159 Semi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600" dirty="0">
                  <a:solidFill>
                    <a:srgbClr val="1551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  <a:endParaRPr kumimoji="1" lang="ja-JP" altLang="en-US" sz="1600" dirty="0">
                <a:solidFill>
                  <a:srgbClr val="1551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テキスト プレースホルダー 6"/>
            <p:cNvSpPr txBox="1">
              <a:spLocks/>
            </p:cNvSpPr>
            <p:nvPr/>
          </p:nvSpPr>
          <p:spPr>
            <a:xfrm>
              <a:off x="1588875" y="1304208"/>
              <a:ext cx="2923742" cy="438844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171450" indent="-171450" algn="r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8637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1480000">
            <a:off x="1957635" y="853298"/>
            <a:ext cx="5212812" cy="33764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balanced" dir="t">
              <a:rot lat="0" lon="0" rev="120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60000">
            <a:off x="1965595" y="903826"/>
            <a:ext cx="5212812" cy="33764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balanced" dir="t">
              <a:rot lat="0" lon="0" rev="120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713" y="2031690"/>
            <a:ext cx="2772308" cy="290842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120595" y="1124459"/>
            <a:ext cx="902811" cy="655203"/>
            <a:chOff x="4120595" y="1124459"/>
            <a:chExt cx="902811" cy="655203"/>
          </a:xfrm>
        </p:grpSpPr>
        <p:sp>
          <p:nvSpPr>
            <p:cNvPr id="84" name="矩形 83"/>
            <p:cNvSpPr/>
            <p:nvPr/>
          </p:nvSpPr>
          <p:spPr>
            <a:xfrm>
              <a:off x="4120595" y="147188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FMincho-SU" panose="02010609010101010101" pitchFamily="1" charset="-128"/>
                  <a:ea typeface="DFMincho-SU" panose="02010609010101010101" pitchFamily="1" charset="-128"/>
                </a:rPr>
                <a:t>CONTENTS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4159067" y="1124459"/>
              <a:ext cx="8258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目 录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98170" y="2823778"/>
            <a:ext cx="1005403" cy="568370"/>
            <a:chOff x="2398170" y="2823778"/>
            <a:chExt cx="1005403" cy="568370"/>
          </a:xfrm>
        </p:grpSpPr>
        <p:sp>
          <p:nvSpPr>
            <p:cNvPr id="95" name="矩形 94"/>
            <p:cNvSpPr/>
            <p:nvPr/>
          </p:nvSpPr>
          <p:spPr>
            <a:xfrm>
              <a:off x="2398170" y="282377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自我介绍</a:t>
              </a:r>
            </a:p>
          </p:txBody>
        </p:sp>
        <p:sp>
          <p:nvSpPr>
            <p:cNvPr id="99" name="矩形 98"/>
            <p:cNvSpPr/>
            <p:nvPr/>
          </p:nvSpPr>
          <p:spPr>
            <a:xfrm>
              <a:off x="2519997" y="3138232"/>
              <a:ext cx="761747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时尚中黑简体" panose="01010104010101010101" pitchFamily="2" charset="-122"/>
                  <a:cs typeface="Arial" panose="020B0604020202020204" pitchFamily="34" charset="0"/>
                </a:rPr>
                <a:t>About me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18527" y="2823778"/>
            <a:ext cx="1032655" cy="568370"/>
            <a:chOff x="3518527" y="2823778"/>
            <a:chExt cx="1032655" cy="568370"/>
          </a:xfrm>
        </p:grpSpPr>
        <p:sp>
          <p:nvSpPr>
            <p:cNvPr id="96" name="矩形 95"/>
            <p:cNvSpPr/>
            <p:nvPr/>
          </p:nvSpPr>
          <p:spPr>
            <a:xfrm>
              <a:off x="3532154" y="282377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岗位认知</a:t>
              </a:r>
            </a:p>
          </p:txBody>
        </p:sp>
        <p:sp>
          <p:nvSpPr>
            <p:cNvPr id="100" name="矩形 99"/>
            <p:cNvSpPr/>
            <p:nvPr/>
          </p:nvSpPr>
          <p:spPr>
            <a:xfrm>
              <a:off x="3518527" y="3138232"/>
              <a:ext cx="103265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时尚中黑简体" panose="01010104010101010101" pitchFamily="2" charset="-122"/>
                  <a:cs typeface="Arial" panose="020B0604020202020204" pitchFamily="34" charset="0"/>
                </a:rPr>
                <a:t>Post cognition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66138" y="2823778"/>
            <a:ext cx="1005403" cy="568370"/>
            <a:chOff x="4666138" y="2823778"/>
            <a:chExt cx="1005403" cy="568370"/>
          </a:xfrm>
        </p:grpSpPr>
        <p:sp>
          <p:nvSpPr>
            <p:cNvPr id="97" name="矩形 96"/>
            <p:cNvSpPr/>
            <p:nvPr/>
          </p:nvSpPr>
          <p:spPr>
            <a:xfrm>
              <a:off x="4666138" y="282377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胜任能力</a:t>
              </a:r>
            </a:p>
          </p:txBody>
        </p:sp>
        <p:sp>
          <p:nvSpPr>
            <p:cNvPr id="101" name="矩形 100"/>
            <p:cNvSpPr/>
            <p:nvPr/>
          </p:nvSpPr>
          <p:spPr>
            <a:xfrm>
              <a:off x="4693388" y="3138232"/>
              <a:ext cx="95090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时尚中黑简体" panose="01010104010101010101" pitchFamily="2" charset="-122"/>
                  <a:cs typeface="Arial" panose="020B0604020202020204" pitchFamily="34" charset="0"/>
                </a:rPr>
                <a:t>Competence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77203" y="2823778"/>
            <a:ext cx="1048685" cy="568370"/>
            <a:chOff x="5777203" y="2823778"/>
            <a:chExt cx="1048685" cy="568370"/>
          </a:xfrm>
        </p:grpSpPr>
        <p:sp>
          <p:nvSpPr>
            <p:cNvPr id="98" name="矩形 97"/>
            <p:cNvSpPr/>
            <p:nvPr/>
          </p:nvSpPr>
          <p:spPr>
            <a:xfrm>
              <a:off x="5798845" y="282377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工作规划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5777203" y="3138232"/>
              <a:ext cx="104868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时尚中黑简体" panose="01010104010101010101" pitchFamily="2" charset="-122"/>
                  <a:cs typeface="Arial" panose="020B0604020202020204" pitchFamily="34" charset="0"/>
                </a:rPr>
                <a:t>Work planning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55776" y="2123291"/>
            <a:ext cx="641482" cy="641480"/>
            <a:chOff x="2555776" y="2123291"/>
            <a:chExt cx="641482" cy="641480"/>
          </a:xfrm>
        </p:grpSpPr>
        <p:sp>
          <p:nvSpPr>
            <p:cNvPr id="80" name="椭圆 79"/>
            <p:cNvSpPr/>
            <p:nvPr/>
          </p:nvSpPr>
          <p:spPr>
            <a:xfrm>
              <a:off x="2593837" y="2161352"/>
              <a:ext cx="565360" cy="565358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2555776" y="2123291"/>
              <a:ext cx="641482" cy="64148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2764651" y="2332145"/>
              <a:ext cx="241481" cy="223772"/>
            </a:xfrm>
            <a:custGeom>
              <a:avLst/>
              <a:gdLst>
                <a:gd name="T0" fmla="*/ 416334317 w 5965"/>
                <a:gd name="T1" fmla="*/ 75815881 h 5525"/>
                <a:gd name="T2" fmla="*/ 416538070 w 5965"/>
                <a:gd name="T3" fmla="*/ 102142015 h 5525"/>
                <a:gd name="T4" fmla="*/ 412968551 w 5965"/>
                <a:gd name="T5" fmla="*/ 149998739 h 5525"/>
                <a:gd name="T6" fmla="*/ 415008322 w 5965"/>
                <a:gd name="T7" fmla="*/ 163264210 h 5525"/>
                <a:gd name="T8" fmla="*/ 420413859 w 5965"/>
                <a:gd name="T9" fmla="*/ 173672291 h 5525"/>
                <a:gd name="T10" fmla="*/ 424493721 w 5965"/>
                <a:gd name="T11" fmla="*/ 190712788 h 5525"/>
                <a:gd name="T12" fmla="*/ 423983698 w 5965"/>
                <a:gd name="T13" fmla="*/ 209080215 h 5525"/>
                <a:gd name="T14" fmla="*/ 420107909 w 5965"/>
                <a:gd name="T15" fmla="*/ 229590285 h 5525"/>
                <a:gd name="T16" fmla="*/ 413478254 w 5965"/>
                <a:gd name="T17" fmla="*/ 244691987 h 5525"/>
                <a:gd name="T18" fmla="*/ 407766767 w 5965"/>
                <a:gd name="T19" fmla="*/ 249590096 h 5525"/>
                <a:gd name="T20" fmla="*/ 397465396 w 5965"/>
                <a:gd name="T21" fmla="*/ 255814496 h 5525"/>
                <a:gd name="T22" fmla="*/ 392671758 w 5965"/>
                <a:gd name="T23" fmla="*/ 263977690 h 5525"/>
                <a:gd name="T24" fmla="*/ 390020087 w 5965"/>
                <a:gd name="T25" fmla="*/ 284385517 h 5525"/>
                <a:gd name="T26" fmla="*/ 387878120 w 5965"/>
                <a:gd name="T27" fmla="*/ 299385614 h 5525"/>
                <a:gd name="T28" fmla="*/ 380840638 w 5965"/>
                <a:gd name="T29" fmla="*/ 311222230 h 5525"/>
                <a:gd name="T30" fmla="*/ 372681234 w 5965"/>
                <a:gd name="T31" fmla="*/ 324079365 h 5525"/>
                <a:gd name="T32" fmla="*/ 387878120 w 5965"/>
                <a:gd name="T33" fmla="*/ 335099630 h 5525"/>
                <a:gd name="T34" fmla="*/ 404502878 w 5965"/>
                <a:gd name="T35" fmla="*/ 367242149 h 5525"/>
                <a:gd name="T36" fmla="*/ 414090473 w 5965"/>
                <a:gd name="T37" fmla="*/ 377956321 h 5525"/>
                <a:gd name="T38" fmla="*/ 487932935 w 5965"/>
                <a:gd name="T39" fmla="*/ 405201051 h 5525"/>
                <a:gd name="T40" fmla="*/ 557083956 w 5965"/>
                <a:gd name="T41" fmla="*/ 433568224 h 5525"/>
                <a:gd name="T42" fmla="*/ 582786287 w 5965"/>
                <a:gd name="T43" fmla="*/ 444180473 h 5525"/>
                <a:gd name="T44" fmla="*/ 595535256 w 5965"/>
                <a:gd name="T45" fmla="*/ 453160019 h 5525"/>
                <a:gd name="T46" fmla="*/ 604816582 w 5965"/>
                <a:gd name="T47" fmla="*/ 465710742 h 5525"/>
                <a:gd name="T48" fmla="*/ 607774521 w 5965"/>
                <a:gd name="T49" fmla="*/ 515098245 h 5525"/>
                <a:gd name="T50" fmla="*/ 204073 w 5965"/>
                <a:gd name="T51" fmla="*/ 563771320 h 5525"/>
                <a:gd name="T52" fmla="*/ 1427872 w 5965"/>
                <a:gd name="T53" fmla="*/ 479588397 h 5525"/>
                <a:gd name="T54" fmla="*/ 6323706 w 5965"/>
                <a:gd name="T55" fmla="*/ 461017121 h 5525"/>
                <a:gd name="T56" fmla="*/ 16930707 w 5965"/>
                <a:gd name="T57" fmla="*/ 449792689 h 5525"/>
                <a:gd name="T58" fmla="*/ 30495968 w 5965"/>
                <a:gd name="T59" fmla="*/ 441629494 h 5525"/>
                <a:gd name="T60" fmla="*/ 67621272 w 5965"/>
                <a:gd name="T61" fmla="*/ 427751840 h 5525"/>
                <a:gd name="T62" fmla="*/ 156558744 w 5965"/>
                <a:gd name="T63" fmla="*/ 389895181 h 5525"/>
                <a:gd name="T64" fmla="*/ 196336039 w 5965"/>
                <a:gd name="T65" fmla="*/ 376425862 h 5525"/>
                <a:gd name="T66" fmla="*/ 207555259 w 5965"/>
                <a:gd name="T67" fmla="*/ 361425765 h 5525"/>
                <a:gd name="T68" fmla="*/ 232951320 w 5965"/>
                <a:gd name="T69" fmla="*/ 332038392 h 5525"/>
                <a:gd name="T70" fmla="*/ 227545783 w 5965"/>
                <a:gd name="T71" fmla="*/ 319283501 h 5525"/>
                <a:gd name="T72" fmla="*/ 219284183 w 5965"/>
                <a:gd name="T73" fmla="*/ 309487603 h 5525"/>
                <a:gd name="T74" fmla="*/ 211634801 w 5965"/>
                <a:gd name="T75" fmla="*/ 254079869 h 5525"/>
                <a:gd name="T76" fmla="*/ 201435626 w 5965"/>
                <a:gd name="T77" fmla="*/ 252038830 h 5525"/>
                <a:gd name="T78" fmla="*/ 194602217 w 5965"/>
                <a:gd name="T79" fmla="*/ 247549057 h 5525"/>
                <a:gd name="T80" fmla="*/ 188584461 w 5965"/>
                <a:gd name="T81" fmla="*/ 236324625 h 5525"/>
                <a:gd name="T82" fmla="*/ 183484873 w 5965"/>
                <a:gd name="T83" fmla="*/ 214284096 h 5525"/>
                <a:gd name="T84" fmla="*/ 180731007 w 5965"/>
                <a:gd name="T85" fmla="*/ 182651837 h 5525"/>
                <a:gd name="T86" fmla="*/ 183484873 w 5965"/>
                <a:gd name="T87" fmla="*/ 173978383 h 5525"/>
                <a:gd name="T88" fmla="*/ 188380388 w 5965"/>
                <a:gd name="T89" fmla="*/ 161325415 h 5525"/>
                <a:gd name="T90" fmla="*/ 186442494 w 5965"/>
                <a:gd name="T91" fmla="*/ 146325318 h 5525"/>
                <a:gd name="T92" fmla="*/ 182158878 w 5965"/>
                <a:gd name="T93" fmla="*/ 105101329 h 5525"/>
                <a:gd name="T94" fmla="*/ 185728718 w 5965"/>
                <a:gd name="T95" fmla="*/ 72550475 h 5525"/>
                <a:gd name="T96" fmla="*/ 195927893 w 5965"/>
                <a:gd name="T97" fmla="*/ 47856724 h 5525"/>
                <a:gd name="T98" fmla="*/ 211736678 w 5965"/>
                <a:gd name="T99" fmla="*/ 30203724 h 5525"/>
                <a:gd name="T100" fmla="*/ 231931275 w 5965"/>
                <a:gd name="T101" fmla="*/ 18979291 h 5525"/>
                <a:gd name="T102" fmla="*/ 260693422 w 5965"/>
                <a:gd name="T103" fmla="*/ 8367362 h 5525"/>
                <a:gd name="T104" fmla="*/ 283845639 w 5965"/>
                <a:gd name="T105" fmla="*/ 2346811 h 5525"/>
                <a:gd name="T106" fmla="*/ 309547969 w 5965"/>
                <a:gd name="T107" fmla="*/ 0 h 5525"/>
                <a:gd name="T108" fmla="*/ 336575975 w 5965"/>
                <a:gd name="T109" fmla="*/ 3469254 h 5525"/>
                <a:gd name="T110" fmla="*/ 364114003 w 5965"/>
                <a:gd name="T111" fmla="*/ 15305870 h 5525"/>
                <a:gd name="T112" fmla="*/ 399199536 w 5965"/>
                <a:gd name="T113" fmla="*/ 32550854 h 5525"/>
                <a:gd name="T114" fmla="*/ 407256744 w 5965"/>
                <a:gd name="T115" fmla="*/ 44081378 h 552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965" h="5525">
                  <a:moveTo>
                    <a:pt x="4036" y="532"/>
                  </a:moveTo>
                  <a:lnTo>
                    <a:pt x="4036" y="532"/>
                  </a:lnTo>
                  <a:lnTo>
                    <a:pt x="4053" y="600"/>
                  </a:lnTo>
                  <a:lnTo>
                    <a:pt x="4065" y="654"/>
                  </a:lnTo>
                  <a:lnTo>
                    <a:pt x="4075" y="700"/>
                  </a:lnTo>
                  <a:lnTo>
                    <a:pt x="4082" y="743"/>
                  </a:lnTo>
                  <a:lnTo>
                    <a:pt x="4085" y="785"/>
                  </a:lnTo>
                  <a:lnTo>
                    <a:pt x="4088" y="833"/>
                  </a:lnTo>
                  <a:lnTo>
                    <a:pt x="4088" y="889"/>
                  </a:lnTo>
                  <a:lnTo>
                    <a:pt x="4087" y="959"/>
                  </a:lnTo>
                  <a:lnTo>
                    <a:pt x="4084" y="1001"/>
                  </a:lnTo>
                  <a:lnTo>
                    <a:pt x="4079" y="1065"/>
                  </a:lnTo>
                  <a:lnTo>
                    <a:pt x="4063" y="1229"/>
                  </a:lnTo>
                  <a:lnTo>
                    <a:pt x="4056" y="1316"/>
                  </a:lnTo>
                  <a:lnTo>
                    <a:pt x="4051" y="1398"/>
                  </a:lnTo>
                  <a:lnTo>
                    <a:pt x="4050" y="1436"/>
                  </a:lnTo>
                  <a:lnTo>
                    <a:pt x="4049" y="1470"/>
                  </a:lnTo>
                  <a:lnTo>
                    <a:pt x="4050" y="1499"/>
                  </a:lnTo>
                  <a:lnTo>
                    <a:pt x="4051" y="1523"/>
                  </a:lnTo>
                  <a:lnTo>
                    <a:pt x="4055" y="1555"/>
                  </a:lnTo>
                  <a:lnTo>
                    <a:pt x="4061" y="1580"/>
                  </a:lnTo>
                  <a:lnTo>
                    <a:pt x="4069" y="1600"/>
                  </a:lnTo>
                  <a:lnTo>
                    <a:pt x="4076" y="1619"/>
                  </a:lnTo>
                  <a:lnTo>
                    <a:pt x="4085" y="1636"/>
                  </a:lnTo>
                  <a:lnTo>
                    <a:pt x="4097" y="1655"/>
                  </a:lnTo>
                  <a:lnTo>
                    <a:pt x="4109" y="1676"/>
                  </a:lnTo>
                  <a:lnTo>
                    <a:pt x="4122" y="1702"/>
                  </a:lnTo>
                  <a:lnTo>
                    <a:pt x="4133" y="1727"/>
                  </a:lnTo>
                  <a:lnTo>
                    <a:pt x="4142" y="1754"/>
                  </a:lnTo>
                  <a:lnTo>
                    <a:pt x="4149" y="1782"/>
                  </a:lnTo>
                  <a:lnTo>
                    <a:pt x="4156" y="1811"/>
                  </a:lnTo>
                  <a:lnTo>
                    <a:pt x="4159" y="1840"/>
                  </a:lnTo>
                  <a:lnTo>
                    <a:pt x="4162" y="1869"/>
                  </a:lnTo>
                  <a:lnTo>
                    <a:pt x="4163" y="1899"/>
                  </a:lnTo>
                  <a:lnTo>
                    <a:pt x="4165" y="1929"/>
                  </a:lnTo>
                  <a:lnTo>
                    <a:pt x="4163" y="1959"/>
                  </a:lnTo>
                  <a:lnTo>
                    <a:pt x="4162" y="1989"/>
                  </a:lnTo>
                  <a:lnTo>
                    <a:pt x="4160" y="2018"/>
                  </a:lnTo>
                  <a:lnTo>
                    <a:pt x="4157" y="2049"/>
                  </a:lnTo>
                  <a:lnTo>
                    <a:pt x="4149" y="2104"/>
                  </a:lnTo>
                  <a:lnTo>
                    <a:pt x="4140" y="2158"/>
                  </a:lnTo>
                  <a:lnTo>
                    <a:pt x="4134" y="2187"/>
                  </a:lnTo>
                  <a:lnTo>
                    <a:pt x="4127" y="2218"/>
                  </a:lnTo>
                  <a:lnTo>
                    <a:pt x="4119" y="2250"/>
                  </a:lnTo>
                  <a:lnTo>
                    <a:pt x="4109" y="2283"/>
                  </a:lnTo>
                  <a:lnTo>
                    <a:pt x="4097" y="2315"/>
                  </a:lnTo>
                  <a:lnTo>
                    <a:pt x="4084" y="2345"/>
                  </a:lnTo>
                  <a:lnTo>
                    <a:pt x="4070" y="2373"/>
                  </a:lnTo>
                  <a:lnTo>
                    <a:pt x="4062" y="2387"/>
                  </a:lnTo>
                  <a:lnTo>
                    <a:pt x="4054" y="2398"/>
                  </a:lnTo>
                  <a:lnTo>
                    <a:pt x="4045" y="2410"/>
                  </a:lnTo>
                  <a:lnTo>
                    <a:pt x="4034" y="2420"/>
                  </a:lnTo>
                  <a:lnTo>
                    <a:pt x="4023" y="2430"/>
                  </a:lnTo>
                  <a:lnTo>
                    <a:pt x="4011" y="2438"/>
                  </a:lnTo>
                  <a:lnTo>
                    <a:pt x="3998" y="2446"/>
                  </a:lnTo>
                  <a:lnTo>
                    <a:pt x="3986" y="2452"/>
                  </a:lnTo>
                  <a:lnTo>
                    <a:pt x="3959" y="2467"/>
                  </a:lnTo>
                  <a:lnTo>
                    <a:pt x="3933" y="2480"/>
                  </a:lnTo>
                  <a:lnTo>
                    <a:pt x="3920" y="2488"/>
                  </a:lnTo>
                  <a:lnTo>
                    <a:pt x="3908" y="2497"/>
                  </a:lnTo>
                  <a:lnTo>
                    <a:pt x="3897" y="2507"/>
                  </a:lnTo>
                  <a:lnTo>
                    <a:pt x="3887" y="2517"/>
                  </a:lnTo>
                  <a:lnTo>
                    <a:pt x="3877" y="2529"/>
                  </a:lnTo>
                  <a:lnTo>
                    <a:pt x="3868" y="2544"/>
                  </a:lnTo>
                  <a:lnTo>
                    <a:pt x="3858" y="2565"/>
                  </a:lnTo>
                  <a:lnTo>
                    <a:pt x="3850" y="2587"/>
                  </a:lnTo>
                  <a:lnTo>
                    <a:pt x="3843" y="2611"/>
                  </a:lnTo>
                  <a:lnTo>
                    <a:pt x="3838" y="2634"/>
                  </a:lnTo>
                  <a:lnTo>
                    <a:pt x="3834" y="2659"/>
                  </a:lnTo>
                  <a:lnTo>
                    <a:pt x="3831" y="2684"/>
                  </a:lnTo>
                  <a:lnTo>
                    <a:pt x="3828" y="2736"/>
                  </a:lnTo>
                  <a:lnTo>
                    <a:pt x="3824" y="2787"/>
                  </a:lnTo>
                  <a:lnTo>
                    <a:pt x="3821" y="2837"/>
                  </a:lnTo>
                  <a:lnTo>
                    <a:pt x="3819" y="2863"/>
                  </a:lnTo>
                  <a:lnTo>
                    <a:pt x="3814" y="2887"/>
                  </a:lnTo>
                  <a:lnTo>
                    <a:pt x="3810" y="2911"/>
                  </a:lnTo>
                  <a:lnTo>
                    <a:pt x="3803" y="2934"/>
                  </a:lnTo>
                  <a:lnTo>
                    <a:pt x="3794" y="2959"/>
                  </a:lnTo>
                  <a:lnTo>
                    <a:pt x="3784" y="2980"/>
                  </a:lnTo>
                  <a:lnTo>
                    <a:pt x="3773" y="3000"/>
                  </a:lnTo>
                  <a:lnTo>
                    <a:pt x="3761" y="3018"/>
                  </a:lnTo>
                  <a:lnTo>
                    <a:pt x="3747" y="3035"/>
                  </a:lnTo>
                  <a:lnTo>
                    <a:pt x="3734" y="3050"/>
                  </a:lnTo>
                  <a:lnTo>
                    <a:pt x="3708" y="3081"/>
                  </a:lnTo>
                  <a:lnTo>
                    <a:pt x="3696" y="3098"/>
                  </a:lnTo>
                  <a:lnTo>
                    <a:pt x="3684" y="3115"/>
                  </a:lnTo>
                  <a:lnTo>
                    <a:pt x="3673" y="3133"/>
                  </a:lnTo>
                  <a:lnTo>
                    <a:pt x="3663" y="3153"/>
                  </a:lnTo>
                  <a:lnTo>
                    <a:pt x="3654" y="3176"/>
                  </a:lnTo>
                  <a:lnTo>
                    <a:pt x="3647" y="3201"/>
                  </a:lnTo>
                  <a:lnTo>
                    <a:pt x="3643" y="3229"/>
                  </a:lnTo>
                  <a:lnTo>
                    <a:pt x="3640" y="3261"/>
                  </a:lnTo>
                  <a:lnTo>
                    <a:pt x="3803" y="3284"/>
                  </a:lnTo>
                  <a:lnTo>
                    <a:pt x="3852" y="3389"/>
                  </a:lnTo>
                  <a:lnTo>
                    <a:pt x="3881" y="3449"/>
                  </a:lnTo>
                  <a:lnTo>
                    <a:pt x="3914" y="3511"/>
                  </a:lnTo>
                  <a:lnTo>
                    <a:pt x="3930" y="3542"/>
                  </a:lnTo>
                  <a:lnTo>
                    <a:pt x="3948" y="3571"/>
                  </a:lnTo>
                  <a:lnTo>
                    <a:pt x="3966" y="3599"/>
                  </a:lnTo>
                  <a:lnTo>
                    <a:pt x="3985" y="3626"/>
                  </a:lnTo>
                  <a:lnTo>
                    <a:pt x="4003" y="3649"/>
                  </a:lnTo>
                  <a:lnTo>
                    <a:pt x="4022" y="3670"/>
                  </a:lnTo>
                  <a:lnTo>
                    <a:pt x="4041" y="3689"/>
                  </a:lnTo>
                  <a:lnTo>
                    <a:pt x="4051" y="3697"/>
                  </a:lnTo>
                  <a:lnTo>
                    <a:pt x="4060" y="3704"/>
                  </a:lnTo>
                  <a:lnTo>
                    <a:pt x="4316" y="3774"/>
                  </a:lnTo>
                  <a:lnTo>
                    <a:pt x="4431" y="3821"/>
                  </a:lnTo>
                  <a:lnTo>
                    <a:pt x="4547" y="3870"/>
                  </a:lnTo>
                  <a:lnTo>
                    <a:pt x="4784" y="3971"/>
                  </a:lnTo>
                  <a:lnTo>
                    <a:pt x="5020" y="4073"/>
                  </a:lnTo>
                  <a:lnTo>
                    <a:pt x="5251" y="4171"/>
                  </a:lnTo>
                  <a:lnTo>
                    <a:pt x="5302" y="4192"/>
                  </a:lnTo>
                  <a:lnTo>
                    <a:pt x="5356" y="4211"/>
                  </a:lnTo>
                  <a:lnTo>
                    <a:pt x="5462" y="4249"/>
                  </a:lnTo>
                  <a:lnTo>
                    <a:pt x="5514" y="4267"/>
                  </a:lnTo>
                  <a:lnTo>
                    <a:pt x="5567" y="4287"/>
                  </a:lnTo>
                  <a:lnTo>
                    <a:pt x="5617" y="4307"/>
                  </a:lnTo>
                  <a:lnTo>
                    <a:pt x="5666" y="4328"/>
                  </a:lnTo>
                  <a:lnTo>
                    <a:pt x="5691" y="4341"/>
                  </a:lnTo>
                  <a:lnTo>
                    <a:pt x="5714" y="4353"/>
                  </a:lnTo>
                  <a:lnTo>
                    <a:pt x="5736" y="4365"/>
                  </a:lnTo>
                  <a:lnTo>
                    <a:pt x="5759" y="4379"/>
                  </a:lnTo>
                  <a:lnTo>
                    <a:pt x="5780" y="4393"/>
                  </a:lnTo>
                  <a:lnTo>
                    <a:pt x="5800" y="4408"/>
                  </a:lnTo>
                  <a:lnTo>
                    <a:pt x="5820" y="4424"/>
                  </a:lnTo>
                  <a:lnTo>
                    <a:pt x="5839" y="4441"/>
                  </a:lnTo>
                  <a:lnTo>
                    <a:pt x="5857" y="4459"/>
                  </a:lnTo>
                  <a:lnTo>
                    <a:pt x="5874" y="4477"/>
                  </a:lnTo>
                  <a:lnTo>
                    <a:pt x="5889" y="4497"/>
                  </a:lnTo>
                  <a:lnTo>
                    <a:pt x="5904" y="4518"/>
                  </a:lnTo>
                  <a:lnTo>
                    <a:pt x="5917" y="4540"/>
                  </a:lnTo>
                  <a:lnTo>
                    <a:pt x="5930" y="4564"/>
                  </a:lnTo>
                  <a:lnTo>
                    <a:pt x="5942" y="4588"/>
                  </a:lnTo>
                  <a:lnTo>
                    <a:pt x="5952" y="4615"/>
                  </a:lnTo>
                  <a:lnTo>
                    <a:pt x="5952" y="4700"/>
                  </a:lnTo>
                  <a:lnTo>
                    <a:pt x="5954" y="4804"/>
                  </a:lnTo>
                  <a:lnTo>
                    <a:pt x="5959" y="5048"/>
                  </a:lnTo>
                  <a:lnTo>
                    <a:pt x="5963" y="5176"/>
                  </a:lnTo>
                  <a:lnTo>
                    <a:pt x="5965" y="5302"/>
                  </a:lnTo>
                  <a:lnTo>
                    <a:pt x="5965" y="5420"/>
                  </a:lnTo>
                  <a:lnTo>
                    <a:pt x="5965" y="5525"/>
                  </a:lnTo>
                  <a:lnTo>
                    <a:pt x="2" y="5525"/>
                  </a:lnTo>
                  <a:lnTo>
                    <a:pt x="0" y="5420"/>
                  </a:lnTo>
                  <a:lnTo>
                    <a:pt x="2" y="5302"/>
                  </a:lnTo>
                  <a:lnTo>
                    <a:pt x="4" y="5176"/>
                  </a:lnTo>
                  <a:lnTo>
                    <a:pt x="6" y="5048"/>
                  </a:lnTo>
                  <a:lnTo>
                    <a:pt x="12" y="4804"/>
                  </a:lnTo>
                  <a:lnTo>
                    <a:pt x="14" y="4700"/>
                  </a:lnTo>
                  <a:lnTo>
                    <a:pt x="15" y="4615"/>
                  </a:lnTo>
                  <a:lnTo>
                    <a:pt x="25" y="4588"/>
                  </a:lnTo>
                  <a:lnTo>
                    <a:pt x="36" y="4564"/>
                  </a:lnTo>
                  <a:lnTo>
                    <a:pt x="48" y="4540"/>
                  </a:lnTo>
                  <a:lnTo>
                    <a:pt x="62" y="4518"/>
                  </a:lnTo>
                  <a:lnTo>
                    <a:pt x="77" y="4497"/>
                  </a:lnTo>
                  <a:lnTo>
                    <a:pt x="93" y="4477"/>
                  </a:lnTo>
                  <a:lnTo>
                    <a:pt x="110" y="4459"/>
                  </a:lnTo>
                  <a:lnTo>
                    <a:pt x="128" y="4441"/>
                  </a:lnTo>
                  <a:lnTo>
                    <a:pt x="147" y="4424"/>
                  </a:lnTo>
                  <a:lnTo>
                    <a:pt x="166" y="4408"/>
                  </a:lnTo>
                  <a:lnTo>
                    <a:pt x="187" y="4393"/>
                  </a:lnTo>
                  <a:lnTo>
                    <a:pt x="208" y="4379"/>
                  </a:lnTo>
                  <a:lnTo>
                    <a:pt x="230" y="4365"/>
                  </a:lnTo>
                  <a:lnTo>
                    <a:pt x="253" y="4353"/>
                  </a:lnTo>
                  <a:lnTo>
                    <a:pt x="276" y="4341"/>
                  </a:lnTo>
                  <a:lnTo>
                    <a:pt x="299" y="4328"/>
                  </a:lnTo>
                  <a:lnTo>
                    <a:pt x="349" y="4307"/>
                  </a:lnTo>
                  <a:lnTo>
                    <a:pt x="400" y="4287"/>
                  </a:lnTo>
                  <a:lnTo>
                    <a:pt x="451" y="4267"/>
                  </a:lnTo>
                  <a:lnTo>
                    <a:pt x="505" y="4249"/>
                  </a:lnTo>
                  <a:lnTo>
                    <a:pt x="611" y="4211"/>
                  </a:lnTo>
                  <a:lnTo>
                    <a:pt x="663" y="4192"/>
                  </a:lnTo>
                  <a:lnTo>
                    <a:pt x="716" y="4171"/>
                  </a:lnTo>
                  <a:lnTo>
                    <a:pt x="945" y="4073"/>
                  </a:lnTo>
                  <a:lnTo>
                    <a:pt x="1183" y="3971"/>
                  </a:lnTo>
                  <a:lnTo>
                    <a:pt x="1419" y="3870"/>
                  </a:lnTo>
                  <a:lnTo>
                    <a:pt x="1535" y="3821"/>
                  </a:lnTo>
                  <a:lnTo>
                    <a:pt x="1649" y="3774"/>
                  </a:lnTo>
                  <a:lnTo>
                    <a:pt x="1906" y="3704"/>
                  </a:lnTo>
                  <a:lnTo>
                    <a:pt x="1916" y="3697"/>
                  </a:lnTo>
                  <a:lnTo>
                    <a:pt x="1925" y="3689"/>
                  </a:lnTo>
                  <a:lnTo>
                    <a:pt x="1944" y="3670"/>
                  </a:lnTo>
                  <a:lnTo>
                    <a:pt x="1963" y="3649"/>
                  </a:lnTo>
                  <a:lnTo>
                    <a:pt x="1982" y="3626"/>
                  </a:lnTo>
                  <a:lnTo>
                    <a:pt x="1999" y="3599"/>
                  </a:lnTo>
                  <a:lnTo>
                    <a:pt x="2017" y="3571"/>
                  </a:lnTo>
                  <a:lnTo>
                    <a:pt x="2035" y="3542"/>
                  </a:lnTo>
                  <a:lnTo>
                    <a:pt x="2052" y="3511"/>
                  </a:lnTo>
                  <a:lnTo>
                    <a:pt x="2084" y="3449"/>
                  </a:lnTo>
                  <a:lnTo>
                    <a:pt x="2114" y="3389"/>
                  </a:lnTo>
                  <a:lnTo>
                    <a:pt x="2162" y="3284"/>
                  </a:lnTo>
                  <a:lnTo>
                    <a:pt x="2284" y="3254"/>
                  </a:lnTo>
                  <a:lnTo>
                    <a:pt x="2278" y="3228"/>
                  </a:lnTo>
                  <a:lnTo>
                    <a:pt x="2272" y="3203"/>
                  </a:lnTo>
                  <a:lnTo>
                    <a:pt x="2263" y="3182"/>
                  </a:lnTo>
                  <a:lnTo>
                    <a:pt x="2253" y="3162"/>
                  </a:lnTo>
                  <a:lnTo>
                    <a:pt x="2243" y="3145"/>
                  </a:lnTo>
                  <a:lnTo>
                    <a:pt x="2231" y="3129"/>
                  </a:lnTo>
                  <a:lnTo>
                    <a:pt x="2220" y="3115"/>
                  </a:lnTo>
                  <a:lnTo>
                    <a:pt x="2208" y="3100"/>
                  </a:lnTo>
                  <a:lnTo>
                    <a:pt x="2183" y="3075"/>
                  </a:lnTo>
                  <a:lnTo>
                    <a:pt x="2172" y="3061"/>
                  </a:lnTo>
                  <a:lnTo>
                    <a:pt x="2160" y="3048"/>
                  </a:lnTo>
                  <a:lnTo>
                    <a:pt x="2150" y="3033"/>
                  </a:lnTo>
                  <a:lnTo>
                    <a:pt x="2139" y="3017"/>
                  </a:lnTo>
                  <a:lnTo>
                    <a:pt x="2130" y="3000"/>
                  </a:lnTo>
                  <a:lnTo>
                    <a:pt x="2122" y="2981"/>
                  </a:lnTo>
                  <a:lnTo>
                    <a:pt x="2075" y="2490"/>
                  </a:lnTo>
                  <a:lnTo>
                    <a:pt x="2074" y="2491"/>
                  </a:lnTo>
                  <a:lnTo>
                    <a:pt x="2071" y="2491"/>
                  </a:lnTo>
                  <a:lnTo>
                    <a:pt x="2059" y="2490"/>
                  </a:lnTo>
                  <a:lnTo>
                    <a:pt x="2040" y="2487"/>
                  </a:lnTo>
                  <a:lnTo>
                    <a:pt x="2018" y="2481"/>
                  </a:lnTo>
                  <a:lnTo>
                    <a:pt x="1975" y="2470"/>
                  </a:lnTo>
                  <a:lnTo>
                    <a:pt x="1959" y="2465"/>
                  </a:lnTo>
                  <a:lnTo>
                    <a:pt x="1949" y="2460"/>
                  </a:lnTo>
                  <a:lnTo>
                    <a:pt x="1935" y="2450"/>
                  </a:lnTo>
                  <a:lnTo>
                    <a:pt x="1921" y="2439"/>
                  </a:lnTo>
                  <a:lnTo>
                    <a:pt x="1908" y="2426"/>
                  </a:lnTo>
                  <a:lnTo>
                    <a:pt x="1897" y="2410"/>
                  </a:lnTo>
                  <a:lnTo>
                    <a:pt x="1886" y="2394"/>
                  </a:lnTo>
                  <a:lnTo>
                    <a:pt x="1876" y="2377"/>
                  </a:lnTo>
                  <a:lnTo>
                    <a:pt x="1866" y="2358"/>
                  </a:lnTo>
                  <a:lnTo>
                    <a:pt x="1857" y="2337"/>
                  </a:lnTo>
                  <a:lnTo>
                    <a:pt x="1849" y="2316"/>
                  </a:lnTo>
                  <a:lnTo>
                    <a:pt x="1841" y="2295"/>
                  </a:lnTo>
                  <a:lnTo>
                    <a:pt x="1834" y="2273"/>
                  </a:lnTo>
                  <a:lnTo>
                    <a:pt x="1828" y="2249"/>
                  </a:lnTo>
                  <a:lnTo>
                    <a:pt x="1817" y="2200"/>
                  </a:lnTo>
                  <a:lnTo>
                    <a:pt x="1806" y="2151"/>
                  </a:lnTo>
                  <a:lnTo>
                    <a:pt x="1799" y="2100"/>
                  </a:lnTo>
                  <a:lnTo>
                    <a:pt x="1793" y="2050"/>
                  </a:lnTo>
                  <a:lnTo>
                    <a:pt x="1787" y="2000"/>
                  </a:lnTo>
                  <a:lnTo>
                    <a:pt x="1784" y="1952"/>
                  </a:lnTo>
                  <a:lnTo>
                    <a:pt x="1777" y="1863"/>
                  </a:lnTo>
                  <a:lnTo>
                    <a:pt x="1772" y="1790"/>
                  </a:lnTo>
                  <a:lnTo>
                    <a:pt x="1772" y="1775"/>
                  </a:lnTo>
                  <a:lnTo>
                    <a:pt x="1774" y="1762"/>
                  </a:lnTo>
                  <a:lnTo>
                    <a:pt x="1779" y="1747"/>
                  </a:lnTo>
                  <a:lnTo>
                    <a:pt x="1784" y="1734"/>
                  </a:lnTo>
                  <a:lnTo>
                    <a:pt x="1791" y="1720"/>
                  </a:lnTo>
                  <a:lnTo>
                    <a:pt x="1799" y="1705"/>
                  </a:lnTo>
                  <a:lnTo>
                    <a:pt x="1815" y="1674"/>
                  </a:lnTo>
                  <a:lnTo>
                    <a:pt x="1823" y="1657"/>
                  </a:lnTo>
                  <a:lnTo>
                    <a:pt x="1831" y="1640"/>
                  </a:lnTo>
                  <a:lnTo>
                    <a:pt x="1838" y="1621"/>
                  </a:lnTo>
                  <a:lnTo>
                    <a:pt x="1842" y="1602"/>
                  </a:lnTo>
                  <a:lnTo>
                    <a:pt x="1847" y="1581"/>
                  </a:lnTo>
                  <a:lnTo>
                    <a:pt x="1848" y="1559"/>
                  </a:lnTo>
                  <a:lnTo>
                    <a:pt x="1847" y="1536"/>
                  </a:lnTo>
                  <a:lnTo>
                    <a:pt x="1844" y="1523"/>
                  </a:lnTo>
                  <a:lnTo>
                    <a:pt x="1842" y="1510"/>
                  </a:lnTo>
                  <a:lnTo>
                    <a:pt x="1828" y="1434"/>
                  </a:lnTo>
                  <a:lnTo>
                    <a:pt x="1814" y="1360"/>
                  </a:lnTo>
                  <a:lnTo>
                    <a:pt x="1804" y="1290"/>
                  </a:lnTo>
                  <a:lnTo>
                    <a:pt x="1796" y="1221"/>
                  </a:lnTo>
                  <a:lnTo>
                    <a:pt x="1791" y="1155"/>
                  </a:lnTo>
                  <a:lnTo>
                    <a:pt x="1787" y="1092"/>
                  </a:lnTo>
                  <a:lnTo>
                    <a:pt x="1786" y="1030"/>
                  </a:lnTo>
                  <a:lnTo>
                    <a:pt x="1786" y="971"/>
                  </a:lnTo>
                  <a:lnTo>
                    <a:pt x="1790" y="915"/>
                  </a:lnTo>
                  <a:lnTo>
                    <a:pt x="1794" y="861"/>
                  </a:lnTo>
                  <a:lnTo>
                    <a:pt x="1802" y="808"/>
                  </a:lnTo>
                  <a:lnTo>
                    <a:pt x="1810" y="759"/>
                  </a:lnTo>
                  <a:lnTo>
                    <a:pt x="1821" y="711"/>
                  </a:lnTo>
                  <a:lnTo>
                    <a:pt x="1833" y="666"/>
                  </a:lnTo>
                  <a:lnTo>
                    <a:pt x="1848" y="622"/>
                  </a:lnTo>
                  <a:lnTo>
                    <a:pt x="1863" y="581"/>
                  </a:lnTo>
                  <a:lnTo>
                    <a:pt x="1881" y="542"/>
                  </a:lnTo>
                  <a:lnTo>
                    <a:pt x="1900" y="504"/>
                  </a:lnTo>
                  <a:lnTo>
                    <a:pt x="1921" y="469"/>
                  </a:lnTo>
                  <a:lnTo>
                    <a:pt x="1944" y="436"/>
                  </a:lnTo>
                  <a:lnTo>
                    <a:pt x="1967" y="403"/>
                  </a:lnTo>
                  <a:lnTo>
                    <a:pt x="1993" y="374"/>
                  </a:lnTo>
                  <a:lnTo>
                    <a:pt x="2020" y="347"/>
                  </a:lnTo>
                  <a:lnTo>
                    <a:pt x="2047" y="320"/>
                  </a:lnTo>
                  <a:lnTo>
                    <a:pt x="2076" y="296"/>
                  </a:lnTo>
                  <a:lnTo>
                    <a:pt x="2107" y="274"/>
                  </a:lnTo>
                  <a:lnTo>
                    <a:pt x="2138" y="253"/>
                  </a:lnTo>
                  <a:lnTo>
                    <a:pt x="2170" y="234"/>
                  </a:lnTo>
                  <a:lnTo>
                    <a:pt x="2204" y="216"/>
                  </a:lnTo>
                  <a:lnTo>
                    <a:pt x="2239" y="200"/>
                  </a:lnTo>
                  <a:lnTo>
                    <a:pt x="2274" y="186"/>
                  </a:lnTo>
                  <a:lnTo>
                    <a:pt x="2311" y="174"/>
                  </a:lnTo>
                  <a:lnTo>
                    <a:pt x="2364" y="151"/>
                  </a:lnTo>
                  <a:lnTo>
                    <a:pt x="2423" y="129"/>
                  </a:lnTo>
                  <a:lnTo>
                    <a:pt x="2488" y="105"/>
                  </a:lnTo>
                  <a:lnTo>
                    <a:pt x="2556" y="82"/>
                  </a:lnTo>
                  <a:lnTo>
                    <a:pt x="2592" y="71"/>
                  </a:lnTo>
                  <a:lnTo>
                    <a:pt x="2627" y="60"/>
                  </a:lnTo>
                  <a:lnTo>
                    <a:pt x="2665" y="50"/>
                  </a:lnTo>
                  <a:lnTo>
                    <a:pt x="2703" y="40"/>
                  </a:lnTo>
                  <a:lnTo>
                    <a:pt x="2742" y="31"/>
                  </a:lnTo>
                  <a:lnTo>
                    <a:pt x="2783" y="23"/>
                  </a:lnTo>
                  <a:lnTo>
                    <a:pt x="2823" y="16"/>
                  </a:lnTo>
                  <a:lnTo>
                    <a:pt x="2864" y="11"/>
                  </a:lnTo>
                  <a:lnTo>
                    <a:pt x="2906" y="5"/>
                  </a:lnTo>
                  <a:lnTo>
                    <a:pt x="2949" y="2"/>
                  </a:lnTo>
                  <a:lnTo>
                    <a:pt x="2991" y="0"/>
                  </a:lnTo>
                  <a:lnTo>
                    <a:pt x="3035" y="0"/>
                  </a:lnTo>
                  <a:lnTo>
                    <a:pt x="3078" y="1"/>
                  </a:lnTo>
                  <a:lnTo>
                    <a:pt x="3122" y="3"/>
                  </a:lnTo>
                  <a:lnTo>
                    <a:pt x="3166" y="9"/>
                  </a:lnTo>
                  <a:lnTo>
                    <a:pt x="3211" y="14"/>
                  </a:lnTo>
                  <a:lnTo>
                    <a:pt x="3255" y="23"/>
                  </a:lnTo>
                  <a:lnTo>
                    <a:pt x="3300" y="34"/>
                  </a:lnTo>
                  <a:lnTo>
                    <a:pt x="3346" y="47"/>
                  </a:lnTo>
                  <a:lnTo>
                    <a:pt x="3390" y="62"/>
                  </a:lnTo>
                  <a:lnTo>
                    <a:pt x="3435" y="80"/>
                  </a:lnTo>
                  <a:lnTo>
                    <a:pt x="3481" y="101"/>
                  </a:lnTo>
                  <a:lnTo>
                    <a:pt x="3525" y="123"/>
                  </a:lnTo>
                  <a:lnTo>
                    <a:pt x="3570" y="150"/>
                  </a:lnTo>
                  <a:lnTo>
                    <a:pt x="3688" y="260"/>
                  </a:lnTo>
                  <a:lnTo>
                    <a:pt x="3879" y="292"/>
                  </a:lnTo>
                  <a:lnTo>
                    <a:pt x="3888" y="297"/>
                  </a:lnTo>
                  <a:lnTo>
                    <a:pt x="3897" y="304"/>
                  </a:lnTo>
                  <a:lnTo>
                    <a:pt x="3914" y="319"/>
                  </a:lnTo>
                  <a:lnTo>
                    <a:pt x="3929" y="335"/>
                  </a:lnTo>
                  <a:lnTo>
                    <a:pt x="3944" y="353"/>
                  </a:lnTo>
                  <a:lnTo>
                    <a:pt x="3958" y="372"/>
                  </a:lnTo>
                  <a:lnTo>
                    <a:pt x="3971" y="392"/>
                  </a:lnTo>
                  <a:lnTo>
                    <a:pt x="3983" y="412"/>
                  </a:lnTo>
                  <a:lnTo>
                    <a:pt x="3993" y="432"/>
                  </a:lnTo>
                  <a:lnTo>
                    <a:pt x="4012" y="470"/>
                  </a:lnTo>
                  <a:lnTo>
                    <a:pt x="4025" y="502"/>
                  </a:lnTo>
                  <a:lnTo>
                    <a:pt x="4036" y="5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57729" y="2123291"/>
            <a:ext cx="641482" cy="641480"/>
            <a:chOff x="5957729" y="2123291"/>
            <a:chExt cx="641482" cy="641480"/>
          </a:xfrm>
        </p:grpSpPr>
        <p:sp>
          <p:nvSpPr>
            <p:cNvPr id="83" name="椭圆 82"/>
            <p:cNvSpPr/>
            <p:nvPr/>
          </p:nvSpPr>
          <p:spPr>
            <a:xfrm>
              <a:off x="5995790" y="2161352"/>
              <a:ext cx="565360" cy="565358"/>
            </a:xfrm>
            <a:prstGeom prst="ellipse">
              <a:avLst/>
            </a:pr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5957729" y="2123291"/>
              <a:ext cx="641482" cy="64148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1"/>
            <p:cNvSpPr>
              <a:spLocks noEditPoints="1" noChangeArrowheads="1"/>
            </p:cNvSpPr>
            <p:nvPr/>
          </p:nvSpPr>
          <p:spPr bwMode="auto">
            <a:xfrm>
              <a:off x="6176309" y="2332083"/>
              <a:ext cx="222077" cy="222823"/>
            </a:xfrm>
            <a:custGeom>
              <a:avLst/>
              <a:gdLst>
                <a:gd name="T0" fmla="*/ 1096813796 w 201"/>
                <a:gd name="T1" fmla="*/ 193258336 h 202"/>
                <a:gd name="T2" fmla="*/ 1041419303 w 201"/>
                <a:gd name="T3" fmla="*/ 242952262 h 202"/>
                <a:gd name="T4" fmla="*/ 869695431 w 201"/>
                <a:gd name="T5" fmla="*/ 71782205 h 202"/>
                <a:gd name="T6" fmla="*/ 925089925 w 201"/>
                <a:gd name="T7" fmla="*/ 22085928 h 202"/>
                <a:gd name="T8" fmla="*/ 991565200 w 201"/>
                <a:gd name="T9" fmla="*/ 16563859 h 202"/>
                <a:gd name="T10" fmla="*/ 1096813796 w 201"/>
                <a:gd name="T11" fmla="*/ 126998200 h 202"/>
                <a:gd name="T12" fmla="*/ 1096813796 w 201"/>
                <a:gd name="T13" fmla="*/ 193258336 h 202"/>
                <a:gd name="T14" fmla="*/ 637039029 w 201"/>
                <a:gd name="T15" fmla="*/ 646032792 h 202"/>
                <a:gd name="T16" fmla="*/ 465315158 w 201"/>
                <a:gd name="T17" fmla="*/ 474860385 h 202"/>
                <a:gd name="T18" fmla="*/ 847538575 w 201"/>
                <a:gd name="T19" fmla="*/ 99390203 h 202"/>
                <a:gd name="T20" fmla="*/ 1019262447 w 201"/>
                <a:gd name="T21" fmla="*/ 270560260 h 202"/>
                <a:gd name="T22" fmla="*/ 637039029 w 201"/>
                <a:gd name="T23" fmla="*/ 646032792 h 202"/>
                <a:gd name="T24" fmla="*/ 614879820 w 201"/>
                <a:gd name="T25" fmla="*/ 668118720 h 202"/>
                <a:gd name="T26" fmla="*/ 371144990 w 201"/>
                <a:gd name="T27" fmla="*/ 734378855 h 202"/>
                <a:gd name="T28" fmla="*/ 443158302 w 201"/>
                <a:gd name="T29" fmla="*/ 496948663 h 202"/>
                <a:gd name="T30" fmla="*/ 614879820 w 201"/>
                <a:gd name="T31" fmla="*/ 668118720 h 202"/>
                <a:gd name="T32" fmla="*/ 216039937 w 201"/>
                <a:gd name="T33" fmla="*/ 143562059 h 202"/>
                <a:gd name="T34" fmla="*/ 110788987 w 201"/>
                <a:gd name="T35" fmla="*/ 248474331 h 202"/>
                <a:gd name="T36" fmla="*/ 110788987 w 201"/>
                <a:gd name="T37" fmla="*/ 894504773 h 202"/>
                <a:gd name="T38" fmla="*/ 216039937 w 201"/>
                <a:gd name="T39" fmla="*/ 1004939115 h 202"/>
                <a:gd name="T40" fmla="*/ 864157394 w 201"/>
                <a:gd name="T41" fmla="*/ 1004939115 h 202"/>
                <a:gd name="T42" fmla="*/ 974946381 w 201"/>
                <a:gd name="T43" fmla="*/ 894504773 h 202"/>
                <a:gd name="T44" fmla="*/ 974946381 w 201"/>
                <a:gd name="T45" fmla="*/ 469338315 h 202"/>
                <a:gd name="T46" fmla="*/ 1085735368 w 201"/>
                <a:gd name="T47" fmla="*/ 364428393 h 202"/>
                <a:gd name="T48" fmla="*/ 1085735368 w 201"/>
                <a:gd name="T49" fmla="*/ 933156910 h 202"/>
                <a:gd name="T50" fmla="*/ 902933069 w 201"/>
                <a:gd name="T51" fmla="*/ 1115371107 h 202"/>
                <a:gd name="T52" fmla="*/ 177261909 w 201"/>
                <a:gd name="T53" fmla="*/ 1115371107 h 202"/>
                <a:gd name="T54" fmla="*/ 0 w 201"/>
                <a:gd name="T55" fmla="*/ 933156910 h 202"/>
                <a:gd name="T56" fmla="*/ 0 w 201"/>
                <a:gd name="T57" fmla="*/ 220866333 h 202"/>
                <a:gd name="T58" fmla="*/ 177261909 w 201"/>
                <a:gd name="T59" fmla="*/ 33130068 h 202"/>
                <a:gd name="T60" fmla="*/ 753368407 w 201"/>
                <a:gd name="T61" fmla="*/ 33130068 h 202"/>
                <a:gd name="T62" fmla="*/ 642577066 w 201"/>
                <a:gd name="T63" fmla="*/ 143562059 h 202"/>
                <a:gd name="T64" fmla="*/ 216039937 w 201"/>
                <a:gd name="T65" fmla="*/ 143562059 h 2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202"/>
                <a:gd name="T101" fmla="*/ 201 w 201"/>
                <a:gd name="T102" fmla="*/ 202 h 20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202">
                  <a:moveTo>
                    <a:pt x="198" y="35"/>
                  </a:moveTo>
                  <a:cubicBezTo>
                    <a:pt x="188" y="44"/>
                    <a:pt x="188" y="44"/>
                    <a:pt x="188" y="4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67" y="4"/>
                    <a:pt x="167" y="4"/>
                    <a:pt x="167" y="4"/>
                  </a:cubicBezTo>
                  <a:cubicBezTo>
                    <a:pt x="170" y="0"/>
                    <a:pt x="175" y="0"/>
                    <a:pt x="179" y="3"/>
                  </a:cubicBezTo>
                  <a:cubicBezTo>
                    <a:pt x="198" y="23"/>
                    <a:pt x="198" y="23"/>
                    <a:pt x="198" y="23"/>
                  </a:cubicBezTo>
                  <a:cubicBezTo>
                    <a:pt x="201" y="26"/>
                    <a:pt x="201" y="31"/>
                    <a:pt x="198" y="35"/>
                  </a:cubicBezTo>
                  <a:close/>
                  <a:moveTo>
                    <a:pt x="115" y="117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84" y="49"/>
                    <a:pt x="184" y="49"/>
                    <a:pt x="184" y="49"/>
                  </a:cubicBezTo>
                  <a:lnTo>
                    <a:pt x="115" y="117"/>
                  </a:lnTo>
                  <a:close/>
                  <a:moveTo>
                    <a:pt x="111" y="121"/>
                  </a:moveTo>
                  <a:cubicBezTo>
                    <a:pt x="67" y="133"/>
                    <a:pt x="67" y="133"/>
                    <a:pt x="67" y="133"/>
                  </a:cubicBezTo>
                  <a:cubicBezTo>
                    <a:pt x="80" y="90"/>
                    <a:pt x="80" y="90"/>
                    <a:pt x="80" y="90"/>
                  </a:cubicBezTo>
                  <a:lnTo>
                    <a:pt x="111" y="121"/>
                  </a:lnTo>
                  <a:close/>
                  <a:moveTo>
                    <a:pt x="39" y="26"/>
                  </a:moveTo>
                  <a:cubicBezTo>
                    <a:pt x="28" y="26"/>
                    <a:pt x="20" y="34"/>
                    <a:pt x="20" y="45"/>
                  </a:cubicBezTo>
                  <a:cubicBezTo>
                    <a:pt x="20" y="162"/>
                    <a:pt x="20" y="162"/>
                    <a:pt x="20" y="162"/>
                  </a:cubicBezTo>
                  <a:cubicBezTo>
                    <a:pt x="20" y="173"/>
                    <a:pt x="28" y="182"/>
                    <a:pt x="39" y="182"/>
                  </a:cubicBezTo>
                  <a:cubicBezTo>
                    <a:pt x="156" y="182"/>
                    <a:pt x="156" y="182"/>
                    <a:pt x="156" y="182"/>
                  </a:cubicBezTo>
                  <a:cubicBezTo>
                    <a:pt x="167" y="182"/>
                    <a:pt x="176" y="173"/>
                    <a:pt x="176" y="162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96" y="169"/>
                    <a:pt x="196" y="169"/>
                    <a:pt x="196" y="169"/>
                  </a:cubicBezTo>
                  <a:cubicBezTo>
                    <a:pt x="196" y="187"/>
                    <a:pt x="181" y="202"/>
                    <a:pt x="163" y="202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4" y="202"/>
                    <a:pt x="0" y="187"/>
                    <a:pt x="0" y="16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14" y="6"/>
                    <a:pt x="32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16" y="26"/>
                    <a:pt x="116" y="26"/>
                    <a:pt x="116" y="26"/>
                  </a:cubicBezTo>
                  <a:lnTo>
                    <a:pt x="39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23744" y="2123291"/>
            <a:ext cx="641482" cy="641480"/>
            <a:chOff x="4823744" y="2123291"/>
            <a:chExt cx="641482" cy="641480"/>
          </a:xfrm>
        </p:grpSpPr>
        <p:sp>
          <p:nvSpPr>
            <p:cNvPr id="82" name="椭圆 81"/>
            <p:cNvSpPr/>
            <p:nvPr/>
          </p:nvSpPr>
          <p:spPr>
            <a:xfrm>
              <a:off x="4861805" y="2161352"/>
              <a:ext cx="565360" cy="565358"/>
            </a:xfrm>
            <a:prstGeom prst="ellipse">
              <a:avLst/>
            </a:prstGeom>
            <a:solidFill>
              <a:srgbClr val="34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823744" y="2123291"/>
              <a:ext cx="641482" cy="64148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4"/>
            <p:cNvGrpSpPr>
              <a:grpSpLocks/>
            </p:cNvGrpSpPr>
            <p:nvPr/>
          </p:nvGrpSpPr>
          <p:grpSpPr bwMode="auto">
            <a:xfrm>
              <a:off x="5030729" y="2335303"/>
              <a:ext cx="201506" cy="211764"/>
              <a:chOff x="0" y="0"/>
              <a:chExt cx="472" cy="496"/>
            </a:xfrm>
            <a:solidFill>
              <a:schemeClr val="bg1"/>
            </a:solidFill>
          </p:grpSpPr>
          <p:sp>
            <p:nvSpPr>
              <p:cNvPr id="27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2" cy="294"/>
              </a:xfrm>
              <a:custGeom>
                <a:avLst/>
                <a:gdLst>
                  <a:gd name="T0" fmla="*/ 295 w 472"/>
                  <a:gd name="T1" fmla="*/ 25 h 294"/>
                  <a:gd name="T2" fmla="*/ 350 w 472"/>
                  <a:gd name="T3" fmla="*/ 76 h 294"/>
                  <a:gd name="T4" fmla="*/ 270 w 472"/>
                  <a:gd name="T5" fmla="*/ 156 h 294"/>
                  <a:gd name="T6" fmla="*/ 228 w 472"/>
                  <a:gd name="T7" fmla="*/ 118 h 294"/>
                  <a:gd name="T8" fmla="*/ 228 w 472"/>
                  <a:gd name="T9" fmla="*/ 118 h 294"/>
                  <a:gd name="T10" fmla="*/ 181 w 472"/>
                  <a:gd name="T11" fmla="*/ 67 h 294"/>
                  <a:gd name="T12" fmla="*/ 177 w 472"/>
                  <a:gd name="T13" fmla="*/ 67 h 294"/>
                  <a:gd name="T14" fmla="*/ 177 w 472"/>
                  <a:gd name="T15" fmla="*/ 67 h 294"/>
                  <a:gd name="T16" fmla="*/ 131 w 472"/>
                  <a:gd name="T17" fmla="*/ 118 h 294"/>
                  <a:gd name="T18" fmla="*/ 131 w 472"/>
                  <a:gd name="T19" fmla="*/ 118 h 294"/>
                  <a:gd name="T20" fmla="*/ 0 w 472"/>
                  <a:gd name="T21" fmla="*/ 244 h 294"/>
                  <a:gd name="T22" fmla="*/ 50 w 472"/>
                  <a:gd name="T23" fmla="*/ 294 h 294"/>
                  <a:gd name="T24" fmla="*/ 177 w 472"/>
                  <a:gd name="T25" fmla="*/ 168 h 294"/>
                  <a:gd name="T26" fmla="*/ 219 w 472"/>
                  <a:gd name="T27" fmla="*/ 206 h 294"/>
                  <a:gd name="T28" fmla="*/ 219 w 472"/>
                  <a:gd name="T29" fmla="*/ 206 h 294"/>
                  <a:gd name="T30" fmla="*/ 266 w 472"/>
                  <a:gd name="T31" fmla="*/ 257 h 294"/>
                  <a:gd name="T32" fmla="*/ 270 w 472"/>
                  <a:gd name="T33" fmla="*/ 257 h 294"/>
                  <a:gd name="T34" fmla="*/ 270 w 472"/>
                  <a:gd name="T35" fmla="*/ 257 h 294"/>
                  <a:gd name="T36" fmla="*/ 316 w 472"/>
                  <a:gd name="T37" fmla="*/ 206 h 294"/>
                  <a:gd name="T38" fmla="*/ 316 w 472"/>
                  <a:gd name="T39" fmla="*/ 206 h 294"/>
                  <a:gd name="T40" fmla="*/ 396 w 472"/>
                  <a:gd name="T41" fmla="*/ 126 h 294"/>
                  <a:gd name="T42" fmla="*/ 451 w 472"/>
                  <a:gd name="T43" fmla="*/ 177 h 294"/>
                  <a:gd name="T44" fmla="*/ 460 w 472"/>
                  <a:gd name="T45" fmla="*/ 88 h 294"/>
                  <a:gd name="T46" fmla="*/ 472 w 472"/>
                  <a:gd name="T47" fmla="*/ 0 h 294"/>
                  <a:gd name="T48" fmla="*/ 384 w 472"/>
                  <a:gd name="T49" fmla="*/ 13 h 294"/>
                  <a:gd name="T50" fmla="*/ 295 w 472"/>
                  <a:gd name="T51" fmla="*/ 25 h 29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72"/>
                  <a:gd name="T79" fmla="*/ 0 h 294"/>
                  <a:gd name="T80" fmla="*/ 472 w 472"/>
                  <a:gd name="T81" fmla="*/ 294 h 29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72" h="294">
                    <a:moveTo>
                      <a:pt x="295" y="25"/>
                    </a:moveTo>
                    <a:lnTo>
                      <a:pt x="350" y="76"/>
                    </a:lnTo>
                    <a:lnTo>
                      <a:pt x="270" y="156"/>
                    </a:lnTo>
                    <a:lnTo>
                      <a:pt x="228" y="118"/>
                    </a:lnTo>
                    <a:lnTo>
                      <a:pt x="181" y="67"/>
                    </a:lnTo>
                    <a:lnTo>
                      <a:pt x="177" y="67"/>
                    </a:lnTo>
                    <a:lnTo>
                      <a:pt x="131" y="118"/>
                    </a:lnTo>
                    <a:lnTo>
                      <a:pt x="0" y="244"/>
                    </a:lnTo>
                    <a:lnTo>
                      <a:pt x="50" y="294"/>
                    </a:lnTo>
                    <a:lnTo>
                      <a:pt x="177" y="168"/>
                    </a:lnTo>
                    <a:lnTo>
                      <a:pt x="219" y="206"/>
                    </a:lnTo>
                    <a:lnTo>
                      <a:pt x="266" y="257"/>
                    </a:lnTo>
                    <a:lnTo>
                      <a:pt x="270" y="257"/>
                    </a:lnTo>
                    <a:lnTo>
                      <a:pt x="316" y="206"/>
                    </a:lnTo>
                    <a:lnTo>
                      <a:pt x="396" y="126"/>
                    </a:lnTo>
                    <a:lnTo>
                      <a:pt x="451" y="177"/>
                    </a:lnTo>
                    <a:lnTo>
                      <a:pt x="460" y="88"/>
                    </a:lnTo>
                    <a:lnTo>
                      <a:pt x="472" y="0"/>
                    </a:lnTo>
                    <a:lnTo>
                      <a:pt x="384" y="13"/>
                    </a:lnTo>
                    <a:lnTo>
                      <a:pt x="295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" name="Rectangle 6"/>
              <p:cNvSpPr>
                <a:spLocks noChangeArrowheads="1"/>
              </p:cNvSpPr>
              <p:nvPr/>
            </p:nvSpPr>
            <p:spPr bwMode="auto">
              <a:xfrm>
                <a:off x="29" y="378"/>
                <a:ext cx="85" cy="11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9" name="Rectangle 7"/>
              <p:cNvSpPr>
                <a:spLocks noChangeArrowheads="1"/>
              </p:cNvSpPr>
              <p:nvPr/>
            </p:nvSpPr>
            <p:spPr bwMode="auto">
              <a:xfrm>
                <a:off x="152" y="273"/>
                <a:ext cx="80" cy="22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0" name="Rectangle 8"/>
              <p:cNvSpPr>
                <a:spLocks noChangeArrowheads="1"/>
              </p:cNvSpPr>
              <p:nvPr/>
            </p:nvSpPr>
            <p:spPr bwMode="auto">
              <a:xfrm>
                <a:off x="270" y="328"/>
                <a:ext cx="84" cy="1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1" name="Rectangle 9"/>
              <p:cNvSpPr>
                <a:spLocks noChangeArrowheads="1"/>
              </p:cNvSpPr>
              <p:nvPr/>
            </p:nvSpPr>
            <p:spPr bwMode="auto">
              <a:xfrm>
                <a:off x="388" y="223"/>
                <a:ext cx="80" cy="27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689760" y="2123291"/>
            <a:ext cx="641482" cy="641480"/>
            <a:chOff x="3689760" y="2123291"/>
            <a:chExt cx="641482" cy="641480"/>
          </a:xfrm>
        </p:grpSpPr>
        <p:sp>
          <p:nvSpPr>
            <p:cNvPr id="81" name="椭圆 80"/>
            <p:cNvSpPr/>
            <p:nvPr/>
          </p:nvSpPr>
          <p:spPr>
            <a:xfrm>
              <a:off x="3727821" y="2161352"/>
              <a:ext cx="565360" cy="56535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689760" y="2123291"/>
              <a:ext cx="641482" cy="64148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>
              <a:spLocks noChangeArrowheads="1"/>
            </p:cNvSpPr>
            <p:nvPr/>
          </p:nvSpPr>
          <p:spPr bwMode="auto">
            <a:xfrm>
              <a:off x="3937752" y="2314443"/>
              <a:ext cx="162935" cy="270574"/>
            </a:xfrm>
            <a:custGeom>
              <a:avLst/>
              <a:gdLst>
                <a:gd name="T0" fmla="*/ 93588 w 1536700"/>
                <a:gd name="T1" fmla="*/ 344499 h 2555648"/>
                <a:gd name="T2" fmla="*/ 93588 w 1536700"/>
                <a:gd name="T3" fmla="*/ 353937 h 2555648"/>
                <a:gd name="T4" fmla="*/ 150763 w 1536700"/>
                <a:gd name="T5" fmla="*/ 353937 h 2555648"/>
                <a:gd name="T6" fmla="*/ 150763 w 1536700"/>
                <a:gd name="T7" fmla="*/ 344499 h 2555648"/>
                <a:gd name="T8" fmla="*/ 93588 w 1536700"/>
                <a:gd name="T9" fmla="*/ 319352 h 2555648"/>
                <a:gd name="T10" fmla="*/ 93588 w 1536700"/>
                <a:gd name="T11" fmla="*/ 328790 h 2555648"/>
                <a:gd name="T12" fmla="*/ 150763 w 1536700"/>
                <a:gd name="T13" fmla="*/ 328790 h 2555648"/>
                <a:gd name="T14" fmla="*/ 150763 w 1536700"/>
                <a:gd name="T15" fmla="*/ 319352 h 2555648"/>
                <a:gd name="T16" fmla="*/ 69909 w 1536700"/>
                <a:gd name="T17" fmla="*/ 295783 h 2555648"/>
                <a:gd name="T18" fmla="*/ 174441 w 1536700"/>
                <a:gd name="T19" fmla="*/ 295783 h 2555648"/>
                <a:gd name="T20" fmla="*/ 189100 w 1536700"/>
                <a:gd name="T21" fmla="*/ 309666 h 2555648"/>
                <a:gd name="T22" fmla="*/ 174441 w 1536700"/>
                <a:gd name="T23" fmla="*/ 323550 h 2555648"/>
                <a:gd name="T24" fmla="*/ 189100 w 1536700"/>
                <a:gd name="T25" fmla="*/ 337433 h 2555648"/>
                <a:gd name="T26" fmla="*/ 174441 w 1536700"/>
                <a:gd name="T27" fmla="*/ 351317 h 2555648"/>
                <a:gd name="T28" fmla="*/ 189100 w 1536700"/>
                <a:gd name="T29" fmla="*/ 365200 h 2555648"/>
                <a:gd name="T30" fmla="*/ 174441 w 1536700"/>
                <a:gd name="T31" fmla="*/ 379084 h 2555648"/>
                <a:gd name="T32" fmla="*/ 150753 w 1536700"/>
                <a:gd name="T33" fmla="*/ 379084 h 2555648"/>
                <a:gd name="T34" fmla="*/ 149039 w 1536700"/>
                <a:gd name="T35" fmla="*/ 387504 h 2555648"/>
                <a:gd name="T36" fmla="*/ 122175 w 1536700"/>
                <a:gd name="T37" fmla="*/ 405175 h 2555648"/>
                <a:gd name="T38" fmla="*/ 95311 w 1536700"/>
                <a:gd name="T39" fmla="*/ 387504 h 2555648"/>
                <a:gd name="T40" fmla="*/ 93598 w 1536700"/>
                <a:gd name="T41" fmla="*/ 379084 h 2555648"/>
                <a:gd name="T42" fmla="*/ 69909 w 1536700"/>
                <a:gd name="T43" fmla="*/ 379084 h 2555648"/>
                <a:gd name="T44" fmla="*/ 55250 w 1536700"/>
                <a:gd name="T45" fmla="*/ 365200 h 2555648"/>
                <a:gd name="T46" fmla="*/ 69909 w 1536700"/>
                <a:gd name="T47" fmla="*/ 351317 h 2555648"/>
                <a:gd name="T48" fmla="*/ 55250 w 1536700"/>
                <a:gd name="T49" fmla="*/ 337433 h 2555648"/>
                <a:gd name="T50" fmla="*/ 69909 w 1536700"/>
                <a:gd name="T51" fmla="*/ 323550 h 2555648"/>
                <a:gd name="T52" fmla="*/ 55250 w 1536700"/>
                <a:gd name="T53" fmla="*/ 309666 h 2555648"/>
                <a:gd name="T54" fmla="*/ 69909 w 1536700"/>
                <a:gd name="T55" fmla="*/ 295783 h 2555648"/>
                <a:gd name="T56" fmla="*/ 122175 w 1536700"/>
                <a:gd name="T57" fmla="*/ 0 h 2555648"/>
                <a:gd name="T58" fmla="*/ 244350 w 1536700"/>
                <a:gd name="T59" fmla="*/ 122131 h 2555648"/>
                <a:gd name="T60" fmla="*/ 241868 w 1536700"/>
                <a:gd name="T61" fmla="*/ 146745 h 2555648"/>
                <a:gd name="T62" fmla="*/ 237193 w 1536700"/>
                <a:gd name="T63" fmla="*/ 161800 h 2555648"/>
                <a:gd name="T64" fmla="*/ 237234 w 1536700"/>
                <a:gd name="T65" fmla="*/ 161800 h 2555648"/>
                <a:gd name="T66" fmla="*/ 181347 w 1536700"/>
                <a:gd name="T67" fmla="*/ 289166 h 2555648"/>
                <a:gd name="T68" fmla="*/ 63003 w 1536700"/>
                <a:gd name="T69" fmla="*/ 289166 h 2555648"/>
                <a:gd name="T70" fmla="*/ 7116 w 1536700"/>
                <a:gd name="T71" fmla="*/ 161800 h 2555648"/>
                <a:gd name="T72" fmla="*/ 7157 w 1536700"/>
                <a:gd name="T73" fmla="*/ 161800 h 2555648"/>
                <a:gd name="T74" fmla="*/ 2482 w 1536700"/>
                <a:gd name="T75" fmla="*/ 146745 h 2555648"/>
                <a:gd name="T76" fmla="*/ 0 w 1536700"/>
                <a:gd name="T77" fmla="*/ 122131 h 2555648"/>
                <a:gd name="T78" fmla="*/ 122175 w 1536700"/>
                <a:gd name="T79" fmla="*/ 0 h 25556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536700"/>
                <a:gd name="T121" fmla="*/ 0 h 2555648"/>
                <a:gd name="T122" fmla="*/ 1536700 w 1536700"/>
                <a:gd name="T123" fmla="*/ 2555648 h 25556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lnTo>
                    <a:pt x="588566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lnTo>
                    <a:pt x="588566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创新技能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20</a:t>
            </a:fld>
            <a:endParaRPr 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064525" y="1527634"/>
            <a:ext cx="3239901" cy="2346218"/>
            <a:chOff x="771779" y="3078030"/>
            <a:chExt cx="7015401" cy="5080298"/>
          </a:xfrm>
        </p:grpSpPr>
        <p:sp>
          <p:nvSpPr>
            <p:cNvPr id="4" name="円/楕円 38"/>
            <p:cNvSpPr/>
            <p:nvPr/>
          </p:nvSpPr>
          <p:spPr>
            <a:xfrm>
              <a:off x="6297509" y="6731486"/>
              <a:ext cx="811957" cy="811957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2"/>
                </a:solidFill>
              </a:endParaRPr>
            </a:p>
          </p:txBody>
        </p:sp>
        <p:sp>
          <p:nvSpPr>
            <p:cNvPr id="5" name="円/楕円 40"/>
            <p:cNvSpPr/>
            <p:nvPr/>
          </p:nvSpPr>
          <p:spPr>
            <a:xfrm>
              <a:off x="1465789" y="3814949"/>
              <a:ext cx="1368152" cy="1368152"/>
            </a:xfrm>
            <a:prstGeom prst="ellipse">
              <a:avLst/>
            </a:pr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6" name="円/楕円 41"/>
            <p:cNvSpPr/>
            <p:nvPr/>
          </p:nvSpPr>
          <p:spPr>
            <a:xfrm>
              <a:off x="1904038" y="3097899"/>
              <a:ext cx="5060429" cy="5060429"/>
            </a:xfrm>
            <a:prstGeom prst="ellipse">
              <a:avLst/>
            </a:prstGeom>
            <a:solidFill>
              <a:srgbClr val="AE383F">
                <a:alpha val="80000"/>
              </a:srgbClr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図プレースホルダー 5"/>
            <p:cNvSpPr txBox="1">
              <a:spLocks/>
            </p:cNvSpPr>
            <p:nvPr/>
          </p:nvSpPr>
          <p:spPr>
            <a:xfrm>
              <a:off x="2067923" y="3222046"/>
              <a:ext cx="4916413" cy="491641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28575" cmpd="sng">
              <a:solidFill>
                <a:srgbClr val="AE383F"/>
              </a:solidFill>
            </a:ln>
            <a:effectLst/>
          </p:spPr>
          <p:txBody>
            <a:bodyPr>
              <a:norm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kumimoji="1" lang="ja-JP" altLang="en-US" dirty="0"/>
            </a:p>
          </p:txBody>
        </p:sp>
        <p:sp>
          <p:nvSpPr>
            <p:cNvPr id="8" name="円/楕円 43"/>
            <p:cNvSpPr/>
            <p:nvPr/>
          </p:nvSpPr>
          <p:spPr>
            <a:xfrm>
              <a:off x="771779" y="3078030"/>
              <a:ext cx="864096" cy="864096"/>
            </a:xfrm>
            <a:prstGeom prst="ellipse">
              <a:avLst/>
            </a:prstGeom>
            <a:solidFill>
              <a:srgbClr val="34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44"/>
            <p:cNvSpPr/>
            <p:nvPr/>
          </p:nvSpPr>
          <p:spPr>
            <a:xfrm>
              <a:off x="2149865" y="3125836"/>
              <a:ext cx="432048" cy="432048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円/楕円 45"/>
            <p:cNvSpPr/>
            <p:nvPr/>
          </p:nvSpPr>
          <p:spPr>
            <a:xfrm>
              <a:off x="7300185" y="6347336"/>
              <a:ext cx="486995" cy="48699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632744" y="1682056"/>
            <a:ext cx="34821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本人性格热情开朗，待人友好为人诚实谦虚，工作勤奋认真负责，能吃苦耐劳尽职尽责有耐心。具有亲和力，平易近人善于与人沟通</a:t>
            </a:r>
          </a:p>
        </p:txBody>
      </p:sp>
      <p:sp>
        <p:nvSpPr>
          <p:cNvPr id="13" name="矩形 12"/>
          <p:cNvSpPr/>
          <p:nvPr/>
        </p:nvSpPr>
        <p:spPr>
          <a:xfrm>
            <a:off x="4514467" y="1385721"/>
            <a:ext cx="3477003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AE38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</a:t>
            </a:r>
          </a:p>
        </p:txBody>
      </p:sp>
      <p:sp>
        <p:nvSpPr>
          <p:cNvPr id="14" name="矩形 13"/>
          <p:cNvSpPr/>
          <p:nvPr/>
        </p:nvSpPr>
        <p:spPr>
          <a:xfrm>
            <a:off x="4632744" y="2878131"/>
            <a:ext cx="34821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本人性格热情开朗，待人友好为人诚实谦虚，工作勤奋认真负责，能吃苦耐劳尽职尽责有耐心。具有亲和力，平易近人善于与人沟通</a:t>
            </a:r>
          </a:p>
        </p:txBody>
      </p:sp>
      <p:sp>
        <p:nvSpPr>
          <p:cNvPr id="15" name="矩形 14"/>
          <p:cNvSpPr/>
          <p:nvPr/>
        </p:nvSpPr>
        <p:spPr>
          <a:xfrm>
            <a:off x="4514467" y="2581796"/>
            <a:ext cx="3477003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1551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</a:t>
            </a:r>
          </a:p>
        </p:txBody>
      </p:sp>
    </p:spTree>
    <p:extLst>
      <p:ext uri="{BB962C8B-B14F-4D97-AF65-F5344CB8AC3E}">
        <p14:creationId xmlns:p14="http://schemas.microsoft.com/office/powerpoint/2010/main" val="20396714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1480000">
            <a:off x="1957635" y="853298"/>
            <a:ext cx="5212812" cy="33764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balanced" dir="t">
              <a:rot lat="0" lon="0" rev="120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rot="60000">
            <a:off x="1965595" y="903826"/>
            <a:ext cx="5212812" cy="33764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balanced" dir="t">
              <a:rot lat="0" lon="0" rev="120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713" y="2031690"/>
            <a:ext cx="2772308" cy="290842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12626" y="2103698"/>
            <a:ext cx="1080120" cy="1080116"/>
            <a:chOff x="2555776" y="2123291"/>
            <a:chExt cx="641482" cy="641480"/>
          </a:xfrm>
        </p:grpSpPr>
        <p:sp>
          <p:nvSpPr>
            <p:cNvPr id="80" name="椭圆 79"/>
            <p:cNvSpPr/>
            <p:nvPr/>
          </p:nvSpPr>
          <p:spPr>
            <a:xfrm>
              <a:off x="2593837" y="2161352"/>
              <a:ext cx="565360" cy="565358"/>
            </a:xfrm>
            <a:prstGeom prst="ellipse">
              <a:avLst/>
            </a:pr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555776" y="2123291"/>
              <a:ext cx="641482" cy="64148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燕尾形 2"/>
          <p:cNvSpPr/>
          <p:nvPr/>
        </p:nvSpPr>
        <p:spPr>
          <a:xfrm>
            <a:off x="3936762" y="2689495"/>
            <a:ext cx="76967" cy="113516"/>
          </a:xfrm>
          <a:prstGeom prst="chevron">
            <a:avLst/>
          </a:prstGeom>
          <a:solidFill>
            <a:srgbClr val="AE383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36762" y="2571750"/>
            <a:ext cx="222795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959415" y="260775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工作设想</a:t>
            </a:r>
          </a:p>
        </p:txBody>
      </p:sp>
      <p:sp>
        <p:nvSpPr>
          <p:cNvPr id="32" name="燕尾形 31"/>
          <p:cNvSpPr/>
          <p:nvPr/>
        </p:nvSpPr>
        <p:spPr>
          <a:xfrm>
            <a:off x="4999396" y="2689495"/>
            <a:ext cx="76967" cy="113516"/>
          </a:xfrm>
          <a:prstGeom prst="chevron">
            <a:avLst/>
          </a:prstGeom>
          <a:solidFill>
            <a:srgbClr val="AE383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22049" y="260775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  <p:sp>
        <p:nvSpPr>
          <p:cNvPr id="34" name="燕尾形 33"/>
          <p:cNvSpPr/>
          <p:nvPr/>
        </p:nvSpPr>
        <p:spPr>
          <a:xfrm>
            <a:off x="3936762" y="2981639"/>
            <a:ext cx="76967" cy="113516"/>
          </a:xfrm>
          <a:prstGeom prst="chevron">
            <a:avLst/>
          </a:prstGeom>
          <a:solidFill>
            <a:srgbClr val="AE383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59415" y="2899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</a:p>
        </p:txBody>
      </p:sp>
      <p:sp>
        <p:nvSpPr>
          <p:cNvPr id="36" name="燕尾形 35"/>
          <p:cNvSpPr/>
          <p:nvPr/>
        </p:nvSpPr>
        <p:spPr>
          <a:xfrm>
            <a:off x="4999396" y="2981639"/>
            <a:ext cx="76967" cy="113516"/>
          </a:xfrm>
          <a:prstGeom prst="chevron">
            <a:avLst/>
          </a:prstGeom>
          <a:solidFill>
            <a:srgbClr val="AE383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22049" y="2899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完成步骤</a:t>
            </a:r>
          </a:p>
        </p:txBody>
      </p:sp>
      <p:sp>
        <p:nvSpPr>
          <p:cNvPr id="38" name="矩形 37"/>
          <p:cNvSpPr/>
          <p:nvPr/>
        </p:nvSpPr>
        <p:spPr>
          <a:xfrm>
            <a:off x="3959415" y="221462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</a:t>
            </a:r>
          </a:p>
        </p:txBody>
      </p:sp>
      <p:sp>
        <p:nvSpPr>
          <p:cNvPr id="39" name="矩形 38"/>
          <p:cNvSpPr/>
          <p:nvPr/>
        </p:nvSpPr>
        <p:spPr>
          <a:xfrm>
            <a:off x="5076056" y="2291567"/>
            <a:ext cx="113845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planning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21"/>
          <p:cNvSpPr>
            <a:spLocks noEditPoints="1" noChangeArrowheads="1"/>
          </p:cNvSpPr>
          <p:nvPr/>
        </p:nvSpPr>
        <p:spPr bwMode="auto">
          <a:xfrm>
            <a:off x="3049496" y="2439884"/>
            <a:ext cx="406380" cy="407744"/>
          </a:xfrm>
          <a:custGeom>
            <a:avLst/>
            <a:gdLst>
              <a:gd name="T0" fmla="*/ 1096813796 w 201"/>
              <a:gd name="T1" fmla="*/ 193258336 h 202"/>
              <a:gd name="T2" fmla="*/ 1041419303 w 201"/>
              <a:gd name="T3" fmla="*/ 242952262 h 202"/>
              <a:gd name="T4" fmla="*/ 869695431 w 201"/>
              <a:gd name="T5" fmla="*/ 71782205 h 202"/>
              <a:gd name="T6" fmla="*/ 925089925 w 201"/>
              <a:gd name="T7" fmla="*/ 22085928 h 202"/>
              <a:gd name="T8" fmla="*/ 991565200 w 201"/>
              <a:gd name="T9" fmla="*/ 16563859 h 202"/>
              <a:gd name="T10" fmla="*/ 1096813796 w 201"/>
              <a:gd name="T11" fmla="*/ 126998200 h 202"/>
              <a:gd name="T12" fmla="*/ 1096813796 w 201"/>
              <a:gd name="T13" fmla="*/ 193258336 h 202"/>
              <a:gd name="T14" fmla="*/ 637039029 w 201"/>
              <a:gd name="T15" fmla="*/ 646032792 h 202"/>
              <a:gd name="T16" fmla="*/ 465315158 w 201"/>
              <a:gd name="T17" fmla="*/ 474860385 h 202"/>
              <a:gd name="T18" fmla="*/ 847538575 w 201"/>
              <a:gd name="T19" fmla="*/ 99390203 h 202"/>
              <a:gd name="T20" fmla="*/ 1019262447 w 201"/>
              <a:gd name="T21" fmla="*/ 270560260 h 202"/>
              <a:gd name="T22" fmla="*/ 637039029 w 201"/>
              <a:gd name="T23" fmla="*/ 646032792 h 202"/>
              <a:gd name="T24" fmla="*/ 614879820 w 201"/>
              <a:gd name="T25" fmla="*/ 668118720 h 202"/>
              <a:gd name="T26" fmla="*/ 371144990 w 201"/>
              <a:gd name="T27" fmla="*/ 734378855 h 202"/>
              <a:gd name="T28" fmla="*/ 443158302 w 201"/>
              <a:gd name="T29" fmla="*/ 496948663 h 202"/>
              <a:gd name="T30" fmla="*/ 614879820 w 201"/>
              <a:gd name="T31" fmla="*/ 668118720 h 202"/>
              <a:gd name="T32" fmla="*/ 216039937 w 201"/>
              <a:gd name="T33" fmla="*/ 143562059 h 202"/>
              <a:gd name="T34" fmla="*/ 110788987 w 201"/>
              <a:gd name="T35" fmla="*/ 248474331 h 202"/>
              <a:gd name="T36" fmla="*/ 110788987 w 201"/>
              <a:gd name="T37" fmla="*/ 894504773 h 202"/>
              <a:gd name="T38" fmla="*/ 216039937 w 201"/>
              <a:gd name="T39" fmla="*/ 1004939115 h 202"/>
              <a:gd name="T40" fmla="*/ 864157394 w 201"/>
              <a:gd name="T41" fmla="*/ 1004939115 h 202"/>
              <a:gd name="T42" fmla="*/ 974946381 w 201"/>
              <a:gd name="T43" fmla="*/ 894504773 h 202"/>
              <a:gd name="T44" fmla="*/ 974946381 w 201"/>
              <a:gd name="T45" fmla="*/ 469338315 h 202"/>
              <a:gd name="T46" fmla="*/ 1085735368 w 201"/>
              <a:gd name="T47" fmla="*/ 364428393 h 202"/>
              <a:gd name="T48" fmla="*/ 1085735368 w 201"/>
              <a:gd name="T49" fmla="*/ 933156910 h 202"/>
              <a:gd name="T50" fmla="*/ 902933069 w 201"/>
              <a:gd name="T51" fmla="*/ 1115371107 h 202"/>
              <a:gd name="T52" fmla="*/ 177261909 w 201"/>
              <a:gd name="T53" fmla="*/ 1115371107 h 202"/>
              <a:gd name="T54" fmla="*/ 0 w 201"/>
              <a:gd name="T55" fmla="*/ 933156910 h 202"/>
              <a:gd name="T56" fmla="*/ 0 w 201"/>
              <a:gd name="T57" fmla="*/ 220866333 h 202"/>
              <a:gd name="T58" fmla="*/ 177261909 w 201"/>
              <a:gd name="T59" fmla="*/ 33130068 h 202"/>
              <a:gd name="T60" fmla="*/ 753368407 w 201"/>
              <a:gd name="T61" fmla="*/ 33130068 h 202"/>
              <a:gd name="T62" fmla="*/ 642577066 w 201"/>
              <a:gd name="T63" fmla="*/ 143562059 h 202"/>
              <a:gd name="T64" fmla="*/ 216039937 w 201"/>
              <a:gd name="T65" fmla="*/ 143562059 h 2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"/>
              <a:gd name="T100" fmla="*/ 0 h 202"/>
              <a:gd name="T101" fmla="*/ 201 w 201"/>
              <a:gd name="T102" fmla="*/ 202 h 20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20595" y="147188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DFMincho-SU" panose="02010609010101010101" pitchFamily="1" charset="-128"/>
                <a:ea typeface="DFMincho-SU" panose="02010609010101010101" pitchFamily="1" charset="-128"/>
              </a:rPr>
              <a:t>CONTENTS</a:t>
            </a:r>
          </a:p>
        </p:txBody>
      </p:sp>
      <p:sp>
        <p:nvSpPr>
          <p:cNvPr id="25" name="矩形 24"/>
          <p:cNvSpPr/>
          <p:nvPr/>
        </p:nvSpPr>
        <p:spPr>
          <a:xfrm>
            <a:off x="4159067" y="1124459"/>
            <a:ext cx="825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2671348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工作设想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22</a:t>
            </a:fld>
            <a:endParaRPr lang="en-US" dirty="0"/>
          </a:p>
        </p:txBody>
      </p:sp>
      <p:sp>
        <p:nvSpPr>
          <p:cNvPr id="5" name="Oval 5">
            <a:hlinkClick r:id="rId3"/>
          </p:cNvPr>
          <p:cNvSpPr/>
          <p:nvPr/>
        </p:nvSpPr>
        <p:spPr>
          <a:xfrm>
            <a:off x="978351" y="1383618"/>
            <a:ext cx="1268199" cy="1268199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>
            <a:solidFill>
              <a:srgbClr val="155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组合 3"/>
          <p:cNvGrpSpPr/>
          <p:nvPr/>
        </p:nvGrpSpPr>
        <p:grpSpPr>
          <a:xfrm>
            <a:off x="682810" y="2895786"/>
            <a:ext cx="1838325" cy="1034071"/>
            <a:chOff x="682810" y="2895786"/>
            <a:chExt cx="1838325" cy="1034071"/>
          </a:xfrm>
        </p:grpSpPr>
        <p:sp>
          <p:nvSpPr>
            <p:cNvPr id="6" name="Rectangle 10"/>
            <p:cNvSpPr/>
            <p:nvPr/>
          </p:nvSpPr>
          <p:spPr>
            <a:xfrm>
              <a:off x="682810" y="3255826"/>
              <a:ext cx="1838325" cy="674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lnSpc>
                  <a:spcPct val="120000"/>
                </a:lnSpc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</a:t>
              </a:r>
            </a:p>
          </p:txBody>
        </p:sp>
        <p:sp>
          <p:nvSpPr>
            <p:cNvPr id="7" name="TextBox 11"/>
            <p:cNvSpPr txBox="1"/>
            <p:nvPr/>
          </p:nvSpPr>
          <p:spPr>
            <a:xfrm>
              <a:off x="859023" y="2895786"/>
              <a:ext cx="1485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1400" b="1" dirty="0">
                  <a:solidFill>
                    <a:srgbClr val="1551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热情开朗</a:t>
              </a:r>
              <a:endParaRPr lang="en-US" sz="1400" b="1" dirty="0">
                <a:solidFill>
                  <a:srgbClr val="1551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Oval 6">
            <a:hlinkClick r:id="rId3"/>
          </p:cNvPr>
          <p:cNvSpPr/>
          <p:nvPr/>
        </p:nvSpPr>
        <p:spPr>
          <a:xfrm>
            <a:off x="2951384" y="1383618"/>
            <a:ext cx="1268199" cy="1268199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>
            <a:solidFill>
              <a:srgbClr val="AE38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组合 7"/>
          <p:cNvGrpSpPr/>
          <p:nvPr/>
        </p:nvGrpSpPr>
        <p:grpSpPr>
          <a:xfrm>
            <a:off x="2677345" y="2895786"/>
            <a:ext cx="1838325" cy="1034071"/>
            <a:chOff x="2677345" y="2895786"/>
            <a:chExt cx="1838325" cy="1034071"/>
          </a:xfrm>
        </p:grpSpPr>
        <p:sp>
          <p:nvSpPr>
            <p:cNvPr id="10" name="Rectangle 12"/>
            <p:cNvSpPr/>
            <p:nvPr/>
          </p:nvSpPr>
          <p:spPr>
            <a:xfrm>
              <a:off x="2677345" y="3255826"/>
              <a:ext cx="1838325" cy="674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lnSpc>
                  <a:spcPct val="120000"/>
                </a:lnSpc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</a:t>
              </a:r>
            </a:p>
          </p:txBody>
        </p:sp>
        <p:sp>
          <p:nvSpPr>
            <p:cNvPr id="11" name="TextBox 13"/>
            <p:cNvSpPr txBox="1"/>
            <p:nvPr/>
          </p:nvSpPr>
          <p:spPr>
            <a:xfrm>
              <a:off x="2853558" y="2895786"/>
              <a:ext cx="1485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1400" b="1" dirty="0">
                  <a:solidFill>
                    <a:srgbClr val="AE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热情开朗</a:t>
              </a:r>
              <a:endParaRPr lang="en-US" sz="1400" b="1" dirty="0">
                <a:solidFill>
                  <a:srgbClr val="AE38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" name="Oval 7">
            <a:hlinkClick r:id="rId3"/>
          </p:cNvPr>
          <p:cNvSpPr/>
          <p:nvPr/>
        </p:nvSpPr>
        <p:spPr>
          <a:xfrm>
            <a:off x="4917115" y="1396318"/>
            <a:ext cx="1268199" cy="1268199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28575">
            <a:solidFill>
              <a:srgbClr val="2C37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664578" y="2908486"/>
            <a:ext cx="1838325" cy="1034071"/>
            <a:chOff x="4664578" y="2908486"/>
            <a:chExt cx="1838325" cy="1034071"/>
          </a:xfrm>
        </p:grpSpPr>
        <p:sp>
          <p:nvSpPr>
            <p:cNvPr id="14" name="Rectangle 14"/>
            <p:cNvSpPr/>
            <p:nvPr/>
          </p:nvSpPr>
          <p:spPr>
            <a:xfrm>
              <a:off x="4664578" y="3268526"/>
              <a:ext cx="1838325" cy="674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lnSpc>
                  <a:spcPct val="120000"/>
                </a:lnSpc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840791" y="2908486"/>
              <a:ext cx="1485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1400" b="1" dirty="0">
                  <a:solidFill>
                    <a:srgbClr val="3441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热情开朗</a:t>
              </a:r>
              <a:endParaRPr lang="en-US" sz="1400" b="1" dirty="0">
                <a:solidFill>
                  <a:srgbClr val="34416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" name="Oval 8">
            <a:hlinkClick r:id="rId3"/>
          </p:cNvPr>
          <p:cNvSpPr/>
          <p:nvPr/>
        </p:nvSpPr>
        <p:spPr>
          <a:xfrm>
            <a:off x="6897451" y="1383618"/>
            <a:ext cx="1268199" cy="1268199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6666415" y="2895786"/>
            <a:ext cx="1838325" cy="1034071"/>
            <a:chOff x="6666415" y="2895786"/>
            <a:chExt cx="1838325" cy="1034071"/>
          </a:xfrm>
        </p:grpSpPr>
        <p:sp>
          <p:nvSpPr>
            <p:cNvPr id="18" name="Rectangle 16"/>
            <p:cNvSpPr/>
            <p:nvPr/>
          </p:nvSpPr>
          <p:spPr>
            <a:xfrm>
              <a:off x="6666415" y="3255826"/>
              <a:ext cx="1838325" cy="6740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lnSpc>
                  <a:spcPct val="120000"/>
                </a:lnSpc>
              </a:pP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</a:t>
              </a:r>
            </a:p>
          </p:txBody>
        </p:sp>
        <p:sp>
          <p:nvSpPr>
            <p:cNvPr id="19" name="TextBox 17"/>
            <p:cNvSpPr txBox="1"/>
            <p:nvPr/>
          </p:nvSpPr>
          <p:spPr>
            <a:xfrm>
              <a:off x="6842628" y="2895786"/>
              <a:ext cx="1485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热情开朗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3922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目标规划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23</a:t>
            </a:fld>
            <a:endParaRPr 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513954" y="1093774"/>
            <a:ext cx="6116092" cy="3015115"/>
            <a:chOff x="796168" y="2941607"/>
            <a:chExt cx="11151443" cy="5497446"/>
          </a:xfrm>
        </p:grpSpPr>
        <p:sp>
          <p:nvSpPr>
            <p:cNvPr id="5" name="正方形/長方形 46"/>
            <p:cNvSpPr/>
            <p:nvPr/>
          </p:nvSpPr>
          <p:spPr>
            <a:xfrm>
              <a:off x="3249206" y="3106725"/>
              <a:ext cx="720184" cy="47783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6" name="正方形/長方形 45"/>
            <p:cNvSpPr/>
            <p:nvPr/>
          </p:nvSpPr>
          <p:spPr>
            <a:xfrm>
              <a:off x="2246946" y="3106725"/>
              <a:ext cx="720184" cy="47783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7" name="正方形/長方形 44"/>
            <p:cNvSpPr/>
            <p:nvPr/>
          </p:nvSpPr>
          <p:spPr>
            <a:xfrm>
              <a:off x="1276988" y="3106725"/>
              <a:ext cx="720184" cy="47783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8" name="正方形/長方形 18"/>
            <p:cNvSpPr/>
            <p:nvPr/>
          </p:nvSpPr>
          <p:spPr>
            <a:xfrm>
              <a:off x="1440317" y="5631877"/>
              <a:ext cx="377371" cy="2253221"/>
            </a:xfrm>
            <a:prstGeom prst="rect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9" name="正方形/長方形 19"/>
            <p:cNvSpPr/>
            <p:nvPr/>
          </p:nvSpPr>
          <p:spPr>
            <a:xfrm>
              <a:off x="2426432" y="5088387"/>
              <a:ext cx="377371" cy="2796712"/>
            </a:xfrm>
            <a:prstGeom prst="rect">
              <a:avLst/>
            </a:pr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10" name="正方形/長方形 20"/>
            <p:cNvSpPr/>
            <p:nvPr/>
          </p:nvSpPr>
          <p:spPr>
            <a:xfrm>
              <a:off x="3412547" y="5869655"/>
              <a:ext cx="377371" cy="2015444"/>
            </a:xfrm>
            <a:prstGeom prst="rect">
              <a:avLst/>
            </a:prstGeom>
            <a:solidFill>
              <a:srgbClr val="34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grpSp>
          <p:nvGrpSpPr>
            <p:cNvPr id="11" name="グループ化 21"/>
            <p:cNvGrpSpPr/>
            <p:nvPr/>
          </p:nvGrpSpPr>
          <p:grpSpPr>
            <a:xfrm rot="16200000">
              <a:off x="1192051" y="4858740"/>
              <a:ext cx="873905" cy="873905"/>
              <a:chOff x="7403304" y="3284942"/>
              <a:chExt cx="873905" cy="873905"/>
            </a:xfrm>
          </p:grpSpPr>
          <p:sp>
            <p:nvSpPr>
              <p:cNvPr id="12" name="涙形 22"/>
              <p:cNvSpPr/>
              <p:nvPr/>
            </p:nvSpPr>
            <p:spPr>
              <a:xfrm rot="13500000">
                <a:off x="7403304" y="3284942"/>
                <a:ext cx="873905" cy="873905"/>
              </a:xfrm>
              <a:prstGeom prst="teardrop">
                <a:avLst/>
              </a:prstGeom>
              <a:solidFill>
                <a:srgbClr val="155193"/>
              </a:solidFill>
              <a:ln w="57150"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900" dirty="0"/>
              </a:p>
            </p:txBody>
          </p:sp>
          <p:sp>
            <p:nvSpPr>
              <p:cNvPr id="13" name="テキスト ボックス 23"/>
              <p:cNvSpPr txBox="1"/>
              <p:nvPr/>
            </p:nvSpPr>
            <p:spPr>
              <a:xfrm rot="5400000">
                <a:off x="7466963" y="3483405"/>
                <a:ext cx="731271" cy="476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solidFill>
                      <a:schemeClr val="bg1"/>
                    </a:solidFill>
                  </a:rPr>
                  <a:t>221</a:t>
                </a:r>
                <a:endParaRPr kumimoji="1" lang="ja-JP" altLang="en-US" sz="10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グループ化 24"/>
            <p:cNvGrpSpPr/>
            <p:nvPr/>
          </p:nvGrpSpPr>
          <p:grpSpPr>
            <a:xfrm rot="16200000">
              <a:off x="2178166" y="4214483"/>
              <a:ext cx="873905" cy="873905"/>
              <a:chOff x="7403304" y="3284942"/>
              <a:chExt cx="873905" cy="873905"/>
            </a:xfrm>
          </p:grpSpPr>
          <p:sp>
            <p:nvSpPr>
              <p:cNvPr id="15" name="涙形 25"/>
              <p:cNvSpPr/>
              <p:nvPr/>
            </p:nvSpPr>
            <p:spPr>
              <a:xfrm rot="13500000">
                <a:off x="7403304" y="3284942"/>
                <a:ext cx="873905" cy="873905"/>
              </a:xfrm>
              <a:prstGeom prst="teardrop">
                <a:avLst/>
              </a:prstGeom>
              <a:solidFill>
                <a:srgbClr val="AE383F"/>
              </a:solidFill>
              <a:ln w="57150"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900" dirty="0"/>
              </a:p>
            </p:txBody>
          </p:sp>
          <p:sp>
            <p:nvSpPr>
              <p:cNvPr id="16" name="テキスト ボックス 26"/>
              <p:cNvSpPr txBox="1"/>
              <p:nvPr/>
            </p:nvSpPr>
            <p:spPr>
              <a:xfrm rot="5400000">
                <a:off x="7466963" y="3483410"/>
                <a:ext cx="731271" cy="476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solidFill>
                      <a:schemeClr val="bg1"/>
                    </a:solidFill>
                  </a:rPr>
                  <a:t>330</a:t>
                </a:r>
                <a:endParaRPr kumimoji="1" lang="ja-JP" altLang="en-US" sz="10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グループ化 27"/>
            <p:cNvGrpSpPr/>
            <p:nvPr/>
          </p:nvGrpSpPr>
          <p:grpSpPr>
            <a:xfrm rot="16200000">
              <a:off x="3164281" y="5039732"/>
              <a:ext cx="873905" cy="873905"/>
              <a:chOff x="7403304" y="3284942"/>
              <a:chExt cx="873905" cy="873905"/>
            </a:xfrm>
          </p:grpSpPr>
          <p:sp>
            <p:nvSpPr>
              <p:cNvPr id="18" name="涙形 28"/>
              <p:cNvSpPr/>
              <p:nvPr/>
            </p:nvSpPr>
            <p:spPr>
              <a:xfrm rot="13500000">
                <a:off x="7403304" y="3284942"/>
                <a:ext cx="873905" cy="873905"/>
              </a:xfrm>
              <a:prstGeom prst="teardrop">
                <a:avLst/>
              </a:prstGeom>
              <a:solidFill>
                <a:srgbClr val="344162"/>
              </a:solidFill>
              <a:ln w="57150"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900" dirty="0"/>
              </a:p>
            </p:txBody>
          </p:sp>
          <p:sp>
            <p:nvSpPr>
              <p:cNvPr id="19" name="テキスト ボックス 29"/>
              <p:cNvSpPr txBox="1"/>
              <p:nvPr/>
            </p:nvSpPr>
            <p:spPr>
              <a:xfrm rot="5400000">
                <a:off x="7466963" y="3483407"/>
                <a:ext cx="731271" cy="476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solidFill>
                      <a:schemeClr val="bg1"/>
                    </a:solidFill>
                  </a:rPr>
                  <a:t>201</a:t>
                </a:r>
                <a:endParaRPr kumimoji="1" lang="ja-JP" altLang="en-US" sz="105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20" name="直線コネクタ 12"/>
            <p:cNvCxnSpPr/>
            <p:nvPr/>
          </p:nvCxnSpPr>
          <p:spPr>
            <a:xfrm>
              <a:off x="796168" y="7885099"/>
              <a:ext cx="3607888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テキスト ボックス 47"/>
            <p:cNvSpPr txBox="1"/>
            <p:nvPr/>
          </p:nvSpPr>
          <p:spPr>
            <a:xfrm>
              <a:off x="2136952" y="7934002"/>
              <a:ext cx="956324" cy="505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2014</a:t>
              </a:r>
              <a:endPara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正方形/長方形 48"/>
            <p:cNvSpPr/>
            <p:nvPr/>
          </p:nvSpPr>
          <p:spPr>
            <a:xfrm>
              <a:off x="7009354" y="3106724"/>
              <a:ext cx="720184" cy="47783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23" name="正方形/長方形 49"/>
            <p:cNvSpPr/>
            <p:nvPr/>
          </p:nvSpPr>
          <p:spPr>
            <a:xfrm>
              <a:off x="6007094" y="3106724"/>
              <a:ext cx="720184" cy="47783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24" name="正方形/長方形 50"/>
            <p:cNvSpPr/>
            <p:nvPr/>
          </p:nvSpPr>
          <p:spPr>
            <a:xfrm>
              <a:off x="5037136" y="3106724"/>
              <a:ext cx="720184" cy="47783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25" name="正方形/長方形 51"/>
            <p:cNvSpPr/>
            <p:nvPr/>
          </p:nvSpPr>
          <p:spPr>
            <a:xfrm>
              <a:off x="5200465" y="4382534"/>
              <a:ext cx="377371" cy="3502564"/>
            </a:xfrm>
            <a:prstGeom prst="rect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26" name="正方形/長方形 52"/>
            <p:cNvSpPr/>
            <p:nvPr/>
          </p:nvSpPr>
          <p:spPr>
            <a:xfrm>
              <a:off x="6186580" y="4629090"/>
              <a:ext cx="377371" cy="3256008"/>
            </a:xfrm>
            <a:prstGeom prst="rect">
              <a:avLst/>
            </a:pr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27" name="正方形/長方形 53"/>
            <p:cNvSpPr/>
            <p:nvPr/>
          </p:nvSpPr>
          <p:spPr>
            <a:xfrm>
              <a:off x="7172695" y="5631877"/>
              <a:ext cx="377371" cy="2253221"/>
            </a:xfrm>
            <a:prstGeom prst="rect">
              <a:avLst/>
            </a:prstGeom>
            <a:solidFill>
              <a:srgbClr val="34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grpSp>
          <p:nvGrpSpPr>
            <p:cNvPr id="28" name="グループ化 54"/>
            <p:cNvGrpSpPr/>
            <p:nvPr/>
          </p:nvGrpSpPr>
          <p:grpSpPr>
            <a:xfrm rot="16200000">
              <a:off x="4952199" y="3609398"/>
              <a:ext cx="873905" cy="873905"/>
              <a:chOff x="7403304" y="3284942"/>
              <a:chExt cx="873905" cy="873905"/>
            </a:xfrm>
          </p:grpSpPr>
          <p:sp>
            <p:nvSpPr>
              <p:cNvPr id="29" name="涙形 55"/>
              <p:cNvSpPr/>
              <p:nvPr/>
            </p:nvSpPr>
            <p:spPr>
              <a:xfrm rot="13500000">
                <a:off x="7403304" y="3284942"/>
                <a:ext cx="873905" cy="873905"/>
              </a:xfrm>
              <a:prstGeom prst="teardrop">
                <a:avLst/>
              </a:prstGeom>
              <a:solidFill>
                <a:srgbClr val="155193"/>
              </a:solidFill>
              <a:ln w="57150"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900" dirty="0"/>
              </a:p>
            </p:txBody>
          </p:sp>
          <p:sp>
            <p:nvSpPr>
              <p:cNvPr id="30" name="テキスト ボックス 56"/>
              <p:cNvSpPr txBox="1"/>
              <p:nvPr/>
            </p:nvSpPr>
            <p:spPr>
              <a:xfrm rot="5400000">
                <a:off x="7466963" y="3483407"/>
                <a:ext cx="731271" cy="476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solidFill>
                      <a:schemeClr val="bg1"/>
                    </a:solidFill>
                  </a:rPr>
                  <a:t>366</a:t>
                </a:r>
                <a:endParaRPr kumimoji="1" lang="ja-JP" altLang="en-US" sz="10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1" name="グループ化 57"/>
            <p:cNvGrpSpPr/>
            <p:nvPr/>
          </p:nvGrpSpPr>
          <p:grpSpPr>
            <a:xfrm rot="16200000">
              <a:off x="5938314" y="3777530"/>
              <a:ext cx="873905" cy="873905"/>
              <a:chOff x="7403304" y="3284942"/>
              <a:chExt cx="873905" cy="873905"/>
            </a:xfrm>
          </p:grpSpPr>
          <p:sp>
            <p:nvSpPr>
              <p:cNvPr id="32" name="涙形 58"/>
              <p:cNvSpPr/>
              <p:nvPr/>
            </p:nvSpPr>
            <p:spPr>
              <a:xfrm rot="13500000">
                <a:off x="7403304" y="3284942"/>
                <a:ext cx="873905" cy="873905"/>
              </a:xfrm>
              <a:prstGeom prst="teardrop">
                <a:avLst/>
              </a:prstGeom>
              <a:solidFill>
                <a:srgbClr val="AE383F"/>
              </a:solidFill>
              <a:ln w="57150"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900" dirty="0"/>
              </a:p>
            </p:txBody>
          </p:sp>
          <p:sp>
            <p:nvSpPr>
              <p:cNvPr id="33" name="テキスト ボックス 59"/>
              <p:cNvSpPr txBox="1"/>
              <p:nvPr/>
            </p:nvSpPr>
            <p:spPr>
              <a:xfrm rot="5400000">
                <a:off x="7466963" y="3483407"/>
                <a:ext cx="731271" cy="476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solidFill>
                      <a:schemeClr val="bg1"/>
                    </a:solidFill>
                  </a:rPr>
                  <a:t>352</a:t>
                </a:r>
                <a:endParaRPr kumimoji="1" lang="ja-JP" altLang="en-US" sz="10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グループ化 60"/>
            <p:cNvGrpSpPr/>
            <p:nvPr/>
          </p:nvGrpSpPr>
          <p:grpSpPr>
            <a:xfrm rot="16200000">
              <a:off x="6924429" y="4810084"/>
              <a:ext cx="873905" cy="873905"/>
              <a:chOff x="7403304" y="3284942"/>
              <a:chExt cx="873905" cy="873905"/>
            </a:xfrm>
          </p:grpSpPr>
          <p:sp>
            <p:nvSpPr>
              <p:cNvPr id="35" name="涙形 61"/>
              <p:cNvSpPr/>
              <p:nvPr/>
            </p:nvSpPr>
            <p:spPr>
              <a:xfrm rot="13500000">
                <a:off x="7403304" y="3284942"/>
                <a:ext cx="873905" cy="873905"/>
              </a:xfrm>
              <a:prstGeom prst="teardrop">
                <a:avLst/>
              </a:prstGeom>
              <a:solidFill>
                <a:srgbClr val="344162"/>
              </a:solidFill>
              <a:ln w="57150"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900" dirty="0"/>
              </a:p>
            </p:txBody>
          </p:sp>
          <p:sp>
            <p:nvSpPr>
              <p:cNvPr id="36" name="テキスト ボックス 62"/>
              <p:cNvSpPr txBox="1"/>
              <p:nvPr/>
            </p:nvSpPr>
            <p:spPr>
              <a:xfrm rot="5400000">
                <a:off x="7466963" y="3483407"/>
                <a:ext cx="731271" cy="476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solidFill>
                      <a:schemeClr val="bg1"/>
                    </a:solidFill>
                  </a:rPr>
                  <a:t>225</a:t>
                </a:r>
                <a:endParaRPr kumimoji="1" lang="ja-JP" altLang="en-US" sz="105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37" name="直線コネクタ 63"/>
            <p:cNvCxnSpPr/>
            <p:nvPr/>
          </p:nvCxnSpPr>
          <p:spPr>
            <a:xfrm>
              <a:off x="4556316" y="7885098"/>
              <a:ext cx="3607888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テキスト ボックス 64"/>
            <p:cNvSpPr txBox="1"/>
            <p:nvPr/>
          </p:nvSpPr>
          <p:spPr>
            <a:xfrm>
              <a:off x="5897100" y="7934002"/>
              <a:ext cx="956324" cy="505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2016</a:t>
              </a:r>
              <a:endPara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正方形/長方形 65"/>
            <p:cNvSpPr/>
            <p:nvPr/>
          </p:nvSpPr>
          <p:spPr>
            <a:xfrm>
              <a:off x="10792761" y="3106725"/>
              <a:ext cx="720184" cy="47783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40" name="正方形/長方形 66"/>
            <p:cNvSpPr/>
            <p:nvPr/>
          </p:nvSpPr>
          <p:spPr>
            <a:xfrm>
              <a:off x="9790501" y="3106725"/>
              <a:ext cx="720184" cy="47783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41" name="正方形/長方形 67"/>
            <p:cNvSpPr/>
            <p:nvPr/>
          </p:nvSpPr>
          <p:spPr>
            <a:xfrm>
              <a:off x="8820543" y="3106725"/>
              <a:ext cx="720184" cy="47783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42" name="正方形/長方形 68"/>
            <p:cNvSpPr/>
            <p:nvPr/>
          </p:nvSpPr>
          <p:spPr>
            <a:xfrm>
              <a:off x="8983872" y="4420597"/>
              <a:ext cx="377371" cy="3464502"/>
            </a:xfrm>
            <a:prstGeom prst="rect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43" name="正方形/長方形 69"/>
            <p:cNvSpPr/>
            <p:nvPr/>
          </p:nvSpPr>
          <p:spPr>
            <a:xfrm>
              <a:off x="9969987" y="3815511"/>
              <a:ext cx="377371" cy="4069588"/>
            </a:xfrm>
            <a:prstGeom prst="rect">
              <a:avLst/>
            </a:pr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sp>
          <p:nvSpPr>
            <p:cNvPr id="44" name="正方形/長方形 70"/>
            <p:cNvSpPr/>
            <p:nvPr/>
          </p:nvSpPr>
          <p:spPr>
            <a:xfrm>
              <a:off x="10956102" y="6303949"/>
              <a:ext cx="377371" cy="1581149"/>
            </a:xfrm>
            <a:prstGeom prst="rect">
              <a:avLst/>
            </a:prstGeom>
            <a:solidFill>
              <a:srgbClr val="34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/>
            </a:p>
          </p:txBody>
        </p:sp>
        <p:grpSp>
          <p:nvGrpSpPr>
            <p:cNvPr id="45" name="グループ化 71"/>
            <p:cNvGrpSpPr/>
            <p:nvPr/>
          </p:nvGrpSpPr>
          <p:grpSpPr>
            <a:xfrm rot="16200000">
              <a:off x="8735605" y="3546464"/>
              <a:ext cx="873905" cy="873905"/>
              <a:chOff x="7403304" y="3284942"/>
              <a:chExt cx="873905" cy="873905"/>
            </a:xfrm>
          </p:grpSpPr>
          <p:sp>
            <p:nvSpPr>
              <p:cNvPr id="46" name="涙形 72"/>
              <p:cNvSpPr/>
              <p:nvPr/>
            </p:nvSpPr>
            <p:spPr>
              <a:xfrm rot="13500000">
                <a:off x="7403304" y="3284942"/>
                <a:ext cx="873905" cy="873905"/>
              </a:xfrm>
              <a:prstGeom prst="teardrop">
                <a:avLst/>
              </a:prstGeom>
              <a:solidFill>
                <a:srgbClr val="155193"/>
              </a:solidFill>
              <a:ln w="57150"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900" dirty="0"/>
              </a:p>
            </p:txBody>
          </p:sp>
          <p:sp>
            <p:nvSpPr>
              <p:cNvPr id="47" name="テキスト ボックス 73"/>
              <p:cNvSpPr txBox="1"/>
              <p:nvPr/>
            </p:nvSpPr>
            <p:spPr>
              <a:xfrm rot="5400000">
                <a:off x="7466963" y="3483407"/>
                <a:ext cx="731271" cy="476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solidFill>
                      <a:schemeClr val="bg1"/>
                    </a:solidFill>
                  </a:rPr>
                  <a:t>370</a:t>
                </a:r>
                <a:endParaRPr kumimoji="1" lang="ja-JP" altLang="en-US" sz="10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8" name="グループ化 74"/>
            <p:cNvGrpSpPr/>
            <p:nvPr/>
          </p:nvGrpSpPr>
          <p:grpSpPr>
            <a:xfrm rot="16200000">
              <a:off x="9721720" y="2941607"/>
              <a:ext cx="873905" cy="873905"/>
              <a:chOff x="7403304" y="3284942"/>
              <a:chExt cx="873905" cy="873905"/>
            </a:xfrm>
          </p:grpSpPr>
          <p:sp>
            <p:nvSpPr>
              <p:cNvPr id="49" name="涙形 75"/>
              <p:cNvSpPr/>
              <p:nvPr/>
            </p:nvSpPr>
            <p:spPr>
              <a:xfrm rot="13500000">
                <a:off x="7403304" y="3284942"/>
                <a:ext cx="873905" cy="873905"/>
              </a:xfrm>
              <a:prstGeom prst="teardrop">
                <a:avLst/>
              </a:prstGeom>
              <a:solidFill>
                <a:srgbClr val="AE383F"/>
              </a:solidFill>
              <a:ln w="57150"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900" dirty="0"/>
              </a:p>
            </p:txBody>
          </p:sp>
          <p:sp>
            <p:nvSpPr>
              <p:cNvPr id="50" name="テキスト ボックス 76"/>
              <p:cNvSpPr txBox="1"/>
              <p:nvPr/>
            </p:nvSpPr>
            <p:spPr>
              <a:xfrm rot="5400000">
                <a:off x="7466963" y="3483407"/>
                <a:ext cx="731271" cy="476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solidFill>
                      <a:schemeClr val="bg1"/>
                    </a:solidFill>
                  </a:rPr>
                  <a:t>398</a:t>
                </a:r>
                <a:endParaRPr kumimoji="1" lang="ja-JP" altLang="en-US" sz="10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1" name="グループ化 77"/>
            <p:cNvGrpSpPr/>
            <p:nvPr/>
          </p:nvGrpSpPr>
          <p:grpSpPr>
            <a:xfrm rot="16200000">
              <a:off x="10707835" y="5472126"/>
              <a:ext cx="873905" cy="873905"/>
              <a:chOff x="7403304" y="3284942"/>
              <a:chExt cx="873905" cy="873905"/>
            </a:xfrm>
          </p:grpSpPr>
          <p:sp>
            <p:nvSpPr>
              <p:cNvPr id="52" name="涙形 78"/>
              <p:cNvSpPr/>
              <p:nvPr/>
            </p:nvSpPr>
            <p:spPr>
              <a:xfrm rot="13500000">
                <a:off x="7403304" y="3284942"/>
                <a:ext cx="873905" cy="873905"/>
              </a:xfrm>
              <a:prstGeom prst="teardrop">
                <a:avLst/>
              </a:prstGeom>
              <a:solidFill>
                <a:srgbClr val="344162"/>
              </a:solidFill>
              <a:ln w="57150"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900" dirty="0"/>
              </a:p>
            </p:txBody>
          </p:sp>
          <p:sp>
            <p:nvSpPr>
              <p:cNvPr id="53" name="テキスト ボックス 79"/>
              <p:cNvSpPr txBox="1"/>
              <p:nvPr/>
            </p:nvSpPr>
            <p:spPr>
              <a:xfrm rot="5400000">
                <a:off x="7466963" y="3483403"/>
                <a:ext cx="731271" cy="476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1050" dirty="0">
                    <a:solidFill>
                      <a:schemeClr val="bg1"/>
                    </a:solidFill>
                  </a:rPr>
                  <a:t>179</a:t>
                </a:r>
                <a:endParaRPr kumimoji="1" lang="ja-JP" altLang="en-US" sz="105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54" name="直線コネクタ 80"/>
            <p:cNvCxnSpPr/>
            <p:nvPr/>
          </p:nvCxnSpPr>
          <p:spPr>
            <a:xfrm>
              <a:off x="8339723" y="7885099"/>
              <a:ext cx="3607888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テキスト ボックス 81"/>
            <p:cNvSpPr txBox="1"/>
            <p:nvPr/>
          </p:nvSpPr>
          <p:spPr>
            <a:xfrm>
              <a:off x="9680507" y="7934002"/>
              <a:ext cx="956324" cy="505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2018</a:t>
              </a:r>
              <a:endParaRPr kumimoji="1" lang="ja-JP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2437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市场分析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24</a:t>
            </a:fld>
            <a:endParaRPr lang="en-US" dirty="0"/>
          </a:p>
        </p:txBody>
      </p:sp>
      <p:sp>
        <p:nvSpPr>
          <p:cNvPr id="192" name="Rectangle 3"/>
          <p:cNvSpPr txBox="1">
            <a:spLocks noChangeArrowheads="1"/>
          </p:cNvSpPr>
          <p:nvPr/>
        </p:nvSpPr>
        <p:spPr bwMode="auto">
          <a:xfrm>
            <a:off x="4842731" y="1891984"/>
            <a:ext cx="3125920" cy="553998"/>
          </a:xfrm>
          <a:prstGeom prst="rect">
            <a:avLst/>
          </a:prstGeom>
        </p:spPr>
        <p:txBody>
          <a:bodyPr wrap="square" lIns="0" tIns="0" rIns="0" bIns="0" anchor="t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lnSpc>
                <a:spcPct val="120000"/>
              </a:lnSpc>
              <a:defRPr/>
            </a:pPr>
            <a:r>
              <a:rPr kumimoji="1"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本人性格热情开朗，待人友好为人诚实谦虚，工作勤奋认真负责，能吃苦耐劳尽职尽责有耐心。具有亲和力，平易近人善于与人沟通</a:t>
            </a:r>
          </a:p>
        </p:txBody>
      </p:sp>
      <p:sp>
        <p:nvSpPr>
          <p:cNvPr id="193" name="Rectangle 3"/>
          <p:cNvSpPr txBox="1">
            <a:spLocks noChangeArrowheads="1"/>
          </p:cNvSpPr>
          <p:nvPr/>
        </p:nvSpPr>
        <p:spPr bwMode="auto">
          <a:xfrm>
            <a:off x="4842731" y="1334743"/>
            <a:ext cx="3125920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dist">
              <a:defRPr/>
            </a:pPr>
            <a:r>
              <a:rPr lang="zh-CN" altLang="en-US" b="1" dirty="0">
                <a:solidFill>
                  <a:srgbClr val="AE38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本人性格热情开朗，待人友好</a:t>
            </a:r>
            <a:endParaRPr lang="en-US" altLang="ko-KR" b="1" dirty="0">
              <a:solidFill>
                <a:srgbClr val="AE383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94" name="직선 연결선 165"/>
          <p:cNvCxnSpPr/>
          <p:nvPr/>
        </p:nvCxnSpPr>
        <p:spPr>
          <a:xfrm>
            <a:off x="4842731" y="1131590"/>
            <a:ext cx="3125920" cy="0"/>
          </a:xfrm>
          <a:prstGeom prst="line">
            <a:avLst/>
          </a:prstGeom>
          <a:ln w="57150">
            <a:solidFill>
              <a:srgbClr val="344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직선 연결선 166"/>
          <p:cNvCxnSpPr/>
          <p:nvPr/>
        </p:nvCxnSpPr>
        <p:spPr>
          <a:xfrm>
            <a:off x="4842731" y="1768143"/>
            <a:ext cx="3125920" cy="0"/>
          </a:xfrm>
          <a:prstGeom prst="line">
            <a:avLst/>
          </a:prstGeom>
          <a:ln w="12700">
            <a:solidFill>
              <a:srgbClr val="222D4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6" name="표 1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518595"/>
              </p:ext>
            </p:extLst>
          </p:nvPr>
        </p:nvGraphicFramePr>
        <p:xfrm>
          <a:off x="4842731" y="2561861"/>
          <a:ext cx="3125921" cy="1571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77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7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03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03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4210">
                <a:tc>
                  <a:txBody>
                    <a:bodyPr/>
                    <a:lstStyle/>
                    <a:p>
                      <a:pPr algn="l" latinLnBrk="1"/>
                      <a:endParaRPr lang="en-US" altLang="ko-KR" sz="9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8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8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41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4162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9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4162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9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41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9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01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9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9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9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9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02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9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9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9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421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9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03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9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9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97" name="图片 196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16" y="1076457"/>
            <a:ext cx="3193505" cy="294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771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/>
      <p:bldP spid="19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完成步骤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25</a:t>
            </a:fld>
            <a:endParaRPr lang="en-US" dirty="0"/>
          </a:p>
        </p:txBody>
      </p:sp>
      <p:grpSp>
        <p:nvGrpSpPr>
          <p:cNvPr id="43" name="组合 42"/>
          <p:cNvGrpSpPr/>
          <p:nvPr/>
        </p:nvGrpSpPr>
        <p:grpSpPr>
          <a:xfrm>
            <a:off x="0" y="1491630"/>
            <a:ext cx="9144000" cy="1441593"/>
            <a:chOff x="1" y="3307951"/>
            <a:chExt cx="18286412" cy="2882935"/>
          </a:xfrm>
        </p:grpSpPr>
        <p:sp>
          <p:nvSpPr>
            <p:cNvPr id="20" name="正方形/長方形 9"/>
            <p:cNvSpPr/>
            <p:nvPr/>
          </p:nvSpPr>
          <p:spPr>
            <a:xfrm>
              <a:off x="1" y="3775955"/>
              <a:ext cx="18286412" cy="1947863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二等辺三角形 7"/>
            <p:cNvSpPr/>
            <p:nvPr/>
          </p:nvSpPr>
          <p:spPr>
            <a:xfrm>
              <a:off x="8043640" y="3307951"/>
              <a:ext cx="945094" cy="467072"/>
            </a:xfrm>
            <a:custGeom>
              <a:avLst/>
              <a:gdLst/>
              <a:ahLst/>
              <a:cxnLst/>
              <a:rect l="l" t="t" r="r" b="b"/>
              <a:pathLst>
                <a:path w="945094" h="467072">
                  <a:moveTo>
                    <a:pt x="467072" y="0"/>
                  </a:moveTo>
                  <a:lnTo>
                    <a:pt x="945094" y="467072"/>
                  </a:lnTo>
                  <a:lnTo>
                    <a:pt x="0" y="467072"/>
                  </a:lnTo>
                  <a:close/>
                </a:path>
              </a:pathLst>
            </a:custGeom>
            <a:solidFill>
              <a:srgbClr val="6B23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二等辺三角形 33"/>
            <p:cNvSpPr/>
            <p:nvPr/>
          </p:nvSpPr>
          <p:spPr>
            <a:xfrm rot="10800000">
              <a:off x="3503785" y="5722886"/>
              <a:ext cx="951623" cy="468000"/>
            </a:xfrm>
            <a:custGeom>
              <a:avLst/>
              <a:gdLst/>
              <a:ahLst/>
              <a:cxnLst/>
              <a:rect l="l" t="t" r="r" b="b"/>
              <a:pathLst>
                <a:path w="951623" h="468000">
                  <a:moveTo>
                    <a:pt x="951623" y="468000"/>
                  </a:moveTo>
                  <a:lnTo>
                    <a:pt x="0" y="468000"/>
                  </a:lnTo>
                  <a:lnTo>
                    <a:pt x="269575" y="198426"/>
                  </a:lnTo>
                  <a:lnTo>
                    <a:pt x="472652" y="0"/>
                  </a:lnTo>
                  <a:close/>
                </a:path>
              </a:pathLst>
            </a:custGeom>
            <a:solidFill>
              <a:srgbClr val="6B23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二等辺三角形 7"/>
            <p:cNvSpPr/>
            <p:nvPr/>
          </p:nvSpPr>
          <p:spPr>
            <a:xfrm>
              <a:off x="10853552" y="3307951"/>
              <a:ext cx="945094" cy="467072"/>
            </a:xfrm>
            <a:custGeom>
              <a:avLst/>
              <a:gdLst/>
              <a:ahLst/>
              <a:cxnLst/>
              <a:rect l="l" t="t" r="r" b="b"/>
              <a:pathLst>
                <a:path w="945094" h="467072">
                  <a:moveTo>
                    <a:pt x="467072" y="0"/>
                  </a:moveTo>
                  <a:lnTo>
                    <a:pt x="945094" y="467072"/>
                  </a:lnTo>
                  <a:lnTo>
                    <a:pt x="0" y="467072"/>
                  </a:lnTo>
                  <a:close/>
                </a:path>
              </a:pathLst>
            </a:custGeom>
            <a:solidFill>
              <a:srgbClr val="2C3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二等辺三角形 33"/>
            <p:cNvSpPr/>
            <p:nvPr/>
          </p:nvSpPr>
          <p:spPr>
            <a:xfrm rot="10800000">
              <a:off x="6313697" y="5722886"/>
              <a:ext cx="951623" cy="468000"/>
            </a:xfrm>
            <a:custGeom>
              <a:avLst/>
              <a:gdLst/>
              <a:ahLst/>
              <a:cxnLst/>
              <a:rect l="l" t="t" r="r" b="b"/>
              <a:pathLst>
                <a:path w="951623" h="468000">
                  <a:moveTo>
                    <a:pt x="951623" y="468000"/>
                  </a:moveTo>
                  <a:lnTo>
                    <a:pt x="0" y="468000"/>
                  </a:lnTo>
                  <a:lnTo>
                    <a:pt x="269575" y="198426"/>
                  </a:lnTo>
                  <a:lnTo>
                    <a:pt x="472652" y="0"/>
                  </a:lnTo>
                  <a:close/>
                </a:path>
              </a:pathLst>
            </a:custGeom>
            <a:solidFill>
              <a:srgbClr val="2C3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二等辺三角形 7"/>
            <p:cNvSpPr/>
            <p:nvPr/>
          </p:nvSpPr>
          <p:spPr>
            <a:xfrm>
              <a:off x="13663464" y="3307951"/>
              <a:ext cx="945094" cy="467072"/>
            </a:xfrm>
            <a:custGeom>
              <a:avLst/>
              <a:gdLst/>
              <a:ahLst/>
              <a:cxnLst/>
              <a:rect l="l" t="t" r="r" b="b"/>
              <a:pathLst>
                <a:path w="945094" h="467072">
                  <a:moveTo>
                    <a:pt x="467072" y="0"/>
                  </a:moveTo>
                  <a:lnTo>
                    <a:pt x="945094" y="467072"/>
                  </a:lnTo>
                  <a:lnTo>
                    <a:pt x="0" y="46707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二等辺三角形 33"/>
            <p:cNvSpPr/>
            <p:nvPr/>
          </p:nvSpPr>
          <p:spPr>
            <a:xfrm rot="10800000">
              <a:off x="9123609" y="5722886"/>
              <a:ext cx="951623" cy="468000"/>
            </a:xfrm>
            <a:custGeom>
              <a:avLst/>
              <a:gdLst/>
              <a:ahLst/>
              <a:cxnLst/>
              <a:rect l="l" t="t" r="r" b="b"/>
              <a:pathLst>
                <a:path w="951623" h="468000">
                  <a:moveTo>
                    <a:pt x="951623" y="468000"/>
                  </a:moveTo>
                  <a:lnTo>
                    <a:pt x="0" y="468000"/>
                  </a:lnTo>
                  <a:lnTo>
                    <a:pt x="269575" y="198426"/>
                  </a:lnTo>
                  <a:lnTo>
                    <a:pt x="472652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二等辺三角形 7"/>
            <p:cNvSpPr/>
            <p:nvPr/>
          </p:nvSpPr>
          <p:spPr>
            <a:xfrm>
              <a:off x="16473376" y="3307951"/>
              <a:ext cx="945094" cy="467072"/>
            </a:xfrm>
            <a:custGeom>
              <a:avLst/>
              <a:gdLst/>
              <a:ahLst/>
              <a:cxnLst/>
              <a:rect l="l" t="t" r="r" b="b"/>
              <a:pathLst>
                <a:path w="945094" h="467072">
                  <a:moveTo>
                    <a:pt x="467072" y="0"/>
                  </a:moveTo>
                  <a:lnTo>
                    <a:pt x="945094" y="467072"/>
                  </a:lnTo>
                  <a:lnTo>
                    <a:pt x="0" y="467072"/>
                  </a:lnTo>
                  <a:close/>
                </a:path>
              </a:pathLst>
            </a:custGeom>
            <a:solidFill>
              <a:srgbClr val="0E3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二等辺三角形 33"/>
            <p:cNvSpPr/>
            <p:nvPr/>
          </p:nvSpPr>
          <p:spPr>
            <a:xfrm rot="10800000">
              <a:off x="11933521" y="5722886"/>
              <a:ext cx="951623" cy="468000"/>
            </a:xfrm>
            <a:custGeom>
              <a:avLst/>
              <a:gdLst/>
              <a:ahLst/>
              <a:cxnLst/>
              <a:rect l="l" t="t" r="r" b="b"/>
              <a:pathLst>
                <a:path w="951623" h="468000">
                  <a:moveTo>
                    <a:pt x="951623" y="468000"/>
                  </a:moveTo>
                  <a:lnTo>
                    <a:pt x="0" y="468000"/>
                  </a:lnTo>
                  <a:lnTo>
                    <a:pt x="269575" y="198426"/>
                  </a:lnTo>
                  <a:lnTo>
                    <a:pt x="472652" y="0"/>
                  </a:lnTo>
                  <a:close/>
                </a:path>
              </a:pathLst>
            </a:custGeom>
            <a:solidFill>
              <a:srgbClr val="0E3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二等辺三角形 7"/>
            <p:cNvSpPr/>
            <p:nvPr/>
          </p:nvSpPr>
          <p:spPr>
            <a:xfrm>
              <a:off x="5233728" y="3307951"/>
              <a:ext cx="945094" cy="467072"/>
            </a:xfrm>
            <a:custGeom>
              <a:avLst/>
              <a:gdLst/>
              <a:ahLst/>
              <a:cxnLst/>
              <a:rect l="l" t="t" r="r" b="b"/>
              <a:pathLst>
                <a:path w="945094" h="467072">
                  <a:moveTo>
                    <a:pt x="467072" y="0"/>
                  </a:moveTo>
                  <a:lnTo>
                    <a:pt x="945094" y="467072"/>
                  </a:lnTo>
                  <a:lnTo>
                    <a:pt x="0" y="467072"/>
                  </a:lnTo>
                  <a:close/>
                </a:path>
              </a:pathLst>
            </a:custGeom>
            <a:solidFill>
              <a:srgbClr val="0E3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二等辺三角形 33"/>
            <p:cNvSpPr/>
            <p:nvPr/>
          </p:nvSpPr>
          <p:spPr>
            <a:xfrm rot="10800000">
              <a:off x="693873" y="5722886"/>
              <a:ext cx="951623" cy="468000"/>
            </a:xfrm>
            <a:custGeom>
              <a:avLst/>
              <a:gdLst/>
              <a:ahLst/>
              <a:cxnLst/>
              <a:rect l="l" t="t" r="r" b="b"/>
              <a:pathLst>
                <a:path w="951623" h="468000">
                  <a:moveTo>
                    <a:pt x="951623" y="468000"/>
                  </a:moveTo>
                  <a:lnTo>
                    <a:pt x="0" y="468000"/>
                  </a:lnTo>
                  <a:lnTo>
                    <a:pt x="269575" y="198426"/>
                  </a:lnTo>
                  <a:lnTo>
                    <a:pt x="472652" y="0"/>
                  </a:lnTo>
                  <a:close/>
                </a:path>
              </a:pathLst>
            </a:custGeom>
            <a:solidFill>
              <a:srgbClr val="0E3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正方形/長方形 6"/>
            <p:cNvSpPr/>
            <p:nvPr/>
          </p:nvSpPr>
          <p:spPr>
            <a:xfrm rot="18900000">
              <a:off x="3617978" y="4163864"/>
              <a:ext cx="5248576" cy="1170179"/>
            </a:xfrm>
            <a:custGeom>
              <a:avLst/>
              <a:gdLst/>
              <a:ahLst/>
              <a:cxnLst/>
              <a:rect l="l" t="t" r="r" b="b"/>
              <a:pathLst>
                <a:path w="5248576" h="1170179">
                  <a:moveTo>
                    <a:pt x="4078397" y="0"/>
                  </a:moveTo>
                  <a:lnTo>
                    <a:pt x="5248576" y="1170179"/>
                  </a:lnTo>
                  <a:lnTo>
                    <a:pt x="1170178" y="1170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38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正方形/長方形 6"/>
            <p:cNvSpPr/>
            <p:nvPr/>
          </p:nvSpPr>
          <p:spPr>
            <a:xfrm rot="18900000">
              <a:off x="6427890" y="4163864"/>
              <a:ext cx="5248576" cy="1170179"/>
            </a:xfrm>
            <a:custGeom>
              <a:avLst/>
              <a:gdLst/>
              <a:ahLst/>
              <a:cxnLst/>
              <a:rect l="l" t="t" r="r" b="b"/>
              <a:pathLst>
                <a:path w="5248576" h="1170179">
                  <a:moveTo>
                    <a:pt x="4078397" y="0"/>
                  </a:moveTo>
                  <a:lnTo>
                    <a:pt x="5248576" y="1170179"/>
                  </a:lnTo>
                  <a:lnTo>
                    <a:pt x="1170178" y="1170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41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6"/>
            <p:cNvSpPr/>
            <p:nvPr/>
          </p:nvSpPr>
          <p:spPr>
            <a:xfrm rot="18900000">
              <a:off x="9237802" y="4163864"/>
              <a:ext cx="5248576" cy="1170179"/>
            </a:xfrm>
            <a:custGeom>
              <a:avLst/>
              <a:gdLst/>
              <a:ahLst/>
              <a:cxnLst/>
              <a:rect l="l" t="t" r="r" b="b"/>
              <a:pathLst>
                <a:path w="5248576" h="1170179">
                  <a:moveTo>
                    <a:pt x="4078397" y="0"/>
                  </a:moveTo>
                  <a:lnTo>
                    <a:pt x="5248576" y="1170179"/>
                  </a:lnTo>
                  <a:lnTo>
                    <a:pt x="1170178" y="1170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正方形/長方形 6"/>
            <p:cNvSpPr/>
            <p:nvPr/>
          </p:nvSpPr>
          <p:spPr>
            <a:xfrm rot="18900000">
              <a:off x="12047714" y="4163864"/>
              <a:ext cx="5248576" cy="1170179"/>
            </a:xfrm>
            <a:custGeom>
              <a:avLst/>
              <a:gdLst/>
              <a:ahLst/>
              <a:cxnLst/>
              <a:rect l="l" t="t" r="r" b="b"/>
              <a:pathLst>
                <a:path w="5248576" h="1170179">
                  <a:moveTo>
                    <a:pt x="4078397" y="0"/>
                  </a:moveTo>
                  <a:lnTo>
                    <a:pt x="5248576" y="1170179"/>
                  </a:lnTo>
                  <a:lnTo>
                    <a:pt x="1170178" y="1170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正方形/長方形 6"/>
            <p:cNvSpPr/>
            <p:nvPr/>
          </p:nvSpPr>
          <p:spPr>
            <a:xfrm rot="18900000">
              <a:off x="808066" y="4163864"/>
              <a:ext cx="5248576" cy="1170179"/>
            </a:xfrm>
            <a:custGeom>
              <a:avLst/>
              <a:gdLst/>
              <a:ahLst/>
              <a:cxnLst/>
              <a:rect l="l" t="t" r="r" b="b"/>
              <a:pathLst>
                <a:path w="5248576" h="1170179">
                  <a:moveTo>
                    <a:pt x="4078397" y="0"/>
                  </a:moveTo>
                  <a:lnTo>
                    <a:pt x="5248576" y="1170179"/>
                  </a:lnTo>
                  <a:lnTo>
                    <a:pt x="1170178" y="1170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プレースホルダー 11"/>
            <p:cNvSpPr txBox="1">
              <a:spLocks/>
            </p:cNvSpPr>
            <p:nvPr/>
          </p:nvSpPr>
          <p:spPr>
            <a:xfrm rot="18900000">
              <a:off x="1674413" y="4278329"/>
              <a:ext cx="3572959" cy="87061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ctr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3600" kern="1200" spc="0" baseline="0">
                  <a:solidFill>
                    <a:schemeClr val="bg1"/>
                  </a:solidFill>
                  <a:effectLst/>
                  <a:latin typeface="Route 159 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/>
                <a:t>Word</a:t>
              </a:r>
            </a:p>
          </p:txBody>
        </p:sp>
        <p:sp>
          <p:nvSpPr>
            <p:cNvPr id="39" name="テキスト プレースホルダー 11"/>
            <p:cNvSpPr txBox="1">
              <a:spLocks/>
            </p:cNvSpPr>
            <p:nvPr/>
          </p:nvSpPr>
          <p:spPr>
            <a:xfrm rot="18900000">
              <a:off x="4490186" y="4278329"/>
              <a:ext cx="3572959" cy="87061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ctr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3600" kern="1200" spc="0">
                  <a:solidFill>
                    <a:schemeClr val="bg1"/>
                  </a:solidFill>
                  <a:effectLst/>
                  <a:latin typeface="Route 159 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800"/>
                <a:t>Word</a:t>
              </a:r>
              <a:endParaRPr lang="en-US" altLang="ja-JP" sz="1800" dirty="0"/>
            </a:p>
          </p:txBody>
        </p:sp>
        <p:sp>
          <p:nvSpPr>
            <p:cNvPr id="40" name="テキスト プレースホルダー 11"/>
            <p:cNvSpPr txBox="1">
              <a:spLocks/>
            </p:cNvSpPr>
            <p:nvPr/>
          </p:nvSpPr>
          <p:spPr>
            <a:xfrm rot="18900000">
              <a:off x="7305959" y="4278329"/>
              <a:ext cx="3572959" cy="87061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ctr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3600" kern="1200" spc="0">
                  <a:solidFill>
                    <a:schemeClr val="bg1"/>
                  </a:solidFill>
                  <a:effectLst/>
                  <a:latin typeface="Route 159 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800"/>
                <a:t>Word</a:t>
              </a:r>
              <a:endParaRPr lang="en-US" altLang="ja-JP" sz="1800" dirty="0"/>
            </a:p>
          </p:txBody>
        </p:sp>
        <p:sp>
          <p:nvSpPr>
            <p:cNvPr id="41" name="テキスト プレースホルダー 11"/>
            <p:cNvSpPr txBox="1">
              <a:spLocks/>
            </p:cNvSpPr>
            <p:nvPr/>
          </p:nvSpPr>
          <p:spPr>
            <a:xfrm rot="18900000">
              <a:off x="10121732" y="4278329"/>
              <a:ext cx="3572959" cy="87061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ctr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3600" kern="1200" spc="0">
                  <a:solidFill>
                    <a:schemeClr val="bg1"/>
                  </a:solidFill>
                  <a:effectLst/>
                  <a:latin typeface="Route 159 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800"/>
                <a:t>Word</a:t>
              </a:r>
              <a:endParaRPr lang="en-US" altLang="ja-JP" sz="1800" dirty="0"/>
            </a:p>
          </p:txBody>
        </p:sp>
        <p:sp>
          <p:nvSpPr>
            <p:cNvPr id="42" name="テキスト プレースホルダー 11"/>
            <p:cNvSpPr txBox="1">
              <a:spLocks/>
            </p:cNvSpPr>
            <p:nvPr/>
          </p:nvSpPr>
          <p:spPr>
            <a:xfrm rot="18900000">
              <a:off x="12937503" y="4278329"/>
              <a:ext cx="3572959" cy="87061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ctr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3600" kern="1200" spc="0">
                  <a:solidFill>
                    <a:schemeClr val="bg1"/>
                  </a:solidFill>
                  <a:effectLst/>
                  <a:latin typeface="Route 159 Bold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800"/>
                <a:t>Word</a:t>
              </a:r>
              <a:endParaRPr lang="en-US" altLang="ja-JP" sz="1800" dirty="0"/>
            </a:p>
          </p:txBody>
        </p:sp>
      </p:grpSp>
      <p:sp>
        <p:nvSpPr>
          <p:cNvPr id="44" name="矩形 43"/>
          <p:cNvSpPr/>
          <p:nvPr/>
        </p:nvSpPr>
        <p:spPr>
          <a:xfrm>
            <a:off x="925640" y="3513312"/>
            <a:ext cx="6994732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本人性格热情开朗，待人友好为人诚实谦虚，工作勤奋认真负责，能吃苦耐劳尽职尽责有耐心。具有亲和力，平易近人善于与人沟通</a:t>
            </a:r>
          </a:p>
        </p:txBody>
      </p:sp>
      <p:sp>
        <p:nvSpPr>
          <p:cNvPr id="45" name="矩形 44"/>
          <p:cNvSpPr/>
          <p:nvPr/>
        </p:nvSpPr>
        <p:spPr>
          <a:xfrm>
            <a:off x="807363" y="3157285"/>
            <a:ext cx="3477003" cy="3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1551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</a:t>
            </a:r>
          </a:p>
        </p:txBody>
      </p:sp>
    </p:spTree>
    <p:extLst>
      <p:ext uri="{BB962C8B-B14F-4D97-AF65-F5344CB8AC3E}">
        <p14:creationId xmlns:p14="http://schemas.microsoft.com/office/powerpoint/2010/main" val="2429757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675763" y="1260292"/>
            <a:ext cx="2446054" cy="2446052"/>
          </a:xfrm>
          <a:prstGeom prst="ellipse">
            <a:avLst/>
          </a:prstGeom>
          <a:solidFill>
            <a:srgbClr val="27314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椭圆 3"/>
          <p:cNvSpPr/>
          <p:nvPr/>
        </p:nvSpPr>
        <p:spPr>
          <a:xfrm>
            <a:off x="1907704" y="1260292"/>
            <a:ext cx="2446054" cy="24460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999654" y="2011616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344162"/>
                </a:solidFill>
                <a:latin typeface="DFMincho-SU" panose="02010609010101010101" pitchFamily="1" charset="-128"/>
                <a:ea typeface="DFMincho-SU" panose="02010609010101010101" pitchFamily="1" charset="-128"/>
              </a:rPr>
              <a:t>THANKS</a:t>
            </a:r>
            <a:endParaRPr lang="zh-CN" altLang="en-US" sz="5400" dirty="0">
              <a:solidFill>
                <a:srgbClr val="344162"/>
              </a:solidFill>
              <a:latin typeface="DFMincho-SU" panose="02010609010101010101" pitchFamily="1" charset="-128"/>
              <a:ea typeface="DFMincho-SU" panose="02010609010101010101" pitchFamily="1" charset="-128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955276" y="1641958"/>
            <a:ext cx="444816" cy="4448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955276" y="2298492"/>
            <a:ext cx="444816" cy="4448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55276" y="2955026"/>
            <a:ext cx="444816" cy="4448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5050955" y="1717420"/>
            <a:ext cx="266612" cy="247060"/>
          </a:xfrm>
          <a:custGeom>
            <a:avLst/>
            <a:gdLst>
              <a:gd name="T0" fmla="*/ 416334317 w 5965"/>
              <a:gd name="T1" fmla="*/ 75815881 h 5525"/>
              <a:gd name="T2" fmla="*/ 416538070 w 5965"/>
              <a:gd name="T3" fmla="*/ 102142015 h 5525"/>
              <a:gd name="T4" fmla="*/ 412968551 w 5965"/>
              <a:gd name="T5" fmla="*/ 149998739 h 5525"/>
              <a:gd name="T6" fmla="*/ 415008322 w 5965"/>
              <a:gd name="T7" fmla="*/ 163264210 h 5525"/>
              <a:gd name="T8" fmla="*/ 420413859 w 5965"/>
              <a:gd name="T9" fmla="*/ 173672291 h 5525"/>
              <a:gd name="T10" fmla="*/ 424493721 w 5965"/>
              <a:gd name="T11" fmla="*/ 190712788 h 5525"/>
              <a:gd name="T12" fmla="*/ 423983698 w 5965"/>
              <a:gd name="T13" fmla="*/ 209080215 h 5525"/>
              <a:gd name="T14" fmla="*/ 420107909 w 5965"/>
              <a:gd name="T15" fmla="*/ 229590285 h 5525"/>
              <a:gd name="T16" fmla="*/ 413478254 w 5965"/>
              <a:gd name="T17" fmla="*/ 244691987 h 5525"/>
              <a:gd name="T18" fmla="*/ 407766767 w 5965"/>
              <a:gd name="T19" fmla="*/ 249590096 h 5525"/>
              <a:gd name="T20" fmla="*/ 397465396 w 5965"/>
              <a:gd name="T21" fmla="*/ 255814496 h 5525"/>
              <a:gd name="T22" fmla="*/ 392671758 w 5965"/>
              <a:gd name="T23" fmla="*/ 263977690 h 5525"/>
              <a:gd name="T24" fmla="*/ 390020087 w 5965"/>
              <a:gd name="T25" fmla="*/ 284385517 h 5525"/>
              <a:gd name="T26" fmla="*/ 387878120 w 5965"/>
              <a:gd name="T27" fmla="*/ 299385614 h 5525"/>
              <a:gd name="T28" fmla="*/ 380840638 w 5965"/>
              <a:gd name="T29" fmla="*/ 311222230 h 5525"/>
              <a:gd name="T30" fmla="*/ 372681234 w 5965"/>
              <a:gd name="T31" fmla="*/ 324079365 h 5525"/>
              <a:gd name="T32" fmla="*/ 387878120 w 5965"/>
              <a:gd name="T33" fmla="*/ 335099630 h 5525"/>
              <a:gd name="T34" fmla="*/ 404502878 w 5965"/>
              <a:gd name="T35" fmla="*/ 367242149 h 5525"/>
              <a:gd name="T36" fmla="*/ 414090473 w 5965"/>
              <a:gd name="T37" fmla="*/ 377956321 h 5525"/>
              <a:gd name="T38" fmla="*/ 487932935 w 5965"/>
              <a:gd name="T39" fmla="*/ 405201051 h 5525"/>
              <a:gd name="T40" fmla="*/ 557083956 w 5965"/>
              <a:gd name="T41" fmla="*/ 433568224 h 5525"/>
              <a:gd name="T42" fmla="*/ 582786287 w 5965"/>
              <a:gd name="T43" fmla="*/ 444180473 h 5525"/>
              <a:gd name="T44" fmla="*/ 595535256 w 5965"/>
              <a:gd name="T45" fmla="*/ 453160019 h 5525"/>
              <a:gd name="T46" fmla="*/ 604816582 w 5965"/>
              <a:gd name="T47" fmla="*/ 465710742 h 5525"/>
              <a:gd name="T48" fmla="*/ 607774521 w 5965"/>
              <a:gd name="T49" fmla="*/ 515098245 h 5525"/>
              <a:gd name="T50" fmla="*/ 204073 w 5965"/>
              <a:gd name="T51" fmla="*/ 563771320 h 5525"/>
              <a:gd name="T52" fmla="*/ 1427872 w 5965"/>
              <a:gd name="T53" fmla="*/ 479588397 h 5525"/>
              <a:gd name="T54" fmla="*/ 6323706 w 5965"/>
              <a:gd name="T55" fmla="*/ 461017121 h 5525"/>
              <a:gd name="T56" fmla="*/ 16930707 w 5965"/>
              <a:gd name="T57" fmla="*/ 449792689 h 5525"/>
              <a:gd name="T58" fmla="*/ 30495968 w 5965"/>
              <a:gd name="T59" fmla="*/ 441629494 h 5525"/>
              <a:gd name="T60" fmla="*/ 67621272 w 5965"/>
              <a:gd name="T61" fmla="*/ 427751840 h 5525"/>
              <a:gd name="T62" fmla="*/ 156558744 w 5965"/>
              <a:gd name="T63" fmla="*/ 389895181 h 5525"/>
              <a:gd name="T64" fmla="*/ 196336039 w 5965"/>
              <a:gd name="T65" fmla="*/ 376425862 h 5525"/>
              <a:gd name="T66" fmla="*/ 207555259 w 5965"/>
              <a:gd name="T67" fmla="*/ 361425765 h 5525"/>
              <a:gd name="T68" fmla="*/ 232951320 w 5965"/>
              <a:gd name="T69" fmla="*/ 332038392 h 5525"/>
              <a:gd name="T70" fmla="*/ 227545783 w 5965"/>
              <a:gd name="T71" fmla="*/ 319283501 h 5525"/>
              <a:gd name="T72" fmla="*/ 219284183 w 5965"/>
              <a:gd name="T73" fmla="*/ 309487603 h 5525"/>
              <a:gd name="T74" fmla="*/ 211634801 w 5965"/>
              <a:gd name="T75" fmla="*/ 254079869 h 5525"/>
              <a:gd name="T76" fmla="*/ 201435626 w 5965"/>
              <a:gd name="T77" fmla="*/ 252038830 h 5525"/>
              <a:gd name="T78" fmla="*/ 194602217 w 5965"/>
              <a:gd name="T79" fmla="*/ 247549057 h 5525"/>
              <a:gd name="T80" fmla="*/ 188584461 w 5965"/>
              <a:gd name="T81" fmla="*/ 236324625 h 5525"/>
              <a:gd name="T82" fmla="*/ 183484873 w 5965"/>
              <a:gd name="T83" fmla="*/ 214284096 h 5525"/>
              <a:gd name="T84" fmla="*/ 180731007 w 5965"/>
              <a:gd name="T85" fmla="*/ 182651837 h 5525"/>
              <a:gd name="T86" fmla="*/ 183484873 w 5965"/>
              <a:gd name="T87" fmla="*/ 173978383 h 5525"/>
              <a:gd name="T88" fmla="*/ 188380388 w 5965"/>
              <a:gd name="T89" fmla="*/ 161325415 h 5525"/>
              <a:gd name="T90" fmla="*/ 186442494 w 5965"/>
              <a:gd name="T91" fmla="*/ 146325318 h 5525"/>
              <a:gd name="T92" fmla="*/ 182158878 w 5965"/>
              <a:gd name="T93" fmla="*/ 105101329 h 5525"/>
              <a:gd name="T94" fmla="*/ 185728718 w 5965"/>
              <a:gd name="T95" fmla="*/ 72550475 h 5525"/>
              <a:gd name="T96" fmla="*/ 195927893 w 5965"/>
              <a:gd name="T97" fmla="*/ 47856724 h 5525"/>
              <a:gd name="T98" fmla="*/ 211736678 w 5965"/>
              <a:gd name="T99" fmla="*/ 30203724 h 5525"/>
              <a:gd name="T100" fmla="*/ 231931275 w 5965"/>
              <a:gd name="T101" fmla="*/ 18979291 h 5525"/>
              <a:gd name="T102" fmla="*/ 260693422 w 5965"/>
              <a:gd name="T103" fmla="*/ 8367362 h 5525"/>
              <a:gd name="T104" fmla="*/ 283845639 w 5965"/>
              <a:gd name="T105" fmla="*/ 2346811 h 5525"/>
              <a:gd name="T106" fmla="*/ 309547969 w 5965"/>
              <a:gd name="T107" fmla="*/ 0 h 5525"/>
              <a:gd name="T108" fmla="*/ 336575975 w 5965"/>
              <a:gd name="T109" fmla="*/ 3469254 h 5525"/>
              <a:gd name="T110" fmla="*/ 364114003 w 5965"/>
              <a:gd name="T111" fmla="*/ 15305870 h 5525"/>
              <a:gd name="T112" fmla="*/ 399199536 w 5965"/>
              <a:gd name="T113" fmla="*/ 32550854 h 5525"/>
              <a:gd name="T114" fmla="*/ 407256744 w 5965"/>
              <a:gd name="T115" fmla="*/ 44081378 h 552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965" h="5525">
                <a:moveTo>
                  <a:pt x="4036" y="532"/>
                </a:moveTo>
                <a:lnTo>
                  <a:pt x="4036" y="532"/>
                </a:lnTo>
                <a:lnTo>
                  <a:pt x="4053" y="600"/>
                </a:lnTo>
                <a:lnTo>
                  <a:pt x="4065" y="654"/>
                </a:lnTo>
                <a:lnTo>
                  <a:pt x="4075" y="700"/>
                </a:lnTo>
                <a:lnTo>
                  <a:pt x="4082" y="743"/>
                </a:lnTo>
                <a:lnTo>
                  <a:pt x="4085" y="785"/>
                </a:lnTo>
                <a:lnTo>
                  <a:pt x="4088" y="833"/>
                </a:lnTo>
                <a:lnTo>
                  <a:pt x="4088" y="889"/>
                </a:lnTo>
                <a:lnTo>
                  <a:pt x="4087" y="959"/>
                </a:lnTo>
                <a:lnTo>
                  <a:pt x="4084" y="1001"/>
                </a:lnTo>
                <a:lnTo>
                  <a:pt x="4079" y="1065"/>
                </a:lnTo>
                <a:lnTo>
                  <a:pt x="4063" y="1229"/>
                </a:lnTo>
                <a:lnTo>
                  <a:pt x="4056" y="1316"/>
                </a:lnTo>
                <a:lnTo>
                  <a:pt x="4051" y="1398"/>
                </a:lnTo>
                <a:lnTo>
                  <a:pt x="4050" y="1436"/>
                </a:lnTo>
                <a:lnTo>
                  <a:pt x="4049" y="1470"/>
                </a:lnTo>
                <a:lnTo>
                  <a:pt x="4050" y="1499"/>
                </a:lnTo>
                <a:lnTo>
                  <a:pt x="4051" y="1523"/>
                </a:lnTo>
                <a:lnTo>
                  <a:pt x="4055" y="1555"/>
                </a:lnTo>
                <a:lnTo>
                  <a:pt x="4061" y="1580"/>
                </a:lnTo>
                <a:lnTo>
                  <a:pt x="4069" y="1600"/>
                </a:lnTo>
                <a:lnTo>
                  <a:pt x="4076" y="1619"/>
                </a:lnTo>
                <a:lnTo>
                  <a:pt x="4085" y="1636"/>
                </a:lnTo>
                <a:lnTo>
                  <a:pt x="4097" y="1655"/>
                </a:lnTo>
                <a:lnTo>
                  <a:pt x="4109" y="1676"/>
                </a:lnTo>
                <a:lnTo>
                  <a:pt x="4122" y="1702"/>
                </a:lnTo>
                <a:lnTo>
                  <a:pt x="4133" y="1727"/>
                </a:lnTo>
                <a:lnTo>
                  <a:pt x="4142" y="1754"/>
                </a:lnTo>
                <a:lnTo>
                  <a:pt x="4149" y="1782"/>
                </a:lnTo>
                <a:lnTo>
                  <a:pt x="4156" y="1811"/>
                </a:lnTo>
                <a:lnTo>
                  <a:pt x="4159" y="1840"/>
                </a:lnTo>
                <a:lnTo>
                  <a:pt x="4162" y="1869"/>
                </a:lnTo>
                <a:lnTo>
                  <a:pt x="4163" y="1899"/>
                </a:lnTo>
                <a:lnTo>
                  <a:pt x="4165" y="1929"/>
                </a:lnTo>
                <a:lnTo>
                  <a:pt x="4163" y="1959"/>
                </a:lnTo>
                <a:lnTo>
                  <a:pt x="4162" y="1989"/>
                </a:lnTo>
                <a:lnTo>
                  <a:pt x="4160" y="2018"/>
                </a:lnTo>
                <a:lnTo>
                  <a:pt x="4157" y="2049"/>
                </a:lnTo>
                <a:lnTo>
                  <a:pt x="4149" y="2104"/>
                </a:lnTo>
                <a:lnTo>
                  <a:pt x="4140" y="2158"/>
                </a:lnTo>
                <a:lnTo>
                  <a:pt x="4134" y="2187"/>
                </a:lnTo>
                <a:lnTo>
                  <a:pt x="4127" y="2218"/>
                </a:lnTo>
                <a:lnTo>
                  <a:pt x="4119" y="2250"/>
                </a:lnTo>
                <a:lnTo>
                  <a:pt x="4109" y="2283"/>
                </a:lnTo>
                <a:lnTo>
                  <a:pt x="4097" y="2315"/>
                </a:lnTo>
                <a:lnTo>
                  <a:pt x="4084" y="2345"/>
                </a:lnTo>
                <a:lnTo>
                  <a:pt x="4070" y="2373"/>
                </a:lnTo>
                <a:lnTo>
                  <a:pt x="4062" y="2387"/>
                </a:lnTo>
                <a:lnTo>
                  <a:pt x="4054" y="2398"/>
                </a:lnTo>
                <a:lnTo>
                  <a:pt x="4045" y="2410"/>
                </a:lnTo>
                <a:lnTo>
                  <a:pt x="4034" y="2420"/>
                </a:lnTo>
                <a:lnTo>
                  <a:pt x="4023" y="2430"/>
                </a:lnTo>
                <a:lnTo>
                  <a:pt x="4011" y="2438"/>
                </a:lnTo>
                <a:lnTo>
                  <a:pt x="3998" y="2446"/>
                </a:lnTo>
                <a:lnTo>
                  <a:pt x="3986" y="2452"/>
                </a:lnTo>
                <a:lnTo>
                  <a:pt x="3959" y="2467"/>
                </a:lnTo>
                <a:lnTo>
                  <a:pt x="3933" y="2480"/>
                </a:lnTo>
                <a:lnTo>
                  <a:pt x="3920" y="2488"/>
                </a:lnTo>
                <a:lnTo>
                  <a:pt x="3908" y="2497"/>
                </a:lnTo>
                <a:lnTo>
                  <a:pt x="3897" y="2507"/>
                </a:lnTo>
                <a:lnTo>
                  <a:pt x="3887" y="2517"/>
                </a:lnTo>
                <a:lnTo>
                  <a:pt x="3877" y="2529"/>
                </a:lnTo>
                <a:lnTo>
                  <a:pt x="3868" y="2544"/>
                </a:lnTo>
                <a:lnTo>
                  <a:pt x="3858" y="2565"/>
                </a:lnTo>
                <a:lnTo>
                  <a:pt x="3850" y="2587"/>
                </a:lnTo>
                <a:lnTo>
                  <a:pt x="3843" y="2611"/>
                </a:lnTo>
                <a:lnTo>
                  <a:pt x="3838" y="2634"/>
                </a:lnTo>
                <a:lnTo>
                  <a:pt x="3834" y="2659"/>
                </a:lnTo>
                <a:lnTo>
                  <a:pt x="3831" y="2684"/>
                </a:lnTo>
                <a:lnTo>
                  <a:pt x="3828" y="2736"/>
                </a:lnTo>
                <a:lnTo>
                  <a:pt x="3824" y="2787"/>
                </a:lnTo>
                <a:lnTo>
                  <a:pt x="3821" y="2837"/>
                </a:lnTo>
                <a:lnTo>
                  <a:pt x="3819" y="2863"/>
                </a:lnTo>
                <a:lnTo>
                  <a:pt x="3814" y="2887"/>
                </a:lnTo>
                <a:lnTo>
                  <a:pt x="3810" y="2911"/>
                </a:lnTo>
                <a:lnTo>
                  <a:pt x="3803" y="2934"/>
                </a:lnTo>
                <a:lnTo>
                  <a:pt x="3794" y="2959"/>
                </a:lnTo>
                <a:lnTo>
                  <a:pt x="3784" y="2980"/>
                </a:lnTo>
                <a:lnTo>
                  <a:pt x="3773" y="3000"/>
                </a:lnTo>
                <a:lnTo>
                  <a:pt x="3761" y="3018"/>
                </a:lnTo>
                <a:lnTo>
                  <a:pt x="3747" y="3035"/>
                </a:lnTo>
                <a:lnTo>
                  <a:pt x="3734" y="3050"/>
                </a:lnTo>
                <a:lnTo>
                  <a:pt x="3708" y="3081"/>
                </a:lnTo>
                <a:lnTo>
                  <a:pt x="3696" y="3098"/>
                </a:lnTo>
                <a:lnTo>
                  <a:pt x="3684" y="3115"/>
                </a:lnTo>
                <a:lnTo>
                  <a:pt x="3673" y="3133"/>
                </a:lnTo>
                <a:lnTo>
                  <a:pt x="3663" y="3153"/>
                </a:lnTo>
                <a:lnTo>
                  <a:pt x="3654" y="3176"/>
                </a:lnTo>
                <a:lnTo>
                  <a:pt x="3647" y="3201"/>
                </a:lnTo>
                <a:lnTo>
                  <a:pt x="3643" y="3229"/>
                </a:lnTo>
                <a:lnTo>
                  <a:pt x="3640" y="3261"/>
                </a:lnTo>
                <a:lnTo>
                  <a:pt x="3803" y="3284"/>
                </a:lnTo>
                <a:lnTo>
                  <a:pt x="3852" y="3389"/>
                </a:lnTo>
                <a:lnTo>
                  <a:pt x="3881" y="3449"/>
                </a:lnTo>
                <a:lnTo>
                  <a:pt x="3914" y="3511"/>
                </a:lnTo>
                <a:lnTo>
                  <a:pt x="3930" y="3542"/>
                </a:lnTo>
                <a:lnTo>
                  <a:pt x="3948" y="3571"/>
                </a:lnTo>
                <a:lnTo>
                  <a:pt x="3966" y="3599"/>
                </a:lnTo>
                <a:lnTo>
                  <a:pt x="3985" y="3626"/>
                </a:lnTo>
                <a:lnTo>
                  <a:pt x="4003" y="3649"/>
                </a:lnTo>
                <a:lnTo>
                  <a:pt x="4022" y="3670"/>
                </a:lnTo>
                <a:lnTo>
                  <a:pt x="4041" y="3689"/>
                </a:lnTo>
                <a:lnTo>
                  <a:pt x="4051" y="3697"/>
                </a:lnTo>
                <a:lnTo>
                  <a:pt x="4060" y="3704"/>
                </a:lnTo>
                <a:lnTo>
                  <a:pt x="4316" y="3774"/>
                </a:lnTo>
                <a:lnTo>
                  <a:pt x="4431" y="3821"/>
                </a:lnTo>
                <a:lnTo>
                  <a:pt x="4547" y="3870"/>
                </a:lnTo>
                <a:lnTo>
                  <a:pt x="4784" y="3971"/>
                </a:lnTo>
                <a:lnTo>
                  <a:pt x="5020" y="4073"/>
                </a:lnTo>
                <a:lnTo>
                  <a:pt x="5251" y="4171"/>
                </a:lnTo>
                <a:lnTo>
                  <a:pt x="5302" y="4192"/>
                </a:lnTo>
                <a:lnTo>
                  <a:pt x="5356" y="4211"/>
                </a:lnTo>
                <a:lnTo>
                  <a:pt x="5462" y="4249"/>
                </a:lnTo>
                <a:lnTo>
                  <a:pt x="5514" y="4267"/>
                </a:lnTo>
                <a:lnTo>
                  <a:pt x="5567" y="4287"/>
                </a:lnTo>
                <a:lnTo>
                  <a:pt x="5617" y="4307"/>
                </a:lnTo>
                <a:lnTo>
                  <a:pt x="5666" y="4328"/>
                </a:lnTo>
                <a:lnTo>
                  <a:pt x="5691" y="4341"/>
                </a:lnTo>
                <a:lnTo>
                  <a:pt x="5714" y="4353"/>
                </a:lnTo>
                <a:lnTo>
                  <a:pt x="5736" y="4365"/>
                </a:lnTo>
                <a:lnTo>
                  <a:pt x="5759" y="4379"/>
                </a:lnTo>
                <a:lnTo>
                  <a:pt x="5780" y="4393"/>
                </a:lnTo>
                <a:lnTo>
                  <a:pt x="5800" y="4408"/>
                </a:lnTo>
                <a:lnTo>
                  <a:pt x="5820" y="4424"/>
                </a:lnTo>
                <a:lnTo>
                  <a:pt x="5839" y="4441"/>
                </a:lnTo>
                <a:lnTo>
                  <a:pt x="5857" y="4459"/>
                </a:lnTo>
                <a:lnTo>
                  <a:pt x="5874" y="4477"/>
                </a:lnTo>
                <a:lnTo>
                  <a:pt x="5889" y="4497"/>
                </a:lnTo>
                <a:lnTo>
                  <a:pt x="5904" y="4518"/>
                </a:lnTo>
                <a:lnTo>
                  <a:pt x="5917" y="4540"/>
                </a:lnTo>
                <a:lnTo>
                  <a:pt x="5930" y="4564"/>
                </a:lnTo>
                <a:lnTo>
                  <a:pt x="5942" y="4588"/>
                </a:lnTo>
                <a:lnTo>
                  <a:pt x="5952" y="4615"/>
                </a:lnTo>
                <a:lnTo>
                  <a:pt x="5952" y="4700"/>
                </a:lnTo>
                <a:lnTo>
                  <a:pt x="5954" y="4804"/>
                </a:lnTo>
                <a:lnTo>
                  <a:pt x="5959" y="5048"/>
                </a:lnTo>
                <a:lnTo>
                  <a:pt x="5963" y="5176"/>
                </a:lnTo>
                <a:lnTo>
                  <a:pt x="5965" y="5302"/>
                </a:lnTo>
                <a:lnTo>
                  <a:pt x="5965" y="5420"/>
                </a:lnTo>
                <a:lnTo>
                  <a:pt x="5965" y="5525"/>
                </a:lnTo>
                <a:lnTo>
                  <a:pt x="2" y="5525"/>
                </a:lnTo>
                <a:lnTo>
                  <a:pt x="0" y="5420"/>
                </a:lnTo>
                <a:lnTo>
                  <a:pt x="2" y="5302"/>
                </a:lnTo>
                <a:lnTo>
                  <a:pt x="4" y="5176"/>
                </a:lnTo>
                <a:lnTo>
                  <a:pt x="6" y="5048"/>
                </a:lnTo>
                <a:lnTo>
                  <a:pt x="12" y="4804"/>
                </a:lnTo>
                <a:lnTo>
                  <a:pt x="14" y="4700"/>
                </a:lnTo>
                <a:lnTo>
                  <a:pt x="15" y="4615"/>
                </a:lnTo>
                <a:lnTo>
                  <a:pt x="25" y="4588"/>
                </a:lnTo>
                <a:lnTo>
                  <a:pt x="36" y="4564"/>
                </a:lnTo>
                <a:lnTo>
                  <a:pt x="48" y="4540"/>
                </a:lnTo>
                <a:lnTo>
                  <a:pt x="62" y="4518"/>
                </a:lnTo>
                <a:lnTo>
                  <a:pt x="77" y="4497"/>
                </a:lnTo>
                <a:lnTo>
                  <a:pt x="93" y="4477"/>
                </a:lnTo>
                <a:lnTo>
                  <a:pt x="110" y="4459"/>
                </a:lnTo>
                <a:lnTo>
                  <a:pt x="128" y="4441"/>
                </a:lnTo>
                <a:lnTo>
                  <a:pt x="147" y="4424"/>
                </a:lnTo>
                <a:lnTo>
                  <a:pt x="166" y="4408"/>
                </a:lnTo>
                <a:lnTo>
                  <a:pt x="187" y="4393"/>
                </a:lnTo>
                <a:lnTo>
                  <a:pt x="208" y="4379"/>
                </a:lnTo>
                <a:lnTo>
                  <a:pt x="230" y="4365"/>
                </a:lnTo>
                <a:lnTo>
                  <a:pt x="253" y="4353"/>
                </a:lnTo>
                <a:lnTo>
                  <a:pt x="276" y="4341"/>
                </a:lnTo>
                <a:lnTo>
                  <a:pt x="299" y="4328"/>
                </a:lnTo>
                <a:lnTo>
                  <a:pt x="349" y="4307"/>
                </a:lnTo>
                <a:lnTo>
                  <a:pt x="400" y="4287"/>
                </a:lnTo>
                <a:lnTo>
                  <a:pt x="451" y="4267"/>
                </a:lnTo>
                <a:lnTo>
                  <a:pt x="505" y="4249"/>
                </a:lnTo>
                <a:lnTo>
                  <a:pt x="611" y="4211"/>
                </a:lnTo>
                <a:lnTo>
                  <a:pt x="663" y="4192"/>
                </a:lnTo>
                <a:lnTo>
                  <a:pt x="716" y="4171"/>
                </a:lnTo>
                <a:lnTo>
                  <a:pt x="945" y="4073"/>
                </a:lnTo>
                <a:lnTo>
                  <a:pt x="1183" y="3971"/>
                </a:lnTo>
                <a:lnTo>
                  <a:pt x="1419" y="3870"/>
                </a:lnTo>
                <a:lnTo>
                  <a:pt x="1535" y="3821"/>
                </a:lnTo>
                <a:lnTo>
                  <a:pt x="1649" y="3774"/>
                </a:lnTo>
                <a:lnTo>
                  <a:pt x="1906" y="3704"/>
                </a:lnTo>
                <a:lnTo>
                  <a:pt x="1916" y="3697"/>
                </a:lnTo>
                <a:lnTo>
                  <a:pt x="1925" y="3689"/>
                </a:lnTo>
                <a:lnTo>
                  <a:pt x="1944" y="3670"/>
                </a:lnTo>
                <a:lnTo>
                  <a:pt x="1963" y="3649"/>
                </a:lnTo>
                <a:lnTo>
                  <a:pt x="1982" y="3626"/>
                </a:lnTo>
                <a:lnTo>
                  <a:pt x="1999" y="3599"/>
                </a:lnTo>
                <a:lnTo>
                  <a:pt x="2017" y="3571"/>
                </a:lnTo>
                <a:lnTo>
                  <a:pt x="2035" y="3542"/>
                </a:lnTo>
                <a:lnTo>
                  <a:pt x="2052" y="3511"/>
                </a:lnTo>
                <a:lnTo>
                  <a:pt x="2084" y="3449"/>
                </a:lnTo>
                <a:lnTo>
                  <a:pt x="2114" y="3389"/>
                </a:lnTo>
                <a:lnTo>
                  <a:pt x="2162" y="3284"/>
                </a:lnTo>
                <a:lnTo>
                  <a:pt x="2284" y="3254"/>
                </a:lnTo>
                <a:lnTo>
                  <a:pt x="2278" y="3228"/>
                </a:lnTo>
                <a:lnTo>
                  <a:pt x="2272" y="3203"/>
                </a:lnTo>
                <a:lnTo>
                  <a:pt x="2263" y="3182"/>
                </a:lnTo>
                <a:lnTo>
                  <a:pt x="2253" y="3162"/>
                </a:lnTo>
                <a:lnTo>
                  <a:pt x="2243" y="3145"/>
                </a:lnTo>
                <a:lnTo>
                  <a:pt x="2231" y="3129"/>
                </a:lnTo>
                <a:lnTo>
                  <a:pt x="2220" y="3115"/>
                </a:lnTo>
                <a:lnTo>
                  <a:pt x="2208" y="3100"/>
                </a:lnTo>
                <a:lnTo>
                  <a:pt x="2183" y="3075"/>
                </a:lnTo>
                <a:lnTo>
                  <a:pt x="2172" y="3061"/>
                </a:lnTo>
                <a:lnTo>
                  <a:pt x="2160" y="3048"/>
                </a:lnTo>
                <a:lnTo>
                  <a:pt x="2150" y="3033"/>
                </a:lnTo>
                <a:lnTo>
                  <a:pt x="2139" y="3017"/>
                </a:lnTo>
                <a:lnTo>
                  <a:pt x="2130" y="3000"/>
                </a:lnTo>
                <a:lnTo>
                  <a:pt x="2122" y="2981"/>
                </a:lnTo>
                <a:lnTo>
                  <a:pt x="2075" y="2490"/>
                </a:lnTo>
                <a:lnTo>
                  <a:pt x="2074" y="2491"/>
                </a:lnTo>
                <a:lnTo>
                  <a:pt x="2071" y="2491"/>
                </a:lnTo>
                <a:lnTo>
                  <a:pt x="2059" y="2490"/>
                </a:lnTo>
                <a:lnTo>
                  <a:pt x="2040" y="2487"/>
                </a:lnTo>
                <a:lnTo>
                  <a:pt x="2018" y="2481"/>
                </a:lnTo>
                <a:lnTo>
                  <a:pt x="1975" y="2470"/>
                </a:lnTo>
                <a:lnTo>
                  <a:pt x="1959" y="2465"/>
                </a:lnTo>
                <a:lnTo>
                  <a:pt x="1949" y="2460"/>
                </a:lnTo>
                <a:lnTo>
                  <a:pt x="1935" y="2450"/>
                </a:lnTo>
                <a:lnTo>
                  <a:pt x="1921" y="2439"/>
                </a:lnTo>
                <a:lnTo>
                  <a:pt x="1908" y="2426"/>
                </a:lnTo>
                <a:lnTo>
                  <a:pt x="1897" y="2410"/>
                </a:lnTo>
                <a:lnTo>
                  <a:pt x="1886" y="2394"/>
                </a:lnTo>
                <a:lnTo>
                  <a:pt x="1876" y="2377"/>
                </a:lnTo>
                <a:lnTo>
                  <a:pt x="1866" y="2358"/>
                </a:lnTo>
                <a:lnTo>
                  <a:pt x="1857" y="2337"/>
                </a:lnTo>
                <a:lnTo>
                  <a:pt x="1849" y="2316"/>
                </a:lnTo>
                <a:lnTo>
                  <a:pt x="1841" y="2295"/>
                </a:lnTo>
                <a:lnTo>
                  <a:pt x="1834" y="2273"/>
                </a:lnTo>
                <a:lnTo>
                  <a:pt x="1828" y="2249"/>
                </a:lnTo>
                <a:lnTo>
                  <a:pt x="1817" y="2200"/>
                </a:lnTo>
                <a:lnTo>
                  <a:pt x="1806" y="2151"/>
                </a:lnTo>
                <a:lnTo>
                  <a:pt x="1799" y="2100"/>
                </a:lnTo>
                <a:lnTo>
                  <a:pt x="1793" y="2050"/>
                </a:lnTo>
                <a:lnTo>
                  <a:pt x="1787" y="2000"/>
                </a:lnTo>
                <a:lnTo>
                  <a:pt x="1784" y="1952"/>
                </a:lnTo>
                <a:lnTo>
                  <a:pt x="1777" y="1863"/>
                </a:lnTo>
                <a:lnTo>
                  <a:pt x="1772" y="1790"/>
                </a:lnTo>
                <a:lnTo>
                  <a:pt x="1772" y="1775"/>
                </a:lnTo>
                <a:lnTo>
                  <a:pt x="1774" y="1762"/>
                </a:lnTo>
                <a:lnTo>
                  <a:pt x="1779" y="1747"/>
                </a:lnTo>
                <a:lnTo>
                  <a:pt x="1784" y="1734"/>
                </a:lnTo>
                <a:lnTo>
                  <a:pt x="1791" y="1720"/>
                </a:lnTo>
                <a:lnTo>
                  <a:pt x="1799" y="1705"/>
                </a:lnTo>
                <a:lnTo>
                  <a:pt x="1815" y="1674"/>
                </a:lnTo>
                <a:lnTo>
                  <a:pt x="1823" y="1657"/>
                </a:lnTo>
                <a:lnTo>
                  <a:pt x="1831" y="1640"/>
                </a:lnTo>
                <a:lnTo>
                  <a:pt x="1838" y="1621"/>
                </a:lnTo>
                <a:lnTo>
                  <a:pt x="1842" y="1602"/>
                </a:lnTo>
                <a:lnTo>
                  <a:pt x="1847" y="1581"/>
                </a:lnTo>
                <a:lnTo>
                  <a:pt x="1848" y="1559"/>
                </a:lnTo>
                <a:lnTo>
                  <a:pt x="1847" y="1536"/>
                </a:lnTo>
                <a:lnTo>
                  <a:pt x="1844" y="1523"/>
                </a:lnTo>
                <a:lnTo>
                  <a:pt x="1842" y="1510"/>
                </a:lnTo>
                <a:lnTo>
                  <a:pt x="1828" y="1434"/>
                </a:lnTo>
                <a:lnTo>
                  <a:pt x="1814" y="1360"/>
                </a:lnTo>
                <a:lnTo>
                  <a:pt x="1804" y="1290"/>
                </a:lnTo>
                <a:lnTo>
                  <a:pt x="1796" y="1221"/>
                </a:lnTo>
                <a:lnTo>
                  <a:pt x="1791" y="1155"/>
                </a:lnTo>
                <a:lnTo>
                  <a:pt x="1787" y="1092"/>
                </a:lnTo>
                <a:lnTo>
                  <a:pt x="1786" y="1030"/>
                </a:lnTo>
                <a:lnTo>
                  <a:pt x="1786" y="971"/>
                </a:lnTo>
                <a:lnTo>
                  <a:pt x="1790" y="915"/>
                </a:lnTo>
                <a:lnTo>
                  <a:pt x="1794" y="861"/>
                </a:lnTo>
                <a:lnTo>
                  <a:pt x="1802" y="808"/>
                </a:lnTo>
                <a:lnTo>
                  <a:pt x="1810" y="759"/>
                </a:lnTo>
                <a:lnTo>
                  <a:pt x="1821" y="711"/>
                </a:lnTo>
                <a:lnTo>
                  <a:pt x="1833" y="666"/>
                </a:lnTo>
                <a:lnTo>
                  <a:pt x="1848" y="622"/>
                </a:lnTo>
                <a:lnTo>
                  <a:pt x="1863" y="581"/>
                </a:lnTo>
                <a:lnTo>
                  <a:pt x="1881" y="542"/>
                </a:lnTo>
                <a:lnTo>
                  <a:pt x="1900" y="504"/>
                </a:lnTo>
                <a:lnTo>
                  <a:pt x="1921" y="469"/>
                </a:lnTo>
                <a:lnTo>
                  <a:pt x="1944" y="436"/>
                </a:lnTo>
                <a:lnTo>
                  <a:pt x="1967" y="403"/>
                </a:lnTo>
                <a:lnTo>
                  <a:pt x="1993" y="374"/>
                </a:lnTo>
                <a:lnTo>
                  <a:pt x="2020" y="347"/>
                </a:lnTo>
                <a:lnTo>
                  <a:pt x="2047" y="320"/>
                </a:lnTo>
                <a:lnTo>
                  <a:pt x="2076" y="296"/>
                </a:lnTo>
                <a:lnTo>
                  <a:pt x="2107" y="274"/>
                </a:lnTo>
                <a:lnTo>
                  <a:pt x="2138" y="253"/>
                </a:lnTo>
                <a:lnTo>
                  <a:pt x="2170" y="234"/>
                </a:lnTo>
                <a:lnTo>
                  <a:pt x="2204" y="216"/>
                </a:lnTo>
                <a:lnTo>
                  <a:pt x="2239" y="200"/>
                </a:lnTo>
                <a:lnTo>
                  <a:pt x="2274" y="186"/>
                </a:lnTo>
                <a:lnTo>
                  <a:pt x="2311" y="174"/>
                </a:lnTo>
                <a:lnTo>
                  <a:pt x="2364" y="151"/>
                </a:lnTo>
                <a:lnTo>
                  <a:pt x="2423" y="129"/>
                </a:lnTo>
                <a:lnTo>
                  <a:pt x="2488" y="105"/>
                </a:lnTo>
                <a:lnTo>
                  <a:pt x="2556" y="82"/>
                </a:lnTo>
                <a:lnTo>
                  <a:pt x="2592" y="71"/>
                </a:lnTo>
                <a:lnTo>
                  <a:pt x="2627" y="60"/>
                </a:lnTo>
                <a:lnTo>
                  <a:pt x="2665" y="50"/>
                </a:lnTo>
                <a:lnTo>
                  <a:pt x="2703" y="40"/>
                </a:lnTo>
                <a:lnTo>
                  <a:pt x="2742" y="31"/>
                </a:lnTo>
                <a:lnTo>
                  <a:pt x="2783" y="23"/>
                </a:lnTo>
                <a:lnTo>
                  <a:pt x="2823" y="16"/>
                </a:lnTo>
                <a:lnTo>
                  <a:pt x="2864" y="11"/>
                </a:lnTo>
                <a:lnTo>
                  <a:pt x="2906" y="5"/>
                </a:lnTo>
                <a:lnTo>
                  <a:pt x="2949" y="2"/>
                </a:lnTo>
                <a:lnTo>
                  <a:pt x="2991" y="0"/>
                </a:lnTo>
                <a:lnTo>
                  <a:pt x="3035" y="0"/>
                </a:lnTo>
                <a:lnTo>
                  <a:pt x="3078" y="1"/>
                </a:lnTo>
                <a:lnTo>
                  <a:pt x="3122" y="3"/>
                </a:lnTo>
                <a:lnTo>
                  <a:pt x="3166" y="9"/>
                </a:lnTo>
                <a:lnTo>
                  <a:pt x="3211" y="14"/>
                </a:lnTo>
                <a:lnTo>
                  <a:pt x="3255" y="23"/>
                </a:lnTo>
                <a:lnTo>
                  <a:pt x="3300" y="34"/>
                </a:lnTo>
                <a:lnTo>
                  <a:pt x="3346" y="47"/>
                </a:lnTo>
                <a:lnTo>
                  <a:pt x="3390" y="62"/>
                </a:lnTo>
                <a:lnTo>
                  <a:pt x="3435" y="80"/>
                </a:lnTo>
                <a:lnTo>
                  <a:pt x="3481" y="101"/>
                </a:lnTo>
                <a:lnTo>
                  <a:pt x="3525" y="123"/>
                </a:lnTo>
                <a:lnTo>
                  <a:pt x="3570" y="150"/>
                </a:lnTo>
                <a:lnTo>
                  <a:pt x="3688" y="260"/>
                </a:lnTo>
                <a:lnTo>
                  <a:pt x="3879" y="292"/>
                </a:lnTo>
                <a:lnTo>
                  <a:pt x="3888" y="297"/>
                </a:lnTo>
                <a:lnTo>
                  <a:pt x="3897" y="304"/>
                </a:lnTo>
                <a:lnTo>
                  <a:pt x="3914" y="319"/>
                </a:lnTo>
                <a:lnTo>
                  <a:pt x="3929" y="335"/>
                </a:lnTo>
                <a:lnTo>
                  <a:pt x="3944" y="353"/>
                </a:lnTo>
                <a:lnTo>
                  <a:pt x="3958" y="372"/>
                </a:lnTo>
                <a:lnTo>
                  <a:pt x="3971" y="392"/>
                </a:lnTo>
                <a:lnTo>
                  <a:pt x="3983" y="412"/>
                </a:lnTo>
                <a:lnTo>
                  <a:pt x="3993" y="432"/>
                </a:lnTo>
                <a:lnTo>
                  <a:pt x="4012" y="470"/>
                </a:lnTo>
                <a:lnTo>
                  <a:pt x="4025" y="502"/>
                </a:lnTo>
                <a:lnTo>
                  <a:pt x="4036" y="532"/>
                </a:lnTo>
                <a:close/>
              </a:path>
            </a:pathLst>
          </a:custGeom>
          <a:solidFill>
            <a:srgbClr val="AE383F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KSO_Shape"/>
          <p:cNvSpPr/>
          <p:nvPr/>
        </p:nvSpPr>
        <p:spPr>
          <a:xfrm>
            <a:off x="5071618" y="2387595"/>
            <a:ext cx="225286" cy="266610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rgbClr val="AE38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5055399" y="3044129"/>
            <a:ext cx="257724" cy="266610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AE383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95771" y="1723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此处填写联系地址</a:t>
            </a:r>
          </a:p>
        </p:txBody>
      </p:sp>
      <p:sp>
        <p:nvSpPr>
          <p:cNvPr id="18" name="矩形 17"/>
          <p:cNvSpPr/>
          <p:nvPr/>
        </p:nvSpPr>
        <p:spPr>
          <a:xfrm>
            <a:off x="5495771" y="2387595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此处填写联系电话</a:t>
            </a:r>
          </a:p>
        </p:txBody>
      </p:sp>
      <p:sp>
        <p:nvSpPr>
          <p:cNvPr id="19" name="矩形 18"/>
          <p:cNvSpPr/>
          <p:nvPr/>
        </p:nvSpPr>
        <p:spPr>
          <a:xfrm>
            <a:off x="5495771" y="3044129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此处填写邮箱网页</a:t>
            </a:r>
          </a:p>
        </p:txBody>
      </p:sp>
    </p:spTree>
    <p:extLst>
      <p:ext uri="{BB962C8B-B14F-4D97-AF65-F5344CB8AC3E}">
        <p14:creationId xmlns:p14="http://schemas.microsoft.com/office/powerpoint/2010/main" val="31005558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1620" y="3183818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589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  <a:pattFill prst="pct60">
            <a:fgClr>
              <a:srgbClr val="344162"/>
            </a:fgClr>
            <a:bgClr>
              <a:srgbClr val="27314A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1480000">
            <a:off x="1957635" y="853298"/>
            <a:ext cx="5212812" cy="33764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balanced" dir="t">
              <a:rot lat="0" lon="0" rev="120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rot="60000">
            <a:off x="1965595" y="903826"/>
            <a:ext cx="5212812" cy="33764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balanced" dir="t">
              <a:rot lat="0" lon="0" rev="120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713" y="2031690"/>
            <a:ext cx="2772308" cy="290842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12626" y="2103698"/>
            <a:ext cx="1080120" cy="1080116"/>
            <a:chOff x="2555776" y="2123291"/>
            <a:chExt cx="641482" cy="641480"/>
          </a:xfrm>
        </p:grpSpPr>
        <p:sp>
          <p:nvSpPr>
            <p:cNvPr id="80" name="椭圆 79"/>
            <p:cNvSpPr/>
            <p:nvPr/>
          </p:nvSpPr>
          <p:spPr>
            <a:xfrm>
              <a:off x="2593837" y="2161352"/>
              <a:ext cx="565360" cy="565358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555776" y="2123291"/>
              <a:ext cx="641482" cy="64148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燕尾形 2"/>
          <p:cNvSpPr/>
          <p:nvPr/>
        </p:nvSpPr>
        <p:spPr>
          <a:xfrm>
            <a:off x="3936762" y="2689495"/>
            <a:ext cx="76967" cy="113516"/>
          </a:xfrm>
          <a:prstGeom prst="chevron">
            <a:avLst/>
          </a:prstGeom>
          <a:solidFill>
            <a:srgbClr val="1551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936762" y="2571750"/>
            <a:ext cx="190821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959415" y="260775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</a:p>
        </p:txBody>
      </p:sp>
      <p:sp>
        <p:nvSpPr>
          <p:cNvPr id="32" name="燕尾形 31"/>
          <p:cNvSpPr/>
          <p:nvPr/>
        </p:nvSpPr>
        <p:spPr>
          <a:xfrm>
            <a:off x="4999396" y="2689495"/>
            <a:ext cx="76967" cy="113516"/>
          </a:xfrm>
          <a:prstGeom prst="chevron">
            <a:avLst/>
          </a:prstGeom>
          <a:solidFill>
            <a:srgbClr val="1551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22049" y="260775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个人技能</a:t>
            </a:r>
          </a:p>
        </p:txBody>
      </p:sp>
      <p:sp>
        <p:nvSpPr>
          <p:cNvPr id="34" name="燕尾形 33"/>
          <p:cNvSpPr/>
          <p:nvPr/>
        </p:nvSpPr>
        <p:spPr>
          <a:xfrm>
            <a:off x="3936762" y="2981639"/>
            <a:ext cx="76967" cy="113516"/>
          </a:xfrm>
          <a:prstGeom prst="chevron">
            <a:avLst/>
          </a:prstGeom>
          <a:solidFill>
            <a:srgbClr val="1551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59415" y="2899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个人经历</a:t>
            </a:r>
          </a:p>
        </p:txBody>
      </p:sp>
      <p:sp>
        <p:nvSpPr>
          <p:cNvPr id="36" name="燕尾形 35"/>
          <p:cNvSpPr/>
          <p:nvPr/>
        </p:nvSpPr>
        <p:spPr>
          <a:xfrm>
            <a:off x="4999396" y="2981639"/>
            <a:ext cx="76967" cy="113516"/>
          </a:xfrm>
          <a:prstGeom prst="chevron">
            <a:avLst/>
          </a:prstGeom>
          <a:solidFill>
            <a:srgbClr val="1551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22049" y="289989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荣誉展示</a:t>
            </a:r>
          </a:p>
        </p:txBody>
      </p:sp>
      <p:sp>
        <p:nvSpPr>
          <p:cNvPr id="38" name="矩形 37"/>
          <p:cNvSpPr/>
          <p:nvPr/>
        </p:nvSpPr>
        <p:spPr>
          <a:xfrm>
            <a:off x="3959415" y="221462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39" name="矩形 38"/>
          <p:cNvSpPr/>
          <p:nvPr/>
        </p:nvSpPr>
        <p:spPr>
          <a:xfrm>
            <a:off x="5076056" y="2291567"/>
            <a:ext cx="82747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me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3059622" y="2436809"/>
            <a:ext cx="395183" cy="366202"/>
          </a:xfrm>
          <a:custGeom>
            <a:avLst/>
            <a:gdLst>
              <a:gd name="T0" fmla="*/ 416334317 w 5965"/>
              <a:gd name="T1" fmla="*/ 75815881 h 5525"/>
              <a:gd name="T2" fmla="*/ 416538070 w 5965"/>
              <a:gd name="T3" fmla="*/ 102142015 h 5525"/>
              <a:gd name="T4" fmla="*/ 412968551 w 5965"/>
              <a:gd name="T5" fmla="*/ 149998739 h 5525"/>
              <a:gd name="T6" fmla="*/ 415008322 w 5965"/>
              <a:gd name="T7" fmla="*/ 163264210 h 5525"/>
              <a:gd name="T8" fmla="*/ 420413859 w 5965"/>
              <a:gd name="T9" fmla="*/ 173672291 h 5525"/>
              <a:gd name="T10" fmla="*/ 424493721 w 5965"/>
              <a:gd name="T11" fmla="*/ 190712788 h 5525"/>
              <a:gd name="T12" fmla="*/ 423983698 w 5965"/>
              <a:gd name="T13" fmla="*/ 209080215 h 5525"/>
              <a:gd name="T14" fmla="*/ 420107909 w 5965"/>
              <a:gd name="T15" fmla="*/ 229590285 h 5525"/>
              <a:gd name="T16" fmla="*/ 413478254 w 5965"/>
              <a:gd name="T17" fmla="*/ 244691987 h 5525"/>
              <a:gd name="T18" fmla="*/ 407766767 w 5965"/>
              <a:gd name="T19" fmla="*/ 249590096 h 5525"/>
              <a:gd name="T20" fmla="*/ 397465396 w 5965"/>
              <a:gd name="T21" fmla="*/ 255814496 h 5525"/>
              <a:gd name="T22" fmla="*/ 392671758 w 5965"/>
              <a:gd name="T23" fmla="*/ 263977690 h 5525"/>
              <a:gd name="T24" fmla="*/ 390020087 w 5965"/>
              <a:gd name="T25" fmla="*/ 284385517 h 5525"/>
              <a:gd name="T26" fmla="*/ 387878120 w 5965"/>
              <a:gd name="T27" fmla="*/ 299385614 h 5525"/>
              <a:gd name="T28" fmla="*/ 380840638 w 5965"/>
              <a:gd name="T29" fmla="*/ 311222230 h 5525"/>
              <a:gd name="T30" fmla="*/ 372681234 w 5965"/>
              <a:gd name="T31" fmla="*/ 324079365 h 5525"/>
              <a:gd name="T32" fmla="*/ 387878120 w 5965"/>
              <a:gd name="T33" fmla="*/ 335099630 h 5525"/>
              <a:gd name="T34" fmla="*/ 404502878 w 5965"/>
              <a:gd name="T35" fmla="*/ 367242149 h 5525"/>
              <a:gd name="T36" fmla="*/ 414090473 w 5965"/>
              <a:gd name="T37" fmla="*/ 377956321 h 5525"/>
              <a:gd name="T38" fmla="*/ 487932935 w 5965"/>
              <a:gd name="T39" fmla="*/ 405201051 h 5525"/>
              <a:gd name="T40" fmla="*/ 557083956 w 5965"/>
              <a:gd name="T41" fmla="*/ 433568224 h 5525"/>
              <a:gd name="T42" fmla="*/ 582786287 w 5965"/>
              <a:gd name="T43" fmla="*/ 444180473 h 5525"/>
              <a:gd name="T44" fmla="*/ 595535256 w 5965"/>
              <a:gd name="T45" fmla="*/ 453160019 h 5525"/>
              <a:gd name="T46" fmla="*/ 604816582 w 5965"/>
              <a:gd name="T47" fmla="*/ 465710742 h 5525"/>
              <a:gd name="T48" fmla="*/ 607774521 w 5965"/>
              <a:gd name="T49" fmla="*/ 515098245 h 5525"/>
              <a:gd name="T50" fmla="*/ 204073 w 5965"/>
              <a:gd name="T51" fmla="*/ 563771320 h 5525"/>
              <a:gd name="T52" fmla="*/ 1427872 w 5965"/>
              <a:gd name="T53" fmla="*/ 479588397 h 5525"/>
              <a:gd name="T54" fmla="*/ 6323706 w 5965"/>
              <a:gd name="T55" fmla="*/ 461017121 h 5525"/>
              <a:gd name="T56" fmla="*/ 16930707 w 5965"/>
              <a:gd name="T57" fmla="*/ 449792689 h 5525"/>
              <a:gd name="T58" fmla="*/ 30495968 w 5965"/>
              <a:gd name="T59" fmla="*/ 441629494 h 5525"/>
              <a:gd name="T60" fmla="*/ 67621272 w 5965"/>
              <a:gd name="T61" fmla="*/ 427751840 h 5525"/>
              <a:gd name="T62" fmla="*/ 156558744 w 5965"/>
              <a:gd name="T63" fmla="*/ 389895181 h 5525"/>
              <a:gd name="T64" fmla="*/ 196336039 w 5965"/>
              <a:gd name="T65" fmla="*/ 376425862 h 5525"/>
              <a:gd name="T66" fmla="*/ 207555259 w 5965"/>
              <a:gd name="T67" fmla="*/ 361425765 h 5525"/>
              <a:gd name="T68" fmla="*/ 232951320 w 5965"/>
              <a:gd name="T69" fmla="*/ 332038392 h 5525"/>
              <a:gd name="T70" fmla="*/ 227545783 w 5965"/>
              <a:gd name="T71" fmla="*/ 319283501 h 5525"/>
              <a:gd name="T72" fmla="*/ 219284183 w 5965"/>
              <a:gd name="T73" fmla="*/ 309487603 h 5525"/>
              <a:gd name="T74" fmla="*/ 211634801 w 5965"/>
              <a:gd name="T75" fmla="*/ 254079869 h 5525"/>
              <a:gd name="T76" fmla="*/ 201435626 w 5965"/>
              <a:gd name="T77" fmla="*/ 252038830 h 5525"/>
              <a:gd name="T78" fmla="*/ 194602217 w 5965"/>
              <a:gd name="T79" fmla="*/ 247549057 h 5525"/>
              <a:gd name="T80" fmla="*/ 188584461 w 5965"/>
              <a:gd name="T81" fmla="*/ 236324625 h 5525"/>
              <a:gd name="T82" fmla="*/ 183484873 w 5965"/>
              <a:gd name="T83" fmla="*/ 214284096 h 5525"/>
              <a:gd name="T84" fmla="*/ 180731007 w 5965"/>
              <a:gd name="T85" fmla="*/ 182651837 h 5525"/>
              <a:gd name="T86" fmla="*/ 183484873 w 5965"/>
              <a:gd name="T87" fmla="*/ 173978383 h 5525"/>
              <a:gd name="T88" fmla="*/ 188380388 w 5965"/>
              <a:gd name="T89" fmla="*/ 161325415 h 5525"/>
              <a:gd name="T90" fmla="*/ 186442494 w 5965"/>
              <a:gd name="T91" fmla="*/ 146325318 h 5525"/>
              <a:gd name="T92" fmla="*/ 182158878 w 5965"/>
              <a:gd name="T93" fmla="*/ 105101329 h 5525"/>
              <a:gd name="T94" fmla="*/ 185728718 w 5965"/>
              <a:gd name="T95" fmla="*/ 72550475 h 5525"/>
              <a:gd name="T96" fmla="*/ 195927893 w 5965"/>
              <a:gd name="T97" fmla="*/ 47856724 h 5525"/>
              <a:gd name="T98" fmla="*/ 211736678 w 5965"/>
              <a:gd name="T99" fmla="*/ 30203724 h 5525"/>
              <a:gd name="T100" fmla="*/ 231931275 w 5965"/>
              <a:gd name="T101" fmla="*/ 18979291 h 5525"/>
              <a:gd name="T102" fmla="*/ 260693422 w 5965"/>
              <a:gd name="T103" fmla="*/ 8367362 h 5525"/>
              <a:gd name="T104" fmla="*/ 283845639 w 5965"/>
              <a:gd name="T105" fmla="*/ 2346811 h 5525"/>
              <a:gd name="T106" fmla="*/ 309547969 w 5965"/>
              <a:gd name="T107" fmla="*/ 0 h 5525"/>
              <a:gd name="T108" fmla="*/ 336575975 w 5965"/>
              <a:gd name="T109" fmla="*/ 3469254 h 5525"/>
              <a:gd name="T110" fmla="*/ 364114003 w 5965"/>
              <a:gd name="T111" fmla="*/ 15305870 h 5525"/>
              <a:gd name="T112" fmla="*/ 399199536 w 5965"/>
              <a:gd name="T113" fmla="*/ 32550854 h 5525"/>
              <a:gd name="T114" fmla="*/ 407256744 w 5965"/>
              <a:gd name="T115" fmla="*/ 44081378 h 552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965" h="5525">
                <a:moveTo>
                  <a:pt x="4036" y="532"/>
                </a:moveTo>
                <a:lnTo>
                  <a:pt x="4036" y="532"/>
                </a:lnTo>
                <a:lnTo>
                  <a:pt x="4053" y="600"/>
                </a:lnTo>
                <a:lnTo>
                  <a:pt x="4065" y="654"/>
                </a:lnTo>
                <a:lnTo>
                  <a:pt x="4075" y="700"/>
                </a:lnTo>
                <a:lnTo>
                  <a:pt x="4082" y="743"/>
                </a:lnTo>
                <a:lnTo>
                  <a:pt x="4085" y="785"/>
                </a:lnTo>
                <a:lnTo>
                  <a:pt x="4088" y="833"/>
                </a:lnTo>
                <a:lnTo>
                  <a:pt x="4088" y="889"/>
                </a:lnTo>
                <a:lnTo>
                  <a:pt x="4087" y="959"/>
                </a:lnTo>
                <a:lnTo>
                  <a:pt x="4084" y="1001"/>
                </a:lnTo>
                <a:lnTo>
                  <a:pt x="4079" y="1065"/>
                </a:lnTo>
                <a:lnTo>
                  <a:pt x="4063" y="1229"/>
                </a:lnTo>
                <a:lnTo>
                  <a:pt x="4056" y="1316"/>
                </a:lnTo>
                <a:lnTo>
                  <a:pt x="4051" y="1398"/>
                </a:lnTo>
                <a:lnTo>
                  <a:pt x="4050" y="1436"/>
                </a:lnTo>
                <a:lnTo>
                  <a:pt x="4049" y="1470"/>
                </a:lnTo>
                <a:lnTo>
                  <a:pt x="4050" y="1499"/>
                </a:lnTo>
                <a:lnTo>
                  <a:pt x="4051" y="1523"/>
                </a:lnTo>
                <a:lnTo>
                  <a:pt x="4055" y="1555"/>
                </a:lnTo>
                <a:lnTo>
                  <a:pt x="4061" y="1580"/>
                </a:lnTo>
                <a:lnTo>
                  <a:pt x="4069" y="1600"/>
                </a:lnTo>
                <a:lnTo>
                  <a:pt x="4076" y="1619"/>
                </a:lnTo>
                <a:lnTo>
                  <a:pt x="4085" y="1636"/>
                </a:lnTo>
                <a:lnTo>
                  <a:pt x="4097" y="1655"/>
                </a:lnTo>
                <a:lnTo>
                  <a:pt x="4109" y="1676"/>
                </a:lnTo>
                <a:lnTo>
                  <a:pt x="4122" y="1702"/>
                </a:lnTo>
                <a:lnTo>
                  <a:pt x="4133" y="1727"/>
                </a:lnTo>
                <a:lnTo>
                  <a:pt x="4142" y="1754"/>
                </a:lnTo>
                <a:lnTo>
                  <a:pt x="4149" y="1782"/>
                </a:lnTo>
                <a:lnTo>
                  <a:pt x="4156" y="1811"/>
                </a:lnTo>
                <a:lnTo>
                  <a:pt x="4159" y="1840"/>
                </a:lnTo>
                <a:lnTo>
                  <a:pt x="4162" y="1869"/>
                </a:lnTo>
                <a:lnTo>
                  <a:pt x="4163" y="1899"/>
                </a:lnTo>
                <a:lnTo>
                  <a:pt x="4165" y="1929"/>
                </a:lnTo>
                <a:lnTo>
                  <a:pt x="4163" y="1959"/>
                </a:lnTo>
                <a:lnTo>
                  <a:pt x="4162" y="1989"/>
                </a:lnTo>
                <a:lnTo>
                  <a:pt x="4160" y="2018"/>
                </a:lnTo>
                <a:lnTo>
                  <a:pt x="4157" y="2049"/>
                </a:lnTo>
                <a:lnTo>
                  <a:pt x="4149" y="2104"/>
                </a:lnTo>
                <a:lnTo>
                  <a:pt x="4140" y="2158"/>
                </a:lnTo>
                <a:lnTo>
                  <a:pt x="4134" y="2187"/>
                </a:lnTo>
                <a:lnTo>
                  <a:pt x="4127" y="2218"/>
                </a:lnTo>
                <a:lnTo>
                  <a:pt x="4119" y="2250"/>
                </a:lnTo>
                <a:lnTo>
                  <a:pt x="4109" y="2283"/>
                </a:lnTo>
                <a:lnTo>
                  <a:pt x="4097" y="2315"/>
                </a:lnTo>
                <a:lnTo>
                  <a:pt x="4084" y="2345"/>
                </a:lnTo>
                <a:lnTo>
                  <a:pt x="4070" y="2373"/>
                </a:lnTo>
                <a:lnTo>
                  <a:pt x="4062" y="2387"/>
                </a:lnTo>
                <a:lnTo>
                  <a:pt x="4054" y="2398"/>
                </a:lnTo>
                <a:lnTo>
                  <a:pt x="4045" y="2410"/>
                </a:lnTo>
                <a:lnTo>
                  <a:pt x="4034" y="2420"/>
                </a:lnTo>
                <a:lnTo>
                  <a:pt x="4023" y="2430"/>
                </a:lnTo>
                <a:lnTo>
                  <a:pt x="4011" y="2438"/>
                </a:lnTo>
                <a:lnTo>
                  <a:pt x="3998" y="2446"/>
                </a:lnTo>
                <a:lnTo>
                  <a:pt x="3986" y="2452"/>
                </a:lnTo>
                <a:lnTo>
                  <a:pt x="3959" y="2467"/>
                </a:lnTo>
                <a:lnTo>
                  <a:pt x="3933" y="2480"/>
                </a:lnTo>
                <a:lnTo>
                  <a:pt x="3920" y="2488"/>
                </a:lnTo>
                <a:lnTo>
                  <a:pt x="3908" y="2497"/>
                </a:lnTo>
                <a:lnTo>
                  <a:pt x="3897" y="2507"/>
                </a:lnTo>
                <a:lnTo>
                  <a:pt x="3887" y="2517"/>
                </a:lnTo>
                <a:lnTo>
                  <a:pt x="3877" y="2529"/>
                </a:lnTo>
                <a:lnTo>
                  <a:pt x="3868" y="2544"/>
                </a:lnTo>
                <a:lnTo>
                  <a:pt x="3858" y="2565"/>
                </a:lnTo>
                <a:lnTo>
                  <a:pt x="3850" y="2587"/>
                </a:lnTo>
                <a:lnTo>
                  <a:pt x="3843" y="2611"/>
                </a:lnTo>
                <a:lnTo>
                  <a:pt x="3838" y="2634"/>
                </a:lnTo>
                <a:lnTo>
                  <a:pt x="3834" y="2659"/>
                </a:lnTo>
                <a:lnTo>
                  <a:pt x="3831" y="2684"/>
                </a:lnTo>
                <a:lnTo>
                  <a:pt x="3828" y="2736"/>
                </a:lnTo>
                <a:lnTo>
                  <a:pt x="3824" y="2787"/>
                </a:lnTo>
                <a:lnTo>
                  <a:pt x="3821" y="2837"/>
                </a:lnTo>
                <a:lnTo>
                  <a:pt x="3819" y="2863"/>
                </a:lnTo>
                <a:lnTo>
                  <a:pt x="3814" y="2887"/>
                </a:lnTo>
                <a:lnTo>
                  <a:pt x="3810" y="2911"/>
                </a:lnTo>
                <a:lnTo>
                  <a:pt x="3803" y="2934"/>
                </a:lnTo>
                <a:lnTo>
                  <a:pt x="3794" y="2959"/>
                </a:lnTo>
                <a:lnTo>
                  <a:pt x="3784" y="2980"/>
                </a:lnTo>
                <a:lnTo>
                  <a:pt x="3773" y="3000"/>
                </a:lnTo>
                <a:lnTo>
                  <a:pt x="3761" y="3018"/>
                </a:lnTo>
                <a:lnTo>
                  <a:pt x="3747" y="3035"/>
                </a:lnTo>
                <a:lnTo>
                  <a:pt x="3734" y="3050"/>
                </a:lnTo>
                <a:lnTo>
                  <a:pt x="3708" y="3081"/>
                </a:lnTo>
                <a:lnTo>
                  <a:pt x="3696" y="3098"/>
                </a:lnTo>
                <a:lnTo>
                  <a:pt x="3684" y="3115"/>
                </a:lnTo>
                <a:lnTo>
                  <a:pt x="3673" y="3133"/>
                </a:lnTo>
                <a:lnTo>
                  <a:pt x="3663" y="3153"/>
                </a:lnTo>
                <a:lnTo>
                  <a:pt x="3654" y="3176"/>
                </a:lnTo>
                <a:lnTo>
                  <a:pt x="3647" y="3201"/>
                </a:lnTo>
                <a:lnTo>
                  <a:pt x="3643" y="3229"/>
                </a:lnTo>
                <a:lnTo>
                  <a:pt x="3640" y="3261"/>
                </a:lnTo>
                <a:lnTo>
                  <a:pt x="3803" y="3284"/>
                </a:lnTo>
                <a:lnTo>
                  <a:pt x="3852" y="3389"/>
                </a:lnTo>
                <a:lnTo>
                  <a:pt x="3881" y="3449"/>
                </a:lnTo>
                <a:lnTo>
                  <a:pt x="3914" y="3511"/>
                </a:lnTo>
                <a:lnTo>
                  <a:pt x="3930" y="3542"/>
                </a:lnTo>
                <a:lnTo>
                  <a:pt x="3948" y="3571"/>
                </a:lnTo>
                <a:lnTo>
                  <a:pt x="3966" y="3599"/>
                </a:lnTo>
                <a:lnTo>
                  <a:pt x="3985" y="3626"/>
                </a:lnTo>
                <a:lnTo>
                  <a:pt x="4003" y="3649"/>
                </a:lnTo>
                <a:lnTo>
                  <a:pt x="4022" y="3670"/>
                </a:lnTo>
                <a:lnTo>
                  <a:pt x="4041" y="3689"/>
                </a:lnTo>
                <a:lnTo>
                  <a:pt x="4051" y="3697"/>
                </a:lnTo>
                <a:lnTo>
                  <a:pt x="4060" y="3704"/>
                </a:lnTo>
                <a:lnTo>
                  <a:pt x="4316" y="3774"/>
                </a:lnTo>
                <a:lnTo>
                  <a:pt x="4431" y="3821"/>
                </a:lnTo>
                <a:lnTo>
                  <a:pt x="4547" y="3870"/>
                </a:lnTo>
                <a:lnTo>
                  <a:pt x="4784" y="3971"/>
                </a:lnTo>
                <a:lnTo>
                  <a:pt x="5020" y="4073"/>
                </a:lnTo>
                <a:lnTo>
                  <a:pt x="5251" y="4171"/>
                </a:lnTo>
                <a:lnTo>
                  <a:pt x="5302" y="4192"/>
                </a:lnTo>
                <a:lnTo>
                  <a:pt x="5356" y="4211"/>
                </a:lnTo>
                <a:lnTo>
                  <a:pt x="5462" y="4249"/>
                </a:lnTo>
                <a:lnTo>
                  <a:pt x="5514" y="4267"/>
                </a:lnTo>
                <a:lnTo>
                  <a:pt x="5567" y="4287"/>
                </a:lnTo>
                <a:lnTo>
                  <a:pt x="5617" y="4307"/>
                </a:lnTo>
                <a:lnTo>
                  <a:pt x="5666" y="4328"/>
                </a:lnTo>
                <a:lnTo>
                  <a:pt x="5691" y="4341"/>
                </a:lnTo>
                <a:lnTo>
                  <a:pt x="5714" y="4353"/>
                </a:lnTo>
                <a:lnTo>
                  <a:pt x="5736" y="4365"/>
                </a:lnTo>
                <a:lnTo>
                  <a:pt x="5759" y="4379"/>
                </a:lnTo>
                <a:lnTo>
                  <a:pt x="5780" y="4393"/>
                </a:lnTo>
                <a:lnTo>
                  <a:pt x="5800" y="4408"/>
                </a:lnTo>
                <a:lnTo>
                  <a:pt x="5820" y="4424"/>
                </a:lnTo>
                <a:lnTo>
                  <a:pt x="5839" y="4441"/>
                </a:lnTo>
                <a:lnTo>
                  <a:pt x="5857" y="4459"/>
                </a:lnTo>
                <a:lnTo>
                  <a:pt x="5874" y="4477"/>
                </a:lnTo>
                <a:lnTo>
                  <a:pt x="5889" y="4497"/>
                </a:lnTo>
                <a:lnTo>
                  <a:pt x="5904" y="4518"/>
                </a:lnTo>
                <a:lnTo>
                  <a:pt x="5917" y="4540"/>
                </a:lnTo>
                <a:lnTo>
                  <a:pt x="5930" y="4564"/>
                </a:lnTo>
                <a:lnTo>
                  <a:pt x="5942" y="4588"/>
                </a:lnTo>
                <a:lnTo>
                  <a:pt x="5952" y="4615"/>
                </a:lnTo>
                <a:lnTo>
                  <a:pt x="5952" y="4700"/>
                </a:lnTo>
                <a:lnTo>
                  <a:pt x="5954" y="4804"/>
                </a:lnTo>
                <a:lnTo>
                  <a:pt x="5959" y="5048"/>
                </a:lnTo>
                <a:lnTo>
                  <a:pt x="5963" y="5176"/>
                </a:lnTo>
                <a:lnTo>
                  <a:pt x="5965" y="5302"/>
                </a:lnTo>
                <a:lnTo>
                  <a:pt x="5965" y="5420"/>
                </a:lnTo>
                <a:lnTo>
                  <a:pt x="5965" y="5525"/>
                </a:lnTo>
                <a:lnTo>
                  <a:pt x="2" y="5525"/>
                </a:lnTo>
                <a:lnTo>
                  <a:pt x="0" y="5420"/>
                </a:lnTo>
                <a:lnTo>
                  <a:pt x="2" y="5302"/>
                </a:lnTo>
                <a:lnTo>
                  <a:pt x="4" y="5176"/>
                </a:lnTo>
                <a:lnTo>
                  <a:pt x="6" y="5048"/>
                </a:lnTo>
                <a:lnTo>
                  <a:pt x="12" y="4804"/>
                </a:lnTo>
                <a:lnTo>
                  <a:pt x="14" y="4700"/>
                </a:lnTo>
                <a:lnTo>
                  <a:pt x="15" y="4615"/>
                </a:lnTo>
                <a:lnTo>
                  <a:pt x="25" y="4588"/>
                </a:lnTo>
                <a:lnTo>
                  <a:pt x="36" y="4564"/>
                </a:lnTo>
                <a:lnTo>
                  <a:pt x="48" y="4540"/>
                </a:lnTo>
                <a:lnTo>
                  <a:pt x="62" y="4518"/>
                </a:lnTo>
                <a:lnTo>
                  <a:pt x="77" y="4497"/>
                </a:lnTo>
                <a:lnTo>
                  <a:pt x="93" y="4477"/>
                </a:lnTo>
                <a:lnTo>
                  <a:pt x="110" y="4459"/>
                </a:lnTo>
                <a:lnTo>
                  <a:pt x="128" y="4441"/>
                </a:lnTo>
                <a:lnTo>
                  <a:pt x="147" y="4424"/>
                </a:lnTo>
                <a:lnTo>
                  <a:pt x="166" y="4408"/>
                </a:lnTo>
                <a:lnTo>
                  <a:pt x="187" y="4393"/>
                </a:lnTo>
                <a:lnTo>
                  <a:pt x="208" y="4379"/>
                </a:lnTo>
                <a:lnTo>
                  <a:pt x="230" y="4365"/>
                </a:lnTo>
                <a:lnTo>
                  <a:pt x="253" y="4353"/>
                </a:lnTo>
                <a:lnTo>
                  <a:pt x="276" y="4341"/>
                </a:lnTo>
                <a:lnTo>
                  <a:pt x="299" y="4328"/>
                </a:lnTo>
                <a:lnTo>
                  <a:pt x="349" y="4307"/>
                </a:lnTo>
                <a:lnTo>
                  <a:pt x="400" y="4287"/>
                </a:lnTo>
                <a:lnTo>
                  <a:pt x="451" y="4267"/>
                </a:lnTo>
                <a:lnTo>
                  <a:pt x="505" y="4249"/>
                </a:lnTo>
                <a:lnTo>
                  <a:pt x="611" y="4211"/>
                </a:lnTo>
                <a:lnTo>
                  <a:pt x="663" y="4192"/>
                </a:lnTo>
                <a:lnTo>
                  <a:pt x="716" y="4171"/>
                </a:lnTo>
                <a:lnTo>
                  <a:pt x="945" y="4073"/>
                </a:lnTo>
                <a:lnTo>
                  <a:pt x="1183" y="3971"/>
                </a:lnTo>
                <a:lnTo>
                  <a:pt x="1419" y="3870"/>
                </a:lnTo>
                <a:lnTo>
                  <a:pt x="1535" y="3821"/>
                </a:lnTo>
                <a:lnTo>
                  <a:pt x="1649" y="3774"/>
                </a:lnTo>
                <a:lnTo>
                  <a:pt x="1906" y="3704"/>
                </a:lnTo>
                <a:lnTo>
                  <a:pt x="1916" y="3697"/>
                </a:lnTo>
                <a:lnTo>
                  <a:pt x="1925" y="3689"/>
                </a:lnTo>
                <a:lnTo>
                  <a:pt x="1944" y="3670"/>
                </a:lnTo>
                <a:lnTo>
                  <a:pt x="1963" y="3649"/>
                </a:lnTo>
                <a:lnTo>
                  <a:pt x="1982" y="3626"/>
                </a:lnTo>
                <a:lnTo>
                  <a:pt x="1999" y="3599"/>
                </a:lnTo>
                <a:lnTo>
                  <a:pt x="2017" y="3571"/>
                </a:lnTo>
                <a:lnTo>
                  <a:pt x="2035" y="3542"/>
                </a:lnTo>
                <a:lnTo>
                  <a:pt x="2052" y="3511"/>
                </a:lnTo>
                <a:lnTo>
                  <a:pt x="2084" y="3449"/>
                </a:lnTo>
                <a:lnTo>
                  <a:pt x="2114" y="3389"/>
                </a:lnTo>
                <a:lnTo>
                  <a:pt x="2162" y="3284"/>
                </a:lnTo>
                <a:lnTo>
                  <a:pt x="2284" y="3254"/>
                </a:lnTo>
                <a:lnTo>
                  <a:pt x="2278" y="3228"/>
                </a:lnTo>
                <a:lnTo>
                  <a:pt x="2272" y="3203"/>
                </a:lnTo>
                <a:lnTo>
                  <a:pt x="2263" y="3182"/>
                </a:lnTo>
                <a:lnTo>
                  <a:pt x="2253" y="3162"/>
                </a:lnTo>
                <a:lnTo>
                  <a:pt x="2243" y="3145"/>
                </a:lnTo>
                <a:lnTo>
                  <a:pt x="2231" y="3129"/>
                </a:lnTo>
                <a:lnTo>
                  <a:pt x="2220" y="3115"/>
                </a:lnTo>
                <a:lnTo>
                  <a:pt x="2208" y="3100"/>
                </a:lnTo>
                <a:lnTo>
                  <a:pt x="2183" y="3075"/>
                </a:lnTo>
                <a:lnTo>
                  <a:pt x="2172" y="3061"/>
                </a:lnTo>
                <a:lnTo>
                  <a:pt x="2160" y="3048"/>
                </a:lnTo>
                <a:lnTo>
                  <a:pt x="2150" y="3033"/>
                </a:lnTo>
                <a:lnTo>
                  <a:pt x="2139" y="3017"/>
                </a:lnTo>
                <a:lnTo>
                  <a:pt x="2130" y="3000"/>
                </a:lnTo>
                <a:lnTo>
                  <a:pt x="2122" y="2981"/>
                </a:lnTo>
                <a:lnTo>
                  <a:pt x="2075" y="2490"/>
                </a:lnTo>
                <a:lnTo>
                  <a:pt x="2074" y="2491"/>
                </a:lnTo>
                <a:lnTo>
                  <a:pt x="2071" y="2491"/>
                </a:lnTo>
                <a:lnTo>
                  <a:pt x="2059" y="2490"/>
                </a:lnTo>
                <a:lnTo>
                  <a:pt x="2040" y="2487"/>
                </a:lnTo>
                <a:lnTo>
                  <a:pt x="2018" y="2481"/>
                </a:lnTo>
                <a:lnTo>
                  <a:pt x="1975" y="2470"/>
                </a:lnTo>
                <a:lnTo>
                  <a:pt x="1959" y="2465"/>
                </a:lnTo>
                <a:lnTo>
                  <a:pt x="1949" y="2460"/>
                </a:lnTo>
                <a:lnTo>
                  <a:pt x="1935" y="2450"/>
                </a:lnTo>
                <a:lnTo>
                  <a:pt x="1921" y="2439"/>
                </a:lnTo>
                <a:lnTo>
                  <a:pt x="1908" y="2426"/>
                </a:lnTo>
                <a:lnTo>
                  <a:pt x="1897" y="2410"/>
                </a:lnTo>
                <a:lnTo>
                  <a:pt x="1886" y="2394"/>
                </a:lnTo>
                <a:lnTo>
                  <a:pt x="1876" y="2377"/>
                </a:lnTo>
                <a:lnTo>
                  <a:pt x="1866" y="2358"/>
                </a:lnTo>
                <a:lnTo>
                  <a:pt x="1857" y="2337"/>
                </a:lnTo>
                <a:lnTo>
                  <a:pt x="1849" y="2316"/>
                </a:lnTo>
                <a:lnTo>
                  <a:pt x="1841" y="2295"/>
                </a:lnTo>
                <a:lnTo>
                  <a:pt x="1834" y="2273"/>
                </a:lnTo>
                <a:lnTo>
                  <a:pt x="1828" y="2249"/>
                </a:lnTo>
                <a:lnTo>
                  <a:pt x="1817" y="2200"/>
                </a:lnTo>
                <a:lnTo>
                  <a:pt x="1806" y="2151"/>
                </a:lnTo>
                <a:lnTo>
                  <a:pt x="1799" y="2100"/>
                </a:lnTo>
                <a:lnTo>
                  <a:pt x="1793" y="2050"/>
                </a:lnTo>
                <a:lnTo>
                  <a:pt x="1787" y="2000"/>
                </a:lnTo>
                <a:lnTo>
                  <a:pt x="1784" y="1952"/>
                </a:lnTo>
                <a:lnTo>
                  <a:pt x="1777" y="1863"/>
                </a:lnTo>
                <a:lnTo>
                  <a:pt x="1772" y="1790"/>
                </a:lnTo>
                <a:lnTo>
                  <a:pt x="1772" y="1775"/>
                </a:lnTo>
                <a:lnTo>
                  <a:pt x="1774" y="1762"/>
                </a:lnTo>
                <a:lnTo>
                  <a:pt x="1779" y="1747"/>
                </a:lnTo>
                <a:lnTo>
                  <a:pt x="1784" y="1734"/>
                </a:lnTo>
                <a:lnTo>
                  <a:pt x="1791" y="1720"/>
                </a:lnTo>
                <a:lnTo>
                  <a:pt x="1799" y="1705"/>
                </a:lnTo>
                <a:lnTo>
                  <a:pt x="1815" y="1674"/>
                </a:lnTo>
                <a:lnTo>
                  <a:pt x="1823" y="1657"/>
                </a:lnTo>
                <a:lnTo>
                  <a:pt x="1831" y="1640"/>
                </a:lnTo>
                <a:lnTo>
                  <a:pt x="1838" y="1621"/>
                </a:lnTo>
                <a:lnTo>
                  <a:pt x="1842" y="1602"/>
                </a:lnTo>
                <a:lnTo>
                  <a:pt x="1847" y="1581"/>
                </a:lnTo>
                <a:lnTo>
                  <a:pt x="1848" y="1559"/>
                </a:lnTo>
                <a:lnTo>
                  <a:pt x="1847" y="1536"/>
                </a:lnTo>
                <a:lnTo>
                  <a:pt x="1844" y="1523"/>
                </a:lnTo>
                <a:lnTo>
                  <a:pt x="1842" y="1510"/>
                </a:lnTo>
                <a:lnTo>
                  <a:pt x="1828" y="1434"/>
                </a:lnTo>
                <a:lnTo>
                  <a:pt x="1814" y="1360"/>
                </a:lnTo>
                <a:lnTo>
                  <a:pt x="1804" y="1290"/>
                </a:lnTo>
                <a:lnTo>
                  <a:pt x="1796" y="1221"/>
                </a:lnTo>
                <a:lnTo>
                  <a:pt x="1791" y="1155"/>
                </a:lnTo>
                <a:lnTo>
                  <a:pt x="1787" y="1092"/>
                </a:lnTo>
                <a:lnTo>
                  <a:pt x="1786" y="1030"/>
                </a:lnTo>
                <a:lnTo>
                  <a:pt x="1786" y="971"/>
                </a:lnTo>
                <a:lnTo>
                  <a:pt x="1790" y="915"/>
                </a:lnTo>
                <a:lnTo>
                  <a:pt x="1794" y="861"/>
                </a:lnTo>
                <a:lnTo>
                  <a:pt x="1802" y="808"/>
                </a:lnTo>
                <a:lnTo>
                  <a:pt x="1810" y="759"/>
                </a:lnTo>
                <a:lnTo>
                  <a:pt x="1821" y="711"/>
                </a:lnTo>
                <a:lnTo>
                  <a:pt x="1833" y="666"/>
                </a:lnTo>
                <a:lnTo>
                  <a:pt x="1848" y="622"/>
                </a:lnTo>
                <a:lnTo>
                  <a:pt x="1863" y="581"/>
                </a:lnTo>
                <a:lnTo>
                  <a:pt x="1881" y="542"/>
                </a:lnTo>
                <a:lnTo>
                  <a:pt x="1900" y="504"/>
                </a:lnTo>
                <a:lnTo>
                  <a:pt x="1921" y="469"/>
                </a:lnTo>
                <a:lnTo>
                  <a:pt x="1944" y="436"/>
                </a:lnTo>
                <a:lnTo>
                  <a:pt x="1967" y="403"/>
                </a:lnTo>
                <a:lnTo>
                  <a:pt x="1993" y="374"/>
                </a:lnTo>
                <a:lnTo>
                  <a:pt x="2020" y="347"/>
                </a:lnTo>
                <a:lnTo>
                  <a:pt x="2047" y="320"/>
                </a:lnTo>
                <a:lnTo>
                  <a:pt x="2076" y="296"/>
                </a:lnTo>
                <a:lnTo>
                  <a:pt x="2107" y="274"/>
                </a:lnTo>
                <a:lnTo>
                  <a:pt x="2138" y="253"/>
                </a:lnTo>
                <a:lnTo>
                  <a:pt x="2170" y="234"/>
                </a:lnTo>
                <a:lnTo>
                  <a:pt x="2204" y="216"/>
                </a:lnTo>
                <a:lnTo>
                  <a:pt x="2239" y="200"/>
                </a:lnTo>
                <a:lnTo>
                  <a:pt x="2274" y="186"/>
                </a:lnTo>
                <a:lnTo>
                  <a:pt x="2311" y="174"/>
                </a:lnTo>
                <a:lnTo>
                  <a:pt x="2364" y="151"/>
                </a:lnTo>
                <a:lnTo>
                  <a:pt x="2423" y="129"/>
                </a:lnTo>
                <a:lnTo>
                  <a:pt x="2488" y="105"/>
                </a:lnTo>
                <a:lnTo>
                  <a:pt x="2556" y="82"/>
                </a:lnTo>
                <a:lnTo>
                  <a:pt x="2592" y="71"/>
                </a:lnTo>
                <a:lnTo>
                  <a:pt x="2627" y="60"/>
                </a:lnTo>
                <a:lnTo>
                  <a:pt x="2665" y="50"/>
                </a:lnTo>
                <a:lnTo>
                  <a:pt x="2703" y="40"/>
                </a:lnTo>
                <a:lnTo>
                  <a:pt x="2742" y="31"/>
                </a:lnTo>
                <a:lnTo>
                  <a:pt x="2783" y="23"/>
                </a:lnTo>
                <a:lnTo>
                  <a:pt x="2823" y="16"/>
                </a:lnTo>
                <a:lnTo>
                  <a:pt x="2864" y="11"/>
                </a:lnTo>
                <a:lnTo>
                  <a:pt x="2906" y="5"/>
                </a:lnTo>
                <a:lnTo>
                  <a:pt x="2949" y="2"/>
                </a:lnTo>
                <a:lnTo>
                  <a:pt x="2991" y="0"/>
                </a:lnTo>
                <a:lnTo>
                  <a:pt x="3035" y="0"/>
                </a:lnTo>
                <a:lnTo>
                  <a:pt x="3078" y="1"/>
                </a:lnTo>
                <a:lnTo>
                  <a:pt x="3122" y="3"/>
                </a:lnTo>
                <a:lnTo>
                  <a:pt x="3166" y="9"/>
                </a:lnTo>
                <a:lnTo>
                  <a:pt x="3211" y="14"/>
                </a:lnTo>
                <a:lnTo>
                  <a:pt x="3255" y="23"/>
                </a:lnTo>
                <a:lnTo>
                  <a:pt x="3300" y="34"/>
                </a:lnTo>
                <a:lnTo>
                  <a:pt x="3346" y="47"/>
                </a:lnTo>
                <a:lnTo>
                  <a:pt x="3390" y="62"/>
                </a:lnTo>
                <a:lnTo>
                  <a:pt x="3435" y="80"/>
                </a:lnTo>
                <a:lnTo>
                  <a:pt x="3481" y="101"/>
                </a:lnTo>
                <a:lnTo>
                  <a:pt x="3525" y="123"/>
                </a:lnTo>
                <a:lnTo>
                  <a:pt x="3570" y="150"/>
                </a:lnTo>
                <a:lnTo>
                  <a:pt x="3688" y="260"/>
                </a:lnTo>
                <a:lnTo>
                  <a:pt x="3879" y="292"/>
                </a:lnTo>
                <a:lnTo>
                  <a:pt x="3888" y="297"/>
                </a:lnTo>
                <a:lnTo>
                  <a:pt x="3897" y="304"/>
                </a:lnTo>
                <a:lnTo>
                  <a:pt x="3914" y="319"/>
                </a:lnTo>
                <a:lnTo>
                  <a:pt x="3929" y="335"/>
                </a:lnTo>
                <a:lnTo>
                  <a:pt x="3944" y="353"/>
                </a:lnTo>
                <a:lnTo>
                  <a:pt x="3958" y="372"/>
                </a:lnTo>
                <a:lnTo>
                  <a:pt x="3971" y="392"/>
                </a:lnTo>
                <a:lnTo>
                  <a:pt x="3983" y="412"/>
                </a:lnTo>
                <a:lnTo>
                  <a:pt x="3993" y="432"/>
                </a:lnTo>
                <a:lnTo>
                  <a:pt x="4012" y="470"/>
                </a:lnTo>
                <a:lnTo>
                  <a:pt x="4025" y="502"/>
                </a:lnTo>
                <a:lnTo>
                  <a:pt x="4036" y="5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120595" y="147188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DFMincho-SU" panose="02010609010101010101" pitchFamily="1" charset="-128"/>
                <a:ea typeface="DFMincho-SU" panose="02010609010101010101" pitchFamily="1" charset="-128"/>
              </a:rPr>
              <a:t>CONTENTS</a:t>
            </a:r>
          </a:p>
        </p:txBody>
      </p:sp>
      <p:sp>
        <p:nvSpPr>
          <p:cNvPr id="24" name="矩形 23"/>
          <p:cNvSpPr/>
          <p:nvPr/>
        </p:nvSpPr>
        <p:spPr>
          <a:xfrm>
            <a:off x="4159067" y="1124459"/>
            <a:ext cx="825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 录</a:t>
            </a:r>
          </a:p>
        </p:txBody>
      </p:sp>
      <p:sp>
        <p:nvSpPr>
          <p:cNvPr id="25" name="燕尾形 24"/>
          <p:cNvSpPr/>
          <p:nvPr/>
        </p:nvSpPr>
        <p:spPr>
          <a:xfrm>
            <a:off x="3936762" y="3273967"/>
            <a:ext cx="76967" cy="113516"/>
          </a:xfrm>
          <a:prstGeom prst="chevron">
            <a:avLst/>
          </a:prstGeom>
          <a:solidFill>
            <a:srgbClr val="15519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59415" y="3192226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</a:p>
        </p:txBody>
      </p:sp>
    </p:spTree>
    <p:extLst>
      <p:ext uri="{BB962C8B-B14F-4D97-AF65-F5344CB8AC3E}">
        <p14:creationId xmlns:p14="http://schemas.microsoft.com/office/powerpoint/2010/main" val="838087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基本信息介绍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091084" y="1556950"/>
            <a:ext cx="1415772" cy="944376"/>
            <a:chOff x="6091084" y="1556950"/>
            <a:chExt cx="1415772" cy="944376"/>
          </a:xfrm>
        </p:grpSpPr>
        <p:sp>
          <p:nvSpPr>
            <p:cNvPr id="23" name="矩形 22"/>
            <p:cNvSpPr/>
            <p:nvPr/>
          </p:nvSpPr>
          <p:spPr>
            <a:xfrm>
              <a:off x="6091084" y="1916551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1551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竞聘者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00971" y="1556950"/>
              <a:ext cx="92685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NAME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88024" y="2895786"/>
            <a:ext cx="2909771" cy="691123"/>
            <a:chOff x="4788024" y="2980492"/>
            <a:chExt cx="2909771" cy="691123"/>
          </a:xfrm>
        </p:grpSpPr>
        <p:sp>
          <p:nvSpPr>
            <p:cNvPr id="13" name="矩形 12"/>
            <p:cNvSpPr/>
            <p:nvPr/>
          </p:nvSpPr>
          <p:spPr>
            <a:xfrm>
              <a:off x="4788024" y="2980492"/>
              <a:ext cx="136287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学历：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10156" y="2980492"/>
              <a:ext cx="136287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专业：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788024" y="3363838"/>
              <a:ext cx="29097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毕业院校：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xxxxxxxxxxxxxxxxxxx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36146" y="1448269"/>
            <a:ext cx="1131998" cy="1132406"/>
            <a:chOff x="4736146" y="1448269"/>
            <a:chExt cx="1131998" cy="1132406"/>
          </a:xfrm>
        </p:grpSpPr>
        <p:sp>
          <p:nvSpPr>
            <p:cNvPr id="7" name="椭圆 6"/>
            <p:cNvSpPr/>
            <p:nvPr/>
          </p:nvSpPr>
          <p:spPr>
            <a:xfrm>
              <a:off x="4736146" y="1448269"/>
              <a:ext cx="1131998" cy="1132406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013536" y="1638638"/>
              <a:ext cx="480372" cy="729935"/>
              <a:chOff x="10592751" y="3942210"/>
              <a:chExt cx="480372" cy="729935"/>
            </a:xfrm>
            <a:solidFill>
              <a:schemeClr val="bg1"/>
            </a:solidFill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10682911" y="4188166"/>
                <a:ext cx="390212" cy="349099"/>
              </a:xfrm>
              <a:custGeom>
                <a:avLst/>
                <a:gdLst>
                  <a:gd name="T0" fmla="*/ 148 w 229"/>
                  <a:gd name="T1" fmla="*/ 0 h 205"/>
                  <a:gd name="T2" fmla="*/ 114 w 229"/>
                  <a:gd name="T3" fmla="*/ 13 h 205"/>
                  <a:gd name="T4" fmla="*/ 141 w 229"/>
                  <a:gd name="T5" fmla="*/ 112 h 205"/>
                  <a:gd name="T6" fmla="*/ 114 w 229"/>
                  <a:gd name="T7" fmla="*/ 151 h 205"/>
                  <a:gd name="T8" fmla="*/ 87 w 229"/>
                  <a:gd name="T9" fmla="*/ 112 h 205"/>
                  <a:gd name="T10" fmla="*/ 114 w 229"/>
                  <a:gd name="T11" fmla="*/ 13 h 205"/>
                  <a:gd name="T12" fmla="*/ 80 w 229"/>
                  <a:gd name="T13" fmla="*/ 0 h 205"/>
                  <a:gd name="T14" fmla="*/ 0 w 229"/>
                  <a:gd name="T15" fmla="*/ 80 h 205"/>
                  <a:gd name="T16" fmla="*/ 0 w 229"/>
                  <a:gd name="T17" fmla="*/ 96 h 205"/>
                  <a:gd name="T18" fmla="*/ 55 w 229"/>
                  <a:gd name="T19" fmla="*/ 191 h 205"/>
                  <a:gd name="T20" fmla="*/ 55 w 229"/>
                  <a:gd name="T21" fmla="*/ 202 h 205"/>
                  <a:gd name="T22" fmla="*/ 104 w 229"/>
                  <a:gd name="T23" fmla="*/ 205 h 205"/>
                  <a:gd name="T24" fmla="*/ 124 w 229"/>
                  <a:gd name="T25" fmla="*/ 205 h 205"/>
                  <a:gd name="T26" fmla="*/ 229 w 229"/>
                  <a:gd name="T27" fmla="*/ 167 h 205"/>
                  <a:gd name="T28" fmla="*/ 229 w 229"/>
                  <a:gd name="T29" fmla="*/ 80 h 205"/>
                  <a:gd name="T30" fmla="*/ 148 w 229"/>
                  <a:gd name="T31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9" h="205">
                    <a:moveTo>
                      <a:pt x="148" y="0"/>
                    </a:moveTo>
                    <a:cubicBezTo>
                      <a:pt x="114" y="13"/>
                      <a:pt x="114" y="13"/>
                      <a:pt x="114" y="13"/>
                    </a:cubicBezTo>
                    <a:cubicBezTo>
                      <a:pt x="141" y="112"/>
                      <a:pt x="141" y="112"/>
                      <a:pt x="141" y="112"/>
                    </a:cubicBezTo>
                    <a:cubicBezTo>
                      <a:pt x="114" y="151"/>
                      <a:pt x="114" y="151"/>
                      <a:pt x="114" y="151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9" y="8"/>
                      <a:pt x="0" y="30"/>
                      <a:pt x="0" y="80"/>
                    </a:cubicBezTo>
                    <a:cubicBezTo>
                      <a:pt x="0" y="86"/>
                      <a:pt x="0" y="91"/>
                      <a:pt x="0" y="96"/>
                    </a:cubicBezTo>
                    <a:cubicBezTo>
                      <a:pt x="55" y="191"/>
                      <a:pt x="55" y="191"/>
                      <a:pt x="55" y="191"/>
                    </a:cubicBezTo>
                    <a:cubicBezTo>
                      <a:pt x="55" y="202"/>
                      <a:pt x="55" y="202"/>
                      <a:pt x="55" y="202"/>
                    </a:cubicBezTo>
                    <a:cubicBezTo>
                      <a:pt x="68" y="204"/>
                      <a:pt x="84" y="205"/>
                      <a:pt x="104" y="205"/>
                    </a:cubicBezTo>
                    <a:cubicBezTo>
                      <a:pt x="124" y="205"/>
                      <a:pt x="124" y="205"/>
                      <a:pt x="124" y="205"/>
                    </a:cubicBezTo>
                    <a:cubicBezTo>
                      <a:pt x="226" y="205"/>
                      <a:pt x="229" y="167"/>
                      <a:pt x="229" y="167"/>
                    </a:cubicBezTo>
                    <a:cubicBezTo>
                      <a:pt x="229" y="167"/>
                      <a:pt x="229" y="154"/>
                      <a:pt x="229" y="80"/>
                    </a:cubicBezTo>
                    <a:cubicBezTo>
                      <a:pt x="229" y="30"/>
                      <a:pt x="179" y="8"/>
                      <a:pt x="1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Oval 6"/>
              <p:cNvSpPr>
                <a:spLocks noChangeArrowheads="1"/>
              </p:cNvSpPr>
              <p:nvPr/>
            </p:nvSpPr>
            <p:spPr bwMode="auto">
              <a:xfrm>
                <a:off x="10778120" y="3942210"/>
                <a:ext cx="197631" cy="22864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10756482" y="4561068"/>
                <a:ext cx="275529" cy="111077"/>
              </a:xfrm>
              <a:custGeom>
                <a:avLst/>
                <a:gdLst>
                  <a:gd name="T0" fmla="*/ 82 w 382"/>
                  <a:gd name="T1" fmla="*/ 0 h 154"/>
                  <a:gd name="T2" fmla="*/ 0 w 382"/>
                  <a:gd name="T3" fmla="*/ 154 h 154"/>
                  <a:gd name="T4" fmla="*/ 382 w 382"/>
                  <a:gd name="T5" fmla="*/ 154 h 154"/>
                  <a:gd name="T6" fmla="*/ 304 w 382"/>
                  <a:gd name="T7" fmla="*/ 0 h 154"/>
                  <a:gd name="T8" fmla="*/ 82 w 382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154">
                    <a:moveTo>
                      <a:pt x="82" y="0"/>
                    </a:moveTo>
                    <a:lnTo>
                      <a:pt x="0" y="154"/>
                    </a:lnTo>
                    <a:lnTo>
                      <a:pt x="382" y="154"/>
                    </a:lnTo>
                    <a:lnTo>
                      <a:pt x="304" y="0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10592751" y="4309341"/>
                <a:ext cx="168779" cy="265431"/>
              </a:xfrm>
              <a:custGeom>
                <a:avLst/>
                <a:gdLst>
                  <a:gd name="T0" fmla="*/ 98 w 99"/>
                  <a:gd name="T1" fmla="*/ 128 h 156"/>
                  <a:gd name="T2" fmla="*/ 95 w 99"/>
                  <a:gd name="T3" fmla="*/ 128 h 156"/>
                  <a:gd name="T4" fmla="*/ 98 w 99"/>
                  <a:gd name="T5" fmla="*/ 126 h 156"/>
                  <a:gd name="T6" fmla="*/ 53 w 99"/>
                  <a:gd name="T7" fmla="*/ 49 h 156"/>
                  <a:gd name="T8" fmla="*/ 32 w 99"/>
                  <a:gd name="T9" fmla="*/ 13 h 156"/>
                  <a:gd name="T10" fmla="*/ 12 w 99"/>
                  <a:gd name="T11" fmla="*/ 7 h 156"/>
                  <a:gd name="T12" fmla="*/ 7 w 99"/>
                  <a:gd name="T13" fmla="*/ 27 h 156"/>
                  <a:gd name="T14" fmla="*/ 52 w 99"/>
                  <a:gd name="T15" fmla="*/ 105 h 156"/>
                  <a:gd name="T16" fmla="*/ 73 w 99"/>
                  <a:gd name="T17" fmla="*/ 141 h 156"/>
                  <a:gd name="T18" fmla="*/ 99 w 99"/>
                  <a:gd name="T19" fmla="*/ 156 h 156"/>
                  <a:gd name="T20" fmla="*/ 98 w 99"/>
                  <a:gd name="T21" fmla="*/ 12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56">
                    <a:moveTo>
                      <a:pt x="98" y="128"/>
                    </a:moveTo>
                    <a:cubicBezTo>
                      <a:pt x="97" y="128"/>
                      <a:pt x="96" y="128"/>
                      <a:pt x="95" y="128"/>
                    </a:cubicBezTo>
                    <a:cubicBezTo>
                      <a:pt x="98" y="126"/>
                      <a:pt x="98" y="126"/>
                      <a:pt x="98" y="126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24" y="0"/>
                      <a:pt x="12" y="7"/>
                    </a:cubicBezTo>
                    <a:cubicBezTo>
                      <a:pt x="0" y="14"/>
                      <a:pt x="7" y="27"/>
                      <a:pt x="7" y="27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99" y="156"/>
                      <a:pt x="99" y="156"/>
                      <a:pt x="99" y="156"/>
                    </a:cubicBezTo>
                    <a:lnTo>
                      <a:pt x="98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260975" y="1455626"/>
            <a:ext cx="2914981" cy="2361387"/>
            <a:chOff x="1260975" y="1455626"/>
            <a:chExt cx="2914981" cy="2361387"/>
          </a:xfrm>
        </p:grpSpPr>
        <p:pic>
          <p:nvPicPr>
            <p:cNvPr id="24" name="図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0975" y="1455626"/>
              <a:ext cx="2914981" cy="236138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/>
            <a:srcRect t="1" b="5429"/>
            <a:stretch/>
          </p:blipFill>
          <p:spPr>
            <a:xfrm>
              <a:off x="1359022" y="1556950"/>
              <a:ext cx="2718885" cy="1512168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2516407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个人技能介绍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5</a:t>
            </a:fld>
            <a:endParaRPr 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3506018" y="1662298"/>
            <a:ext cx="2131964" cy="2349612"/>
            <a:chOff x="3408011" y="1383618"/>
            <a:chExt cx="2327978" cy="2565636"/>
          </a:xfrm>
        </p:grpSpPr>
        <p:sp>
          <p:nvSpPr>
            <p:cNvPr id="17" name="フリーフォーム 88"/>
            <p:cNvSpPr/>
            <p:nvPr/>
          </p:nvSpPr>
          <p:spPr>
            <a:xfrm flipH="1">
              <a:off x="3674836" y="2008276"/>
              <a:ext cx="525619" cy="868921"/>
            </a:xfrm>
            <a:custGeom>
              <a:avLst/>
              <a:gdLst>
                <a:gd name="connsiteX0" fmla="*/ 955911 w 1186761"/>
                <a:gd name="connsiteY0" fmla="*/ 0 h 1961880"/>
                <a:gd name="connsiteX1" fmla="*/ 967744 w 1186761"/>
                <a:gd name="connsiteY1" fmla="*/ 21021 h 1961880"/>
                <a:gd name="connsiteX2" fmla="*/ 1186761 w 1186761"/>
                <a:gd name="connsiteY2" fmla="*/ 944799 h 1961880"/>
                <a:gd name="connsiteX3" fmla="*/ 935168 w 1186761"/>
                <a:gd name="connsiteY3" fmla="*/ 1930146 h 1961880"/>
                <a:gd name="connsiteX4" fmla="*/ 916287 w 1186761"/>
                <a:gd name="connsiteY4" fmla="*/ 1961880 h 1961880"/>
                <a:gd name="connsiteX5" fmla="*/ 0 w 1186761"/>
                <a:gd name="connsiteY5" fmla="*/ 1432861 h 1961880"/>
                <a:gd name="connsiteX6" fmla="*/ 8472 w 1186761"/>
                <a:gd name="connsiteY6" fmla="*/ 1418915 h 1961880"/>
                <a:gd name="connsiteX7" fmla="*/ 128607 w 1186761"/>
                <a:gd name="connsiteY7" fmla="*/ 944466 h 1961880"/>
                <a:gd name="connsiteX8" fmla="*/ 59565 w 1186761"/>
                <a:gd name="connsiteY8" fmla="*/ 579492 h 1961880"/>
                <a:gd name="connsiteX9" fmla="*/ 37489 w 1186761"/>
                <a:gd name="connsiteY9" fmla="*/ 530251 h 196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761" h="1961880">
                  <a:moveTo>
                    <a:pt x="955911" y="0"/>
                  </a:moveTo>
                  <a:lnTo>
                    <a:pt x="967744" y="21021"/>
                  </a:lnTo>
                  <a:cubicBezTo>
                    <a:pt x="1107849" y="298703"/>
                    <a:pt x="1186761" y="612536"/>
                    <a:pt x="1186761" y="944799"/>
                  </a:cubicBezTo>
                  <a:cubicBezTo>
                    <a:pt x="1186761" y="1301938"/>
                    <a:pt x="1095592" y="1637782"/>
                    <a:pt x="935168" y="1930146"/>
                  </a:cubicBezTo>
                  <a:lnTo>
                    <a:pt x="916287" y="1961880"/>
                  </a:lnTo>
                  <a:lnTo>
                    <a:pt x="0" y="1432861"/>
                  </a:lnTo>
                  <a:lnTo>
                    <a:pt x="8472" y="1418915"/>
                  </a:lnTo>
                  <a:cubicBezTo>
                    <a:pt x="85088" y="1277879"/>
                    <a:pt x="128607" y="1116255"/>
                    <a:pt x="128607" y="944466"/>
                  </a:cubicBezTo>
                  <a:cubicBezTo>
                    <a:pt x="128607" y="815625"/>
                    <a:pt x="104127" y="692501"/>
                    <a:pt x="59565" y="579492"/>
                  </a:cubicBezTo>
                  <a:lnTo>
                    <a:pt x="37489" y="530251"/>
                  </a:lnTo>
                  <a:close/>
                </a:path>
              </a:pathLst>
            </a:custGeom>
            <a:solidFill>
              <a:srgbClr val="AE38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4800"/>
            </a:p>
          </p:txBody>
        </p:sp>
        <p:sp>
          <p:nvSpPr>
            <p:cNvPr id="18" name="角丸四角形 50"/>
            <p:cNvSpPr/>
            <p:nvPr/>
          </p:nvSpPr>
          <p:spPr>
            <a:xfrm>
              <a:off x="4191805" y="3514341"/>
              <a:ext cx="785076" cy="127873"/>
            </a:xfrm>
            <a:prstGeom prst="roundRect">
              <a:avLst>
                <a:gd name="adj" fmla="val 50000"/>
              </a:avLst>
            </a:prstGeom>
            <a:solidFill>
              <a:srgbClr val="34416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4800"/>
            </a:p>
          </p:txBody>
        </p:sp>
        <p:grpSp>
          <p:nvGrpSpPr>
            <p:cNvPr id="19" name="グループ化 91"/>
            <p:cNvGrpSpPr/>
            <p:nvPr/>
          </p:nvGrpSpPr>
          <p:grpSpPr>
            <a:xfrm>
              <a:off x="4191805" y="3684278"/>
              <a:ext cx="785076" cy="264976"/>
              <a:chOff x="8257714" y="7948214"/>
              <a:chExt cx="1772573" cy="598272"/>
            </a:xfrm>
            <a:solidFill>
              <a:srgbClr val="344162"/>
            </a:solidFill>
          </p:grpSpPr>
          <p:sp>
            <p:nvSpPr>
              <p:cNvPr id="20" name="角丸四角形 51"/>
              <p:cNvSpPr/>
              <p:nvPr userDrawn="1"/>
            </p:nvSpPr>
            <p:spPr>
              <a:xfrm>
                <a:off x="8257714" y="7948214"/>
                <a:ext cx="1772573" cy="28871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4800"/>
              </a:p>
            </p:txBody>
          </p:sp>
          <p:sp>
            <p:nvSpPr>
              <p:cNvPr id="21" name="円/楕円 7"/>
              <p:cNvSpPr/>
              <p:nvPr userDrawn="1"/>
            </p:nvSpPr>
            <p:spPr>
              <a:xfrm>
                <a:off x="8690097" y="8160953"/>
                <a:ext cx="907807" cy="385533"/>
              </a:xfrm>
              <a:custGeom>
                <a:avLst/>
                <a:gdLst/>
                <a:ahLst/>
                <a:cxnLst/>
                <a:rect l="l" t="t" r="r" b="b"/>
                <a:pathLst>
                  <a:path w="758714" h="322215">
                    <a:moveTo>
                      <a:pt x="0" y="0"/>
                    </a:moveTo>
                    <a:lnTo>
                      <a:pt x="758714" y="0"/>
                    </a:lnTo>
                    <a:cubicBezTo>
                      <a:pt x="729497" y="182913"/>
                      <a:pt x="570695" y="322215"/>
                      <a:pt x="379357" y="322215"/>
                    </a:cubicBezTo>
                    <a:cubicBezTo>
                      <a:pt x="188019" y="322215"/>
                      <a:pt x="29217" y="1829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4800"/>
              </a:p>
            </p:txBody>
          </p:sp>
        </p:grpSp>
        <p:sp>
          <p:nvSpPr>
            <p:cNvPr id="22" name="フリーフォーム 75"/>
            <p:cNvSpPr/>
            <p:nvPr/>
          </p:nvSpPr>
          <p:spPr>
            <a:xfrm>
              <a:off x="4592860" y="1519973"/>
              <a:ext cx="787204" cy="707003"/>
            </a:xfrm>
            <a:custGeom>
              <a:avLst/>
              <a:gdLst>
                <a:gd name="connsiteX0" fmla="*/ 0 w 1777378"/>
                <a:gd name="connsiteY0" fmla="*/ 0 h 1596296"/>
                <a:gd name="connsiteX1" fmla="*/ 187100 w 1777378"/>
                <a:gd name="connsiteY1" fmla="*/ 9447 h 1596296"/>
                <a:gd name="connsiteX2" fmla="*/ 1720375 w 1777378"/>
                <a:gd name="connsiteY2" fmla="*/ 966454 h 1596296"/>
                <a:gd name="connsiteX3" fmla="*/ 1777378 w 1777378"/>
                <a:gd name="connsiteY3" fmla="*/ 1067720 h 1596296"/>
                <a:gd name="connsiteX4" fmla="*/ 861857 w 1777378"/>
                <a:gd name="connsiteY4" fmla="*/ 1596296 h 1596296"/>
                <a:gd name="connsiteX5" fmla="*/ 822105 w 1777378"/>
                <a:gd name="connsiteY5" fmla="*/ 1525677 h 1596296"/>
                <a:gd name="connsiteX6" fmla="*/ 78909 w 1777378"/>
                <a:gd name="connsiteY6" fmla="*/ 1061805 h 1596296"/>
                <a:gd name="connsiteX7" fmla="*/ 0 w 1777378"/>
                <a:gd name="connsiteY7" fmla="*/ 1057821 h 159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7378" h="1596296">
                  <a:moveTo>
                    <a:pt x="0" y="0"/>
                  </a:moveTo>
                  <a:lnTo>
                    <a:pt x="187100" y="9447"/>
                  </a:lnTo>
                  <a:cubicBezTo>
                    <a:pt x="834286" y="75173"/>
                    <a:pt x="1392628" y="441426"/>
                    <a:pt x="1720375" y="966454"/>
                  </a:cubicBezTo>
                  <a:lnTo>
                    <a:pt x="1777378" y="1067720"/>
                  </a:lnTo>
                  <a:lnTo>
                    <a:pt x="861857" y="1596296"/>
                  </a:lnTo>
                  <a:lnTo>
                    <a:pt x="822105" y="1525677"/>
                  </a:lnTo>
                  <a:cubicBezTo>
                    <a:pt x="663243" y="1271190"/>
                    <a:pt x="392608" y="1093663"/>
                    <a:pt x="78909" y="1061805"/>
                  </a:cubicBezTo>
                  <a:lnTo>
                    <a:pt x="0" y="1057821"/>
                  </a:lnTo>
                  <a:close/>
                </a:path>
              </a:pathLst>
            </a:custGeom>
            <a:solidFill>
              <a:srgbClr val="34416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4800"/>
            </a:p>
          </p:txBody>
        </p:sp>
        <p:sp>
          <p:nvSpPr>
            <p:cNvPr id="23" name="フリーフォーム 84"/>
            <p:cNvSpPr/>
            <p:nvPr/>
          </p:nvSpPr>
          <p:spPr>
            <a:xfrm>
              <a:off x="4966756" y="2008572"/>
              <a:ext cx="525619" cy="868921"/>
            </a:xfrm>
            <a:custGeom>
              <a:avLst/>
              <a:gdLst>
                <a:gd name="connsiteX0" fmla="*/ 955911 w 1186761"/>
                <a:gd name="connsiteY0" fmla="*/ 0 h 1961880"/>
                <a:gd name="connsiteX1" fmla="*/ 967744 w 1186761"/>
                <a:gd name="connsiteY1" fmla="*/ 21021 h 1961880"/>
                <a:gd name="connsiteX2" fmla="*/ 1186761 w 1186761"/>
                <a:gd name="connsiteY2" fmla="*/ 944799 h 1961880"/>
                <a:gd name="connsiteX3" fmla="*/ 935168 w 1186761"/>
                <a:gd name="connsiteY3" fmla="*/ 1930146 h 1961880"/>
                <a:gd name="connsiteX4" fmla="*/ 916287 w 1186761"/>
                <a:gd name="connsiteY4" fmla="*/ 1961880 h 1961880"/>
                <a:gd name="connsiteX5" fmla="*/ 0 w 1186761"/>
                <a:gd name="connsiteY5" fmla="*/ 1432861 h 1961880"/>
                <a:gd name="connsiteX6" fmla="*/ 8472 w 1186761"/>
                <a:gd name="connsiteY6" fmla="*/ 1418915 h 1961880"/>
                <a:gd name="connsiteX7" fmla="*/ 128607 w 1186761"/>
                <a:gd name="connsiteY7" fmla="*/ 944466 h 1961880"/>
                <a:gd name="connsiteX8" fmla="*/ 59565 w 1186761"/>
                <a:gd name="connsiteY8" fmla="*/ 579492 h 1961880"/>
                <a:gd name="connsiteX9" fmla="*/ 37489 w 1186761"/>
                <a:gd name="connsiteY9" fmla="*/ 530251 h 196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761" h="1961880">
                  <a:moveTo>
                    <a:pt x="955911" y="0"/>
                  </a:moveTo>
                  <a:lnTo>
                    <a:pt x="967744" y="21021"/>
                  </a:lnTo>
                  <a:cubicBezTo>
                    <a:pt x="1107849" y="298703"/>
                    <a:pt x="1186761" y="612536"/>
                    <a:pt x="1186761" y="944799"/>
                  </a:cubicBezTo>
                  <a:cubicBezTo>
                    <a:pt x="1186761" y="1301938"/>
                    <a:pt x="1095592" y="1637782"/>
                    <a:pt x="935168" y="1930146"/>
                  </a:cubicBezTo>
                  <a:lnTo>
                    <a:pt x="916287" y="1961880"/>
                  </a:lnTo>
                  <a:lnTo>
                    <a:pt x="0" y="1432861"/>
                  </a:lnTo>
                  <a:lnTo>
                    <a:pt x="8472" y="1418915"/>
                  </a:lnTo>
                  <a:cubicBezTo>
                    <a:pt x="85088" y="1277879"/>
                    <a:pt x="128607" y="1116255"/>
                    <a:pt x="128607" y="944466"/>
                  </a:cubicBezTo>
                  <a:cubicBezTo>
                    <a:pt x="128607" y="815625"/>
                    <a:pt x="104127" y="692501"/>
                    <a:pt x="59565" y="579492"/>
                  </a:cubicBezTo>
                  <a:lnTo>
                    <a:pt x="37489" y="530251"/>
                  </a:lnTo>
                  <a:close/>
                </a:path>
              </a:pathLst>
            </a:custGeom>
            <a:solidFill>
              <a:srgbClr val="AE383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4800"/>
            </a:p>
          </p:txBody>
        </p:sp>
        <p:sp>
          <p:nvSpPr>
            <p:cNvPr id="24" name="フリーフォーム 86"/>
            <p:cNvSpPr/>
            <p:nvPr/>
          </p:nvSpPr>
          <p:spPr>
            <a:xfrm>
              <a:off x="4596234" y="2663033"/>
              <a:ext cx="769234" cy="809835"/>
            </a:xfrm>
            <a:custGeom>
              <a:avLst/>
              <a:gdLst>
                <a:gd name="connsiteX0" fmla="*/ 820151 w 1736803"/>
                <a:gd name="connsiteY0" fmla="*/ 0 h 1828474"/>
                <a:gd name="connsiteX1" fmla="*/ 1736803 w 1736803"/>
                <a:gd name="connsiteY1" fmla="*/ 529229 h 1828474"/>
                <a:gd name="connsiteX2" fmla="*/ 1706134 w 1736803"/>
                <a:gd name="connsiteY2" fmla="*/ 580773 h 1828474"/>
                <a:gd name="connsiteX3" fmla="*/ 863426 w 1736803"/>
                <a:gd name="connsiteY3" fmla="*/ 1323103 h 1828474"/>
                <a:gd name="connsiteX4" fmla="*/ 863426 w 1736803"/>
                <a:gd name="connsiteY4" fmla="*/ 1656254 h 1828474"/>
                <a:gd name="connsiteX5" fmla="*/ 691206 w 1736803"/>
                <a:gd name="connsiteY5" fmla="*/ 1828474 h 1828474"/>
                <a:gd name="connsiteX6" fmla="*/ 0 w 1736803"/>
                <a:gd name="connsiteY6" fmla="*/ 1828474 h 1828474"/>
                <a:gd name="connsiteX7" fmla="*/ 0 w 1736803"/>
                <a:gd name="connsiteY7" fmla="*/ 466443 h 1828474"/>
                <a:gd name="connsiteX8" fmla="*/ 103912 w 1736803"/>
                <a:gd name="connsiteY8" fmla="*/ 459888 h 1828474"/>
                <a:gd name="connsiteX9" fmla="*/ 802510 w 1736803"/>
                <a:gd name="connsiteY9" fmla="*/ 29039 h 182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6803" h="1828474">
                  <a:moveTo>
                    <a:pt x="820151" y="0"/>
                  </a:moveTo>
                  <a:lnTo>
                    <a:pt x="1736803" y="529229"/>
                  </a:lnTo>
                  <a:lnTo>
                    <a:pt x="1706134" y="580773"/>
                  </a:lnTo>
                  <a:cubicBezTo>
                    <a:pt x="1500692" y="900188"/>
                    <a:pt x="1208884" y="1158671"/>
                    <a:pt x="863426" y="1323103"/>
                  </a:cubicBezTo>
                  <a:lnTo>
                    <a:pt x="863426" y="1656254"/>
                  </a:lnTo>
                  <a:cubicBezTo>
                    <a:pt x="863426" y="1751369"/>
                    <a:pt x="786321" y="1828474"/>
                    <a:pt x="691206" y="1828474"/>
                  </a:cubicBezTo>
                  <a:lnTo>
                    <a:pt x="0" y="1828474"/>
                  </a:lnTo>
                  <a:lnTo>
                    <a:pt x="0" y="466443"/>
                  </a:lnTo>
                  <a:lnTo>
                    <a:pt x="103912" y="459888"/>
                  </a:lnTo>
                  <a:cubicBezTo>
                    <a:pt x="394509" y="422949"/>
                    <a:pt x="645995" y="260712"/>
                    <a:pt x="802510" y="29039"/>
                  </a:cubicBezTo>
                  <a:close/>
                </a:path>
              </a:pathLst>
            </a:custGeom>
            <a:solidFill>
              <a:srgbClr val="1551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4800"/>
            </a:p>
          </p:txBody>
        </p:sp>
        <p:sp>
          <p:nvSpPr>
            <p:cNvPr id="25" name="フリーフォーム 87"/>
            <p:cNvSpPr/>
            <p:nvPr/>
          </p:nvSpPr>
          <p:spPr>
            <a:xfrm flipH="1">
              <a:off x="3787147" y="1519678"/>
              <a:ext cx="787204" cy="707003"/>
            </a:xfrm>
            <a:custGeom>
              <a:avLst/>
              <a:gdLst>
                <a:gd name="connsiteX0" fmla="*/ 0 w 1777378"/>
                <a:gd name="connsiteY0" fmla="*/ 0 h 1596296"/>
                <a:gd name="connsiteX1" fmla="*/ 187100 w 1777378"/>
                <a:gd name="connsiteY1" fmla="*/ 9447 h 1596296"/>
                <a:gd name="connsiteX2" fmla="*/ 1720375 w 1777378"/>
                <a:gd name="connsiteY2" fmla="*/ 966454 h 1596296"/>
                <a:gd name="connsiteX3" fmla="*/ 1777378 w 1777378"/>
                <a:gd name="connsiteY3" fmla="*/ 1067720 h 1596296"/>
                <a:gd name="connsiteX4" fmla="*/ 861857 w 1777378"/>
                <a:gd name="connsiteY4" fmla="*/ 1596296 h 1596296"/>
                <a:gd name="connsiteX5" fmla="*/ 822105 w 1777378"/>
                <a:gd name="connsiteY5" fmla="*/ 1525677 h 1596296"/>
                <a:gd name="connsiteX6" fmla="*/ 78909 w 1777378"/>
                <a:gd name="connsiteY6" fmla="*/ 1061805 h 1596296"/>
                <a:gd name="connsiteX7" fmla="*/ 0 w 1777378"/>
                <a:gd name="connsiteY7" fmla="*/ 1057821 h 159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7378" h="1596296">
                  <a:moveTo>
                    <a:pt x="0" y="0"/>
                  </a:moveTo>
                  <a:lnTo>
                    <a:pt x="187100" y="9447"/>
                  </a:lnTo>
                  <a:cubicBezTo>
                    <a:pt x="834286" y="75173"/>
                    <a:pt x="1392628" y="441426"/>
                    <a:pt x="1720375" y="966454"/>
                  </a:cubicBezTo>
                  <a:lnTo>
                    <a:pt x="1777378" y="1067720"/>
                  </a:lnTo>
                  <a:lnTo>
                    <a:pt x="861857" y="1596296"/>
                  </a:lnTo>
                  <a:lnTo>
                    <a:pt x="822105" y="1525677"/>
                  </a:lnTo>
                  <a:cubicBezTo>
                    <a:pt x="663243" y="1271190"/>
                    <a:pt x="392608" y="1093663"/>
                    <a:pt x="78909" y="1061805"/>
                  </a:cubicBezTo>
                  <a:lnTo>
                    <a:pt x="0" y="1057821"/>
                  </a:lnTo>
                  <a:close/>
                </a:path>
              </a:pathLst>
            </a:custGeom>
            <a:solidFill>
              <a:srgbClr val="34416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4800"/>
            </a:p>
          </p:txBody>
        </p:sp>
        <p:sp>
          <p:nvSpPr>
            <p:cNvPr id="26" name="フリーフォーム 89"/>
            <p:cNvSpPr/>
            <p:nvPr/>
          </p:nvSpPr>
          <p:spPr>
            <a:xfrm flipH="1">
              <a:off x="3801743" y="2662737"/>
              <a:ext cx="769234" cy="809835"/>
            </a:xfrm>
            <a:custGeom>
              <a:avLst/>
              <a:gdLst>
                <a:gd name="connsiteX0" fmla="*/ 820151 w 1736803"/>
                <a:gd name="connsiteY0" fmla="*/ 0 h 1828474"/>
                <a:gd name="connsiteX1" fmla="*/ 1736803 w 1736803"/>
                <a:gd name="connsiteY1" fmla="*/ 529229 h 1828474"/>
                <a:gd name="connsiteX2" fmla="*/ 1706134 w 1736803"/>
                <a:gd name="connsiteY2" fmla="*/ 580773 h 1828474"/>
                <a:gd name="connsiteX3" fmla="*/ 863426 w 1736803"/>
                <a:gd name="connsiteY3" fmla="*/ 1323103 h 1828474"/>
                <a:gd name="connsiteX4" fmla="*/ 863426 w 1736803"/>
                <a:gd name="connsiteY4" fmla="*/ 1656254 h 1828474"/>
                <a:gd name="connsiteX5" fmla="*/ 691206 w 1736803"/>
                <a:gd name="connsiteY5" fmla="*/ 1828474 h 1828474"/>
                <a:gd name="connsiteX6" fmla="*/ 0 w 1736803"/>
                <a:gd name="connsiteY6" fmla="*/ 1828474 h 1828474"/>
                <a:gd name="connsiteX7" fmla="*/ 0 w 1736803"/>
                <a:gd name="connsiteY7" fmla="*/ 466443 h 1828474"/>
                <a:gd name="connsiteX8" fmla="*/ 103912 w 1736803"/>
                <a:gd name="connsiteY8" fmla="*/ 459888 h 1828474"/>
                <a:gd name="connsiteX9" fmla="*/ 802510 w 1736803"/>
                <a:gd name="connsiteY9" fmla="*/ 29039 h 182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6803" h="1828474">
                  <a:moveTo>
                    <a:pt x="820151" y="0"/>
                  </a:moveTo>
                  <a:lnTo>
                    <a:pt x="1736803" y="529229"/>
                  </a:lnTo>
                  <a:lnTo>
                    <a:pt x="1706134" y="580773"/>
                  </a:lnTo>
                  <a:cubicBezTo>
                    <a:pt x="1500692" y="900188"/>
                    <a:pt x="1208884" y="1158671"/>
                    <a:pt x="863426" y="1323103"/>
                  </a:cubicBezTo>
                  <a:lnTo>
                    <a:pt x="863426" y="1656254"/>
                  </a:lnTo>
                  <a:cubicBezTo>
                    <a:pt x="863426" y="1751369"/>
                    <a:pt x="786321" y="1828474"/>
                    <a:pt x="691206" y="1828474"/>
                  </a:cubicBezTo>
                  <a:lnTo>
                    <a:pt x="0" y="1828474"/>
                  </a:lnTo>
                  <a:lnTo>
                    <a:pt x="0" y="466443"/>
                  </a:lnTo>
                  <a:lnTo>
                    <a:pt x="103912" y="459888"/>
                  </a:lnTo>
                  <a:cubicBezTo>
                    <a:pt x="394509" y="422949"/>
                    <a:pt x="645995" y="260712"/>
                    <a:pt x="802510" y="29039"/>
                  </a:cubicBezTo>
                  <a:close/>
                </a:path>
              </a:pathLst>
            </a:custGeom>
            <a:solidFill>
              <a:srgbClr val="1551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4800"/>
            </a:p>
          </p:txBody>
        </p:sp>
        <p:cxnSp>
          <p:nvCxnSpPr>
            <p:cNvPr id="47" name="直線コネクタ 117"/>
            <p:cNvCxnSpPr/>
            <p:nvPr/>
          </p:nvCxnSpPr>
          <p:spPr>
            <a:xfrm rot="5400000" flipH="1" flipV="1">
              <a:off x="4982476" y="1298903"/>
              <a:ext cx="344038" cy="513467"/>
            </a:xfrm>
            <a:prstGeom prst="bentConnector2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122"/>
            <p:cNvCxnSpPr/>
            <p:nvPr/>
          </p:nvCxnSpPr>
          <p:spPr>
            <a:xfrm flipV="1">
              <a:off x="5338275" y="2289181"/>
              <a:ext cx="397714" cy="151984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コネクタ 125"/>
            <p:cNvCxnSpPr/>
            <p:nvPr/>
          </p:nvCxnSpPr>
          <p:spPr>
            <a:xfrm>
              <a:off x="5006471" y="2989161"/>
              <a:ext cx="729518" cy="180669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コネクタ 128"/>
            <p:cNvCxnSpPr/>
            <p:nvPr/>
          </p:nvCxnSpPr>
          <p:spPr>
            <a:xfrm flipV="1">
              <a:off x="3443590" y="2989161"/>
              <a:ext cx="690563" cy="18499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コネクタ 131"/>
            <p:cNvCxnSpPr/>
            <p:nvPr/>
          </p:nvCxnSpPr>
          <p:spPr>
            <a:xfrm>
              <a:off x="3408011" y="2293273"/>
              <a:ext cx="420924" cy="145503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コネクタ 134"/>
            <p:cNvCxnSpPr/>
            <p:nvPr/>
          </p:nvCxnSpPr>
          <p:spPr>
            <a:xfrm>
              <a:off x="3674836" y="1387897"/>
              <a:ext cx="568026" cy="339759"/>
            </a:xfrm>
            <a:prstGeom prst="bentConnector2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矩形 54"/>
          <p:cNvSpPr/>
          <p:nvPr/>
        </p:nvSpPr>
        <p:spPr>
          <a:xfrm>
            <a:off x="5416554" y="1476941"/>
            <a:ext cx="2766007" cy="48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本人性格热情开朗，待人友好为人诚实谦虚，工作勤奋认真负责</a:t>
            </a:r>
          </a:p>
        </p:txBody>
      </p:sp>
      <p:sp>
        <p:nvSpPr>
          <p:cNvPr id="56" name="矩形 55"/>
          <p:cNvSpPr/>
          <p:nvPr/>
        </p:nvSpPr>
        <p:spPr>
          <a:xfrm>
            <a:off x="5734237" y="2276752"/>
            <a:ext cx="2766007" cy="48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本人性格热情开朗，待人友好为人诚实谦虚，工作勤奋认真负责</a:t>
            </a:r>
          </a:p>
        </p:txBody>
      </p:sp>
      <p:sp>
        <p:nvSpPr>
          <p:cNvPr id="57" name="矩形 56"/>
          <p:cNvSpPr/>
          <p:nvPr/>
        </p:nvSpPr>
        <p:spPr>
          <a:xfrm>
            <a:off x="5676983" y="3113375"/>
            <a:ext cx="2766007" cy="48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本人性格热情开朗，待人友好为人诚实谦虚，工作勤奋认真负责</a:t>
            </a:r>
          </a:p>
        </p:txBody>
      </p:sp>
      <p:sp>
        <p:nvSpPr>
          <p:cNvPr id="58" name="矩形 57"/>
          <p:cNvSpPr/>
          <p:nvPr/>
        </p:nvSpPr>
        <p:spPr>
          <a:xfrm>
            <a:off x="955830" y="1476941"/>
            <a:ext cx="2766007" cy="48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本人性格热情开朗，待人友好为人诚实谦虚，工作勤奋认真负责</a:t>
            </a:r>
          </a:p>
        </p:txBody>
      </p:sp>
      <p:sp>
        <p:nvSpPr>
          <p:cNvPr id="59" name="矩形 58"/>
          <p:cNvSpPr/>
          <p:nvPr/>
        </p:nvSpPr>
        <p:spPr>
          <a:xfrm>
            <a:off x="727645" y="2276752"/>
            <a:ext cx="2766007" cy="48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本人性格热情开朗，待人友好为人诚实谦虚，工作勤奋认真负责</a:t>
            </a:r>
          </a:p>
        </p:txBody>
      </p:sp>
      <p:sp>
        <p:nvSpPr>
          <p:cNvPr id="60" name="矩形 59"/>
          <p:cNvSpPr/>
          <p:nvPr/>
        </p:nvSpPr>
        <p:spPr>
          <a:xfrm>
            <a:off x="706814" y="3113375"/>
            <a:ext cx="2766007" cy="48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本人性格热情开朗，待人友好为人诚实谦虚，工作勤奋认真负责</a:t>
            </a: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3435" y="2396970"/>
            <a:ext cx="481187" cy="481187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2138670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个人经历介绍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>
                <a:solidFill>
                  <a:prstClr val="white"/>
                </a:solidFill>
              </a:rPr>
              <a:pPr algn="ctr"/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3" name="任意多边形 22"/>
          <p:cNvSpPr/>
          <p:nvPr/>
        </p:nvSpPr>
        <p:spPr>
          <a:xfrm>
            <a:off x="3592894" y="1586136"/>
            <a:ext cx="2360790" cy="458075"/>
          </a:xfrm>
          <a:custGeom>
            <a:avLst/>
            <a:gdLst>
              <a:gd name="connsiteX0" fmla="*/ 0 w 5372100"/>
              <a:gd name="connsiteY0" fmla="*/ 389844 h 1532844"/>
              <a:gd name="connsiteX1" fmla="*/ 4362450 w 5372100"/>
              <a:gd name="connsiteY1" fmla="*/ 65994 h 1532844"/>
              <a:gd name="connsiteX2" fmla="*/ 5372100 w 5372100"/>
              <a:gd name="connsiteY2" fmla="*/ 1532844 h 1532844"/>
              <a:gd name="connsiteX3" fmla="*/ 5372100 w 5372100"/>
              <a:gd name="connsiteY3" fmla="*/ 1532844 h 1532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100" h="1532844">
                <a:moveTo>
                  <a:pt x="0" y="389844"/>
                </a:moveTo>
                <a:cubicBezTo>
                  <a:pt x="1733550" y="132669"/>
                  <a:pt x="3467100" y="-124506"/>
                  <a:pt x="4362450" y="65994"/>
                </a:cubicBezTo>
                <a:cubicBezTo>
                  <a:pt x="5257800" y="256494"/>
                  <a:pt x="5372100" y="1532844"/>
                  <a:pt x="5372100" y="1532844"/>
                </a:cubicBezTo>
                <a:lnTo>
                  <a:pt x="5372100" y="1532844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828514" y="2373200"/>
            <a:ext cx="1981780" cy="512446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3592892" y="1349437"/>
            <a:ext cx="938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2015.9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144774" y="1901472"/>
            <a:ext cx="938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2017.9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9" name="任意多边形 45"/>
          <p:cNvSpPr/>
          <p:nvPr/>
        </p:nvSpPr>
        <p:spPr>
          <a:xfrm>
            <a:off x="4031881" y="2136595"/>
            <a:ext cx="1551100" cy="985657"/>
          </a:xfrm>
          <a:custGeom>
            <a:avLst/>
            <a:gdLst>
              <a:gd name="connsiteX0" fmla="*/ 3028956 w 3028956"/>
              <a:gd name="connsiteY0" fmla="*/ 705570 h 1924770"/>
              <a:gd name="connsiteX1" fmla="*/ 1638306 w 3028956"/>
              <a:gd name="connsiteY1" fmla="*/ 720 h 1924770"/>
              <a:gd name="connsiteX2" fmla="*/ 6 w 3028956"/>
              <a:gd name="connsiteY2" fmla="*/ 819870 h 1924770"/>
              <a:gd name="connsiteX3" fmla="*/ 1657356 w 3028956"/>
              <a:gd name="connsiteY3" fmla="*/ 1924770 h 192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956" h="1924770">
                <a:moveTo>
                  <a:pt x="3028956" y="705570"/>
                </a:moveTo>
                <a:cubicBezTo>
                  <a:pt x="2586043" y="343620"/>
                  <a:pt x="2143131" y="-18330"/>
                  <a:pt x="1638306" y="720"/>
                </a:cubicBezTo>
                <a:cubicBezTo>
                  <a:pt x="1133481" y="19770"/>
                  <a:pt x="-3169" y="499195"/>
                  <a:pt x="6" y="819870"/>
                </a:cubicBezTo>
                <a:cubicBezTo>
                  <a:pt x="3181" y="1140545"/>
                  <a:pt x="830268" y="1532657"/>
                  <a:pt x="1657356" y="1924770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4675713" y="2710634"/>
            <a:ext cx="938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2022.2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022726" y="1275606"/>
            <a:ext cx="2257686" cy="512446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</a:t>
            </a:r>
          </a:p>
        </p:txBody>
      </p:sp>
      <p:sp>
        <p:nvSpPr>
          <p:cNvPr id="94" name="矩形 93"/>
          <p:cNvSpPr/>
          <p:nvPr/>
        </p:nvSpPr>
        <p:spPr>
          <a:xfrm>
            <a:off x="5912803" y="3165672"/>
            <a:ext cx="2283963" cy="512446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</a:t>
            </a:r>
          </a:p>
        </p:txBody>
      </p:sp>
      <p:sp>
        <p:nvSpPr>
          <p:cNvPr id="95" name="任意多边形 63"/>
          <p:cNvSpPr/>
          <p:nvPr/>
        </p:nvSpPr>
        <p:spPr>
          <a:xfrm>
            <a:off x="3339256" y="3453933"/>
            <a:ext cx="2470137" cy="670931"/>
          </a:xfrm>
          <a:custGeom>
            <a:avLst/>
            <a:gdLst>
              <a:gd name="connsiteX0" fmla="*/ 4171950 w 4823630"/>
              <a:gd name="connsiteY0" fmla="*/ 304800 h 1310181"/>
              <a:gd name="connsiteX1" fmla="*/ 4800600 w 4823630"/>
              <a:gd name="connsiteY1" fmla="*/ 952500 h 1310181"/>
              <a:gd name="connsiteX2" fmla="*/ 3448050 w 4823630"/>
              <a:gd name="connsiteY2" fmla="*/ 1295400 h 1310181"/>
              <a:gd name="connsiteX3" fmla="*/ 1695450 w 4823630"/>
              <a:gd name="connsiteY3" fmla="*/ 1143000 h 1310181"/>
              <a:gd name="connsiteX4" fmla="*/ 952500 w 4823630"/>
              <a:gd name="connsiteY4" fmla="*/ 228600 h 1310181"/>
              <a:gd name="connsiteX5" fmla="*/ 0 w 4823630"/>
              <a:gd name="connsiteY5" fmla="*/ 0 h 1310181"/>
              <a:gd name="connsiteX6" fmla="*/ 0 w 4823630"/>
              <a:gd name="connsiteY6" fmla="*/ 0 h 131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23630" h="1310181">
                <a:moveTo>
                  <a:pt x="4171950" y="304800"/>
                </a:moveTo>
                <a:cubicBezTo>
                  <a:pt x="4546600" y="546100"/>
                  <a:pt x="4921250" y="787400"/>
                  <a:pt x="4800600" y="952500"/>
                </a:cubicBezTo>
                <a:cubicBezTo>
                  <a:pt x="4679950" y="1117600"/>
                  <a:pt x="3965575" y="1263650"/>
                  <a:pt x="3448050" y="1295400"/>
                </a:cubicBezTo>
                <a:cubicBezTo>
                  <a:pt x="2930525" y="1327150"/>
                  <a:pt x="2111375" y="1320800"/>
                  <a:pt x="1695450" y="1143000"/>
                </a:cubicBezTo>
                <a:cubicBezTo>
                  <a:pt x="1279525" y="965200"/>
                  <a:pt x="1235075" y="419100"/>
                  <a:pt x="952500" y="228600"/>
                </a:cubicBezTo>
                <a:cubicBezTo>
                  <a:pt x="669925" y="38100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3402144" y="3183818"/>
            <a:ext cx="938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2024.8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39176" y="1310010"/>
            <a:ext cx="1453719" cy="956085"/>
            <a:chOff x="2139176" y="1310010"/>
            <a:chExt cx="1453719" cy="956085"/>
          </a:xfrm>
        </p:grpSpPr>
        <p:sp>
          <p:nvSpPr>
            <p:cNvPr id="81" name="椭圆 2"/>
            <p:cNvSpPr/>
            <p:nvPr/>
          </p:nvSpPr>
          <p:spPr>
            <a:xfrm>
              <a:off x="2139176" y="1310010"/>
              <a:ext cx="1453719" cy="956085"/>
            </a:xfrm>
            <a:custGeom>
              <a:avLst/>
              <a:gdLst>
                <a:gd name="connsiteX0" fmla="*/ 0 w 2781300"/>
                <a:gd name="connsiteY0" fmla="*/ 981075 h 1962150"/>
                <a:gd name="connsiteX1" fmla="*/ 1390650 w 2781300"/>
                <a:gd name="connsiteY1" fmla="*/ 0 h 1962150"/>
                <a:gd name="connsiteX2" fmla="*/ 2781300 w 2781300"/>
                <a:gd name="connsiteY2" fmla="*/ 981075 h 1962150"/>
                <a:gd name="connsiteX3" fmla="*/ 1390650 w 2781300"/>
                <a:gd name="connsiteY3" fmla="*/ 1962150 h 1962150"/>
                <a:gd name="connsiteX4" fmla="*/ 0 w 2781300"/>
                <a:gd name="connsiteY4" fmla="*/ 981075 h 1962150"/>
                <a:gd name="connsiteX0" fmla="*/ 499 w 2781799"/>
                <a:gd name="connsiteY0" fmla="*/ 885825 h 1866900"/>
                <a:gd name="connsiteX1" fmla="*/ 1276849 w 2781799"/>
                <a:gd name="connsiteY1" fmla="*/ 0 h 1866900"/>
                <a:gd name="connsiteX2" fmla="*/ 2781799 w 2781799"/>
                <a:gd name="connsiteY2" fmla="*/ 885825 h 1866900"/>
                <a:gd name="connsiteX3" fmla="*/ 1391149 w 2781799"/>
                <a:gd name="connsiteY3" fmla="*/ 1866900 h 1866900"/>
                <a:gd name="connsiteX4" fmla="*/ 499 w 2781799"/>
                <a:gd name="connsiteY4" fmla="*/ 885825 h 1866900"/>
                <a:gd name="connsiteX0" fmla="*/ 335 w 2743535"/>
                <a:gd name="connsiteY0" fmla="*/ 715723 h 1869491"/>
                <a:gd name="connsiteX1" fmla="*/ 1238585 w 2743535"/>
                <a:gd name="connsiteY1" fmla="*/ 1348 h 1869491"/>
                <a:gd name="connsiteX2" fmla="*/ 2743535 w 2743535"/>
                <a:gd name="connsiteY2" fmla="*/ 887173 h 1869491"/>
                <a:gd name="connsiteX3" fmla="*/ 1352885 w 2743535"/>
                <a:gd name="connsiteY3" fmla="*/ 1868248 h 1869491"/>
                <a:gd name="connsiteX4" fmla="*/ 335 w 2743535"/>
                <a:gd name="connsiteY4" fmla="*/ 715723 h 1869491"/>
                <a:gd name="connsiteX0" fmla="*/ 340 w 2838790"/>
                <a:gd name="connsiteY0" fmla="*/ 714448 h 1867024"/>
                <a:gd name="connsiteX1" fmla="*/ 1238590 w 2838790"/>
                <a:gd name="connsiteY1" fmla="*/ 73 h 1867024"/>
                <a:gd name="connsiteX2" fmla="*/ 2838790 w 2838790"/>
                <a:gd name="connsiteY2" fmla="*/ 752548 h 1867024"/>
                <a:gd name="connsiteX3" fmla="*/ 1352890 w 2838790"/>
                <a:gd name="connsiteY3" fmla="*/ 1866973 h 1867024"/>
                <a:gd name="connsiteX4" fmla="*/ 340 w 2838790"/>
                <a:gd name="connsiteY4" fmla="*/ 714448 h 186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8790" h="1867024">
                  <a:moveTo>
                    <a:pt x="340" y="714448"/>
                  </a:moveTo>
                  <a:cubicBezTo>
                    <a:pt x="-18710" y="403298"/>
                    <a:pt x="765515" y="-6277"/>
                    <a:pt x="1238590" y="73"/>
                  </a:cubicBezTo>
                  <a:cubicBezTo>
                    <a:pt x="1711665" y="6423"/>
                    <a:pt x="2838790" y="210715"/>
                    <a:pt x="2838790" y="752548"/>
                  </a:cubicBezTo>
                  <a:cubicBezTo>
                    <a:pt x="2838790" y="1294381"/>
                    <a:pt x="1825965" y="1873323"/>
                    <a:pt x="1352890" y="1866973"/>
                  </a:cubicBezTo>
                  <a:cubicBezTo>
                    <a:pt x="879815" y="1860623"/>
                    <a:pt x="19390" y="1025598"/>
                    <a:pt x="340" y="71444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KSO_Shape"/>
            <p:cNvSpPr>
              <a:spLocks noChangeArrowheads="1"/>
            </p:cNvSpPr>
            <p:nvPr/>
          </p:nvSpPr>
          <p:spPr bwMode="auto">
            <a:xfrm>
              <a:off x="2682898" y="1499384"/>
              <a:ext cx="398748" cy="532306"/>
            </a:xfrm>
            <a:custGeom>
              <a:avLst/>
              <a:gdLst>
                <a:gd name="T0" fmla="*/ 475752 w 1357313"/>
                <a:gd name="T1" fmla="*/ 589379 h 2041525"/>
                <a:gd name="T2" fmla="*/ 502590 w 1357313"/>
                <a:gd name="T3" fmla="*/ 638835 h 2041525"/>
                <a:gd name="T4" fmla="*/ 171047 w 1357313"/>
                <a:gd name="T5" fmla="*/ 623988 h 2041525"/>
                <a:gd name="T6" fmla="*/ 200489 w 1357313"/>
                <a:gd name="T7" fmla="*/ 579754 h 2041525"/>
                <a:gd name="T8" fmla="*/ 441766 w 1357313"/>
                <a:gd name="T9" fmla="*/ 220479 h 2041525"/>
                <a:gd name="T10" fmla="*/ 353406 w 1357313"/>
                <a:gd name="T11" fmla="*/ 285114 h 2041525"/>
                <a:gd name="T12" fmla="*/ 314107 w 1357313"/>
                <a:gd name="T13" fmla="*/ 285114 h 2041525"/>
                <a:gd name="T14" fmla="*/ 225746 w 1357313"/>
                <a:gd name="T15" fmla="*/ 220479 h 2041525"/>
                <a:gd name="T16" fmla="*/ 108928 w 1357313"/>
                <a:gd name="T17" fmla="*/ 168631 h 2041525"/>
                <a:gd name="T18" fmla="*/ 142285 w 1357313"/>
                <a:gd name="T19" fmla="*/ 230007 h 2041525"/>
                <a:gd name="T20" fmla="*/ 219551 w 1357313"/>
                <a:gd name="T21" fmla="*/ 303392 h 2041525"/>
                <a:gd name="T22" fmla="*/ 276360 w 1357313"/>
                <a:gd name="T23" fmla="*/ 348860 h 2041525"/>
                <a:gd name="T24" fmla="*/ 289651 w 1357313"/>
                <a:gd name="T25" fmla="*/ 398022 h 2041525"/>
                <a:gd name="T26" fmla="*/ 275057 w 1357313"/>
                <a:gd name="T27" fmla="*/ 445029 h 2041525"/>
                <a:gd name="T28" fmla="*/ 214209 w 1357313"/>
                <a:gd name="T29" fmla="*/ 492755 h 2041525"/>
                <a:gd name="T30" fmla="*/ 138766 w 1357313"/>
                <a:gd name="T31" fmla="*/ 565935 h 2041525"/>
                <a:gd name="T32" fmla="*/ 108538 w 1357313"/>
                <a:gd name="T33" fmla="*/ 624231 h 2041525"/>
                <a:gd name="T34" fmla="*/ 565620 w 1357313"/>
                <a:gd name="T35" fmla="*/ 647119 h 2041525"/>
                <a:gd name="T36" fmla="*/ 539039 w 1357313"/>
                <a:gd name="T37" fmla="*/ 579174 h 2041525"/>
                <a:gd name="T38" fmla="*/ 469330 w 1357313"/>
                <a:gd name="T39" fmla="*/ 505994 h 2041525"/>
                <a:gd name="T40" fmla="*/ 398709 w 1357313"/>
                <a:gd name="T41" fmla="*/ 451803 h 2041525"/>
                <a:gd name="T42" fmla="*/ 379816 w 1357313"/>
                <a:gd name="T43" fmla="*/ 410133 h 2041525"/>
                <a:gd name="T44" fmla="*/ 384247 w 1357313"/>
                <a:gd name="T45" fmla="*/ 365897 h 2041525"/>
                <a:gd name="T46" fmla="*/ 417211 w 1357313"/>
                <a:gd name="T47" fmla="*/ 326177 h 2041525"/>
                <a:gd name="T48" fmla="*/ 506204 w 1357313"/>
                <a:gd name="T49" fmla="*/ 251458 h 2041525"/>
                <a:gd name="T50" fmla="*/ 551939 w 1357313"/>
                <a:gd name="T51" fmla="*/ 189774 h 2041525"/>
                <a:gd name="T52" fmla="*/ 575263 w 1357313"/>
                <a:gd name="T53" fmla="*/ 86933 h 2041525"/>
                <a:gd name="T54" fmla="*/ 641844 w 1357313"/>
                <a:gd name="T55" fmla="*/ 6364 h 2041525"/>
                <a:gd name="T56" fmla="*/ 665037 w 1357313"/>
                <a:gd name="T57" fmla="*/ 28533 h 2041525"/>
                <a:gd name="T58" fmla="*/ 665427 w 1357313"/>
                <a:gd name="T59" fmla="*/ 57476 h 2041525"/>
                <a:gd name="T60" fmla="*/ 644971 w 1357313"/>
                <a:gd name="T61" fmla="*/ 78927 h 2041525"/>
                <a:gd name="T62" fmla="*/ 614742 w 1357313"/>
                <a:gd name="T63" fmla="*/ 121931 h 2041525"/>
                <a:gd name="T64" fmla="*/ 589074 w 1357313"/>
                <a:gd name="T65" fmla="*/ 218101 h 2041525"/>
                <a:gd name="T66" fmla="*/ 534218 w 1357313"/>
                <a:gd name="T67" fmla="*/ 292718 h 2041525"/>
                <a:gd name="T68" fmla="*/ 437408 w 1357313"/>
                <a:gd name="T69" fmla="*/ 369797 h 2041525"/>
                <a:gd name="T70" fmla="*/ 431023 w 1357313"/>
                <a:gd name="T71" fmla="*/ 399766 h 2041525"/>
                <a:gd name="T72" fmla="*/ 477930 w 1357313"/>
                <a:gd name="T73" fmla="*/ 450879 h 2041525"/>
                <a:gd name="T74" fmla="*/ 552981 w 1357313"/>
                <a:gd name="T75" fmla="*/ 519235 h 2041525"/>
                <a:gd name="T76" fmla="*/ 598325 w 1357313"/>
                <a:gd name="T77" fmla="*/ 595494 h 2041525"/>
                <a:gd name="T78" fmla="*/ 624384 w 1357313"/>
                <a:gd name="T79" fmla="*/ 705827 h 2041525"/>
                <a:gd name="T80" fmla="*/ 654222 w 1357313"/>
                <a:gd name="T81" fmla="*/ 719170 h 2041525"/>
                <a:gd name="T82" fmla="*/ 668033 w 1357313"/>
                <a:gd name="T83" fmla="*/ 744007 h 2041525"/>
                <a:gd name="T84" fmla="*/ 658912 w 1357313"/>
                <a:gd name="T85" fmla="*/ 772437 h 2041525"/>
                <a:gd name="T86" fmla="*/ 629596 w 1357313"/>
                <a:gd name="T87" fmla="*/ 789680 h 2041525"/>
                <a:gd name="T88" fmla="*/ 36223 w 1357313"/>
                <a:gd name="T89" fmla="*/ 788961 h 2041525"/>
                <a:gd name="T90" fmla="*/ 7948 w 1357313"/>
                <a:gd name="T91" fmla="*/ 770692 h 2041525"/>
                <a:gd name="T92" fmla="*/ 521 w 1357313"/>
                <a:gd name="T93" fmla="*/ 741955 h 2041525"/>
                <a:gd name="T94" fmla="*/ 15896 w 1357313"/>
                <a:gd name="T95" fmla="*/ 717732 h 2041525"/>
                <a:gd name="T96" fmla="*/ 46385 w 1357313"/>
                <a:gd name="T97" fmla="*/ 705417 h 2041525"/>
                <a:gd name="T98" fmla="*/ 70100 w 1357313"/>
                <a:gd name="T99" fmla="*/ 595494 h 2041525"/>
                <a:gd name="T100" fmla="*/ 115444 w 1357313"/>
                <a:gd name="T101" fmla="*/ 519235 h 2041525"/>
                <a:gd name="T102" fmla="*/ 190495 w 1357313"/>
                <a:gd name="T103" fmla="*/ 450879 h 2041525"/>
                <a:gd name="T104" fmla="*/ 237271 w 1357313"/>
                <a:gd name="T105" fmla="*/ 400896 h 2041525"/>
                <a:gd name="T106" fmla="*/ 230886 w 1357313"/>
                <a:gd name="T107" fmla="*/ 369797 h 2041525"/>
                <a:gd name="T108" fmla="*/ 134206 w 1357313"/>
                <a:gd name="T109" fmla="*/ 292718 h 2041525"/>
                <a:gd name="T110" fmla="*/ 79351 w 1357313"/>
                <a:gd name="T111" fmla="*/ 218101 h 2041525"/>
                <a:gd name="T112" fmla="*/ 52380 w 1357313"/>
                <a:gd name="T113" fmla="*/ 113310 h 2041525"/>
                <a:gd name="T114" fmla="*/ 21369 w 1357313"/>
                <a:gd name="T115" fmla="*/ 77696 h 2041525"/>
                <a:gd name="T116" fmla="*/ 2215 w 1357313"/>
                <a:gd name="T117" fmla="*/ 55629 h 2041525"/>
                <a:gd name="T118" fmla="*/ 4300 w 1357313"/>
                <a:gd name="T119" fmla="*/ 26583 h 2041525"/>
                <a:gd name="T120" fmla="*/ 28796 w 1357313"/>
                <a:gd name="T121" fmla="*/ 5234 h 20415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57313"/>
                <a:gd name="T184" fmla="*/ 0 h 2041525"/>
                <a:gd name="T185" fmla="*/ 1357313 w 1357313"/>
                <a:gd name="T186" fmla="*/ 2041525 h 204152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57313" h="2041525">
                  <a:moveTo>
                    <a:pt x="550334" y="1339850"/>
                  </a:moveTo>
                  <a:lnTo>
                    <a:pt x="806980" y="1339850"/>
                  </a:lnTo>
                  <a:lnTo>
                    <a:pt x="827353" y="1358335"/>
                  </a:lnTo>
                  <a:lnTo>
                    <a:pt x="846138" y="1376291"/>
                  </a:lnTo>
                  <a:lnTo>
                    <a:pt x="864130" y="1393983"/>
                  </a:lnTo>
                  <a:lnTo>
                    <a:pt x="880799" y="1411676"/>
                  </a:lnTo>
                  <a:lnTo>
                    <a:pt x="896674" y="1428840"/>
                  </a:lnTo>
                  <a:lnTo>
                    <a:pt x="911490" y="1445476"/>
                  </a:lnTo>
                  <a:lnTo>
                    <a:pt x="925249" y="1462376"/>
                  </a:lnTo>
                  <a:lnTo>
                    <a:pt x="938213" y="1479012"/>
                  </a:lnTo>
                  <a:lnTo>
                    <a:pt x="950120" y="1495120"/>
                  </a:lnTo>
                  <a:lnTo>
                    <a:pt x="955940" y="1503570"/>
                  </a:lnTo>
                  <a:lnTo>
                    <a:pt x="961232" y="1511756"/>
                  </a:lnTo>
                  <a:lnTo>
                    <a:pt x="966259" y="1519942"/>
                  </a:lnTo>
                  <a:lnTo>
                    <a:pt x="971286" y="1527863"/>
                  </a:lnTo>
                  <a:lnTo>
                    <a:pt x="976049" y="1535785"/>
                  </a:lnTo>
                  <a:lnTo>
                    <a:pt x="980547" y="1543971"/>
                  </a:lnTo>
                  <a:lnTo>
                    <a:pt x="985045" y="1552157"/>
                  </a:lnTo>
                  <a:lnTo>
                    <a:pt x="989278" y="1560343"/>
                  </a:lnTo>
                  <a:lnTo>
                    <a:pt x="993247" y="1568265"/>
                  </a:lnTo>
                  <a:lnTo>
                    <a:pt x="996951" y="1576451"/>
                  </a:lnTo>
                  <a:lnTo>
                    <a:pt x="1000391" y="1584637"/>
                  </a:lnTo>
                  <a:lnTo>
                    <a:pt x="1003830" y="1592823"/>
                  </a:lnTo>
                  <a:lnTo>
                    <a:pt x="1007005" y="1601273"/>
                  </a:lnTo>
                  <a:lnTo>
                    <a:pt x="1010180" y="1609195"/>
                  </a:lnTo>
                  <a:lnTo>
                    <a:pt x="1013355" y="1620286"/>
                  </a:lnTo>
                  <a:lnTo>
                    <a:pt x="1017059" y="1632697"/>
                  </a:lnTo>
                  <a:lnTo>
                    <a:pt x="1020764" y="1647484"/>
                  </a:lnTo>
                  <a:lnTo>
                    <a:pt x="1024203" y="1663592"/>
                  </a:lnTo>
                  <a:lnTo>
                    <a:pt x="1027643" y="1681284"/>
                  </a:lnTo>
                  <a:lnTo>
                    <a:pt x="1031347" y="1700297"/>
                  </a:lnTo>
                  <a:lnTo>
                    <a:pt x="1034786" y="1721158"/>
                  </a:lnTo>
                  <a:lnTo>
                    <a:pt x="1038226" y="1743075"/>
                  </a:lnTo>
                  <a:lnTo>
                    <a:pt x="319088" y="1743075"/>
                  </a:lnTo>
                  <a:lnTo>
                    <a:pt x="322528" y="1721158"/>
                  </a:lnTo>
                  <a:lnTo>
                    <a:pt x="325967" y="1700297"/>
                  </a:lnTo>
                  <a:lnTo>
                    <a:pt x="329407" y="1681284"/>
                  </a:lnTo>
                  <a:lnTo>
                    <a:pt x="332846" y="1663592"/>
                  </a:lnTo>
                  <a:lnTo>
                    <a:pt x="336551" y="1647484"/>
                  </a:lnTo>
                  <a:lnTo>
                    <a:pt x="339990" y="1632697"/>
                  </a:lnTo>
                  <a:lnTo>
                    <a:pt x="343694" y="1620286"/>
                  </a:lnTo>
                  <a:lnTo>
                    <a:pt x="347398" y="1609195"/>
                  </a:lnTo>
                  <a:lnTo>
                    <a:pt x="350309" y="1601273"/>
                  </a:lnTo>
                  <a:lnTo>
                    <a:pt x="353484" y="1592823"/>
                  </a:lnTo>
                  <a:lnTo>
                    <a:pt x="356923" y="1584637"/>
                  </a:lnTo>
                  <a:lnTo>
                    <a:pt x="360363" y="1576451"/>
                  </a:lnTo>
                  <a:lnTo>
                    <a:pt x="364067" y="1568265"/>
                  </a:lnTo>
                  <a:lnTo>
                    <a:pt x="368036" y="1560343"/>
                  </a:lnTo>
                  <a:lnTo>
                    <a:pt x="372269" y="1552157"/>
                  </a:lnTo>
                  <a:lnTo>
                    <a:pt x="376503" y="1543971"/>
                  </a:lnTo>
                  <a:lnTo>
                    <a:pt x="381265" y="1535785"/>
                  </a:lnTo>
                  <a:lnTo>
                    <a:pt x="386028" y="1527863"/>
                  </a:lnTo>
                  <a:lnTo>
                    <a:pt x="390790" y="1519942"/>
                  </a:lnTo>
                  <a:lnTo>
                    <a:pt x="396082" y="1511756"/>
                  </a:lnTo>
                  <a:lnTo>
                    <a:pt x="401373" y="1503570"/>
                  </a:lnTo>
                  <a:lnTo>
                    <a:pt x="407194" y="1495120"/>
                  </a:lnTo>
                  <a:lnTo>
                    <a:pt x="419101" y="1479012"/>
                  </a:lnTo>
                  <a:lnTo>
                    <a:pt x="432065" y="1462376"/>
                  </a:lnTo>
                  <a:lnTo>
                    <a:pt x="445824" y="1445476"/>
                  </a:lnTo>
                  <a:lnTo>
                    <a:pt x="460640" y="1428840"/>
                  </a:lnTo>
                  <a:lnTo>
                    <a:pt x="476515" y="1411676"/>
                  </a:lnTo>
                  <a:lnTo>
                    <a:pt x="493184" y="1393983"/>
                  </a:lnTo>
                  <a:lnTo>
                    <a:pt x="511176" y="1376291"/>
                  </a:lnTo>
                  <a:lnTo>
                    <a:pt x="530226" y="1358335"/>
                  </a:lnTo>
                  <a:lnTo>
                    <a:pt x="550334" y="1339850"/>
                  </a:lnTo>
                  <a:close/>
                  <a:moveTo>
                    <a:pt x="430213" y="534988"/>
                  </a:moveTo>
                  <a:lnTo>
                    <a:pt x="925513" y="534988"/>
                  </a:lnTo>
                  <a:lnTo>
                    <a:pt x="916527" y="545836"/>
                  </a:lnTo>
                  <a:lnTo>
                    <a:pt x="907012" y="557478"/>
                  </a:lnTo>
                  <a:lnTo>
                    <a:pt x="897233" y="568590"/>
                  </a:lnTo>
                  <a:lnTo>
                    <a:pt x="886925" y="580232"/>
                  </a:lnTo>
                  <a:lnTo>
                    <a:pt x="876089" y="591609"/>
                  </a:lnTo>
                  <a:lnTo>
                    <a:pt x="864988" y="603515"/>
                  </a:lnTo>
                  <a:lnTo>
                    <a:pt x="853095" y="615422"/>
                  </a:lnTo>
                  <a:lnTo>
                    <a:pt x="840937" y="627328"/>
                  </a:lnTo>
                  <a:lnTo>
                    <a:pt x="828250" y="639499"/>
                  </a:lnTo>
                  <a:lnTo>
                    <a:pt x="815035" y="651934"/>
                  </a:lnTo>
                  <a:lnTo>
                    <a:pt x="801292" y="664105"/>
                  </a:lnTo>
                  <a:lnTo>
                    <a:pt x="787019" y="677069"/>
                  </a:lnTo>
                  <a:lnTo>
                    <a:pt x="772218" y="690034"/>
                  </a:lnTo>
                  <a:lnTo>
                    <a:pt x="756625" y="702999"/>
                  </a:lnTo>
                  <a:lnTo>
                    <a:pt x="740767" y="716492"/>
                  </a:lnTo>
                  <a:lnTo>
                    <a:pt x="724116" y="729986"/>
                  </a:lnTo>
                  <a:lnTo>
                    <a:pt x="717772" y="735278"/>
                  </a:lnTo>
                  <a:lnTo>
                    <a:pt x="711429" y="740834"/>
                  </a:lnTo>
                  <a:lnTo>
                    <a:pt x="705350" y="746655"/>
                  </a:lnTo>
                  <a:lnTo>
                    <a:pt x="699536" y="753005"/>
                  </a:lnTo>
                  <a:lnTo>
                    <a:pt x="693985" y="759090"/>
                  </a:lnTo>
                  <a:lnTo>
                    <a:pt x="688171" y="765969"/>
                  </a:lnTo>
                  <a:lnTo>
                    <a:pt x="682885" y="772584"/>
                  </a:lnTo>
                  <a:lnTo>
                    <a:pt x="677863" y="779463"/>
                  </a:lnTo>
                  <a:lnTo>
                    <a:pt x="672841" y="772584"/>
                  </a:lnTo>
                  <a:lnTo>
                    <a:pt x="667555" y="765969"/>
                  </a:lnTo>
                  <a:lnTo>
                    <a:pt x="662005" y="759090"/>
                  </a:lnTo>
                  <a:lnTo>
                    <a:pt x="656190" y="753005"/>
                  </a:lnTo>
                  <a:lnTo>
                    <a:pt x="650376" y="746655"/>
                  </a:lnTo>
                  <a:lnTo>
                    <a:pt x="644297" y="740834"/>
                  </a:lnTo>
                  <a:lnTo>
                    <a:pt x="637954" y="735278"/>
                  </a:lnTo>
                  <a:lnTo>
                    <a:pt x="631610" y="729986"/>
                  </a:lnTo>
                  <a:lnTo>
                    <a:pt x="614959" y="716492"/>
                  </a:lnTo>
                  <a:lnTo>
                    <a:pt x="599101" y="702999"/>
                  </a:lnTo>
                  <a:lnTo>
                    <a:pt x="583508" y="690034"/>
                  </a:lnTo>
                  <a:lnTo>
                    <a:pt x="568707" y="677069"/>
                  </a:lnTo>
                  <a:lnTo>
                    <a:pt x="554434" y="664105"/>
                  </a:lnTo>
                  <a:lnTo>
                    <a:pt x="540691" y="651934"/>
                  </a:lnTo>
                  <a:lnTo>
                    <a:pt x="527476" y="639499"/>
                  </a:lnTo>
                  <a:lnTo>
                    <a:pt x="514789" y="627328"/>
                  </a:lnTo>
                  <a:lnTo>
                    <a:pt x="502631" y="615422"/>
                  </a:lnTo>
                  <a:lnTo>
                    <a:pt x="490738" y="603515"/>
                  </a:lnTo>
                  <a:lnTo>
                    <a:pt x="479637" y="591609"/>
                  </a:lnTo>
                  <a:lnTo>
                    <a:pt x="468801" y="580232"/>
                  </a:lnTo>
                  <a:lnTo>
                    <a:pt x="458493" y="568590"/>
                  </a:lnTo>
                  <a:lnTo>
                    <a:pt x="448714" y="557478"/>
                  </a:lnTo>
                  <a:lnTo>
                    <a:pt x="439199" y="545836"/>
                  </a:lnTo>
                  <a:lnTo>
                    <a:pt x="430213" y="534988"/>
                  </a:lnTo>
                  <a:close/>
                  <a:moveTo>
                    <a:pt x="188949" y="224189"/>
                  </a:moveTo>
                  <a:lnTo>
                    <a:pt x="193448" y="263892"/>
                  </a:lnTo>
                  <a:lnTo>
                    <a:pt x="195830" y="284803"/>
                  </a:lnTo>
                  <a:lnTo>
                    <a:pt x="198741" y="306507"/>
                  </a:lnTo>
                  <a:lnTo>
                    <a:pt x="201917" y="328741"/>
                  </a:lnTo>
                  <a:lnTo>
                    <a:pt x="204828" y="350710"/>
                  </a:lnTo>
                  <a:lnTo>
                    <a:pt x="208532" y="372678"/>
                  </a:lnTo>
                  <a:lnTo>
                    <a:pt x="212502" y="394118"/>
                  </a:lnTo>
                  <a:lnTo>
                    <a:pt x="215413" y="408146"/>
                  </a:lnTo>
                  <a:lnTo>
                    <a:pt x="218059" y="421645"/>
                  </a:lnTo>
                  <a:lnTo>
                    <a:pt x="221235" y="434880"/>
                  </a:lnTo>
                  <a:lnTo>
                    <a:pt x="224410" y="447585"/>
                  </a:lnTo>
                  <a:lnTo>
                    <a:pt x="227321" y="459496"/>
                  </a:lnTo>
                  <a:lnTo>
                    <a:pt x="230497" y="470348"/>
                  </a:lnTo>
                  <a:lnTo>
                    <a:pt x="233673" y="480406"/>
                  </a:lnTo>
                  <a:lnTo>
                    <a:pt x="236584" y="489405"/>
                  </a:lnTo>
                  <a:lnTo>
                    <a:pt x="241082" y="501316"/>
                  </a:lnTo>
                  <a:lnTo>
                    <a:pt x="246111" y="513227"/>
                  </a:lnTo>
                  <a:lnTo>
                    <a:pt x="251403" y="524873"/>
                  </a:lnTo>
                  <a:lnTo>
                    <a:pt x="256961" y="536784"/>
                  </a:lnTo>
                  <a:lnTo>
                    <a:pt x="262783" y="547901"/>
                  </a:lnTo>
                  <a:lnTo>
                    <a:pt x="268605" y="559547"/>
                  </a:lnTo>
                  <a:lnTo>
                    <a:pt x="275220" y="570664"/>
                  </a:lnTo>
                  <a:lnTo>
                    <a:pt x="281836" y="581781"/>
                  </a:lnTo>
                  <a:lnTo>
                    <a:pt x="288981" y="593162"/>
                  </a:lnTo>
                  <a:lnTo>
                    <a:pt x="296127" y="604014"/>
                  </a:lnTo>
                  <a:lnTo>
                    <a:pt x="304066" y="615396"/>
                  </a:lnTo>
                  <a:lnTo>
                    <a:pt x="312005" y="626248"/>
                  </a:lnTo>
                  <a:lnTo>
                    <a:pt x="320473" y="637365"/>
                  </a:lnTo>
                  <a:lnTo>
                    <a:pt x="329206" y="648482"/>
                  </a:lnTo>
                  <a:lnTo>
                    <a:pt x="338468" y="659334"/>
                  </a:lnTo>
                  <a:lnTo>
                    <a:pt x="347730" y="670450"/>
                  </a:lnTo>
                  <a:lnTo>
                    <a:pt x="366784" y="692419"/>
                  </a:lnTo>
                  <a:lnTo>
                    <a:pt x="385309" y="714388"/>
                  </a:lnTo>
                  <a:lnTo>
                    <a:pt x="404362" y="736887"/>
                  </a:lnTo>
                  <a:lnTo>
                    <a:pt x="414154" y="748268"/>
                  </a:lnTo>
                  <a:lnTo>
                    <a:pt x="424210" y="759385"/>
                  </a:lnTo>
                  <a:lnTo>
                    <a:pt x="435060" y="771031"/>
                  </a:lnTo>
                  <a:lnTo>
                    <a:pt x="445910" y="782413"/>
                  </a:lnTo>
                  <a:lnTo>
                    <a:pt x="457554" y="794059"/>
                  </a:lnTo>
                  <a:lnTo>
                    <a:pt x="469463" y="805440"/>
                  </a:lnTo>
                  <a:lnTo>
                    <a:pt x="482165" y="817351"/>
                  </a:lnTo>
                  <a:lnTo>
                    <a:pt x="495661" y="829262"/>
                  </a:lnTo>
                  <a:lnTo>
                    <a:pt x="509952" y="841173"/>
                  </a:lnTo>
                  <a:lnTo>
                    <a:pt x="525036" y="853349"/>
                  </a:lnTo>
                  <a:lnTo>
                    <a:pt x="531916" y="858907"/>
                  </a:lnTo>
                  <a:lnTo>
                    <a:pt x="537738" y="864730"/>
                  </a:lnTo>
                  <a:lnTo>
                    <a:pt x="543031" y="870818"/>
                  </a:lnTo>
                  <a:lnTo>
                    <a:pt x="547530" y="876376"/>
                  </a:lnTo>
                  <a:lnTo>
                    <a:pt x="551764" y="882199"/>
                  </a:lnTo>
                  <a:lnTo>
                    <a:pt x="555204" y="888023"/>
                  </a:lnTo>
                  <a:lnTo>
                    <a:pt x="558644" y="893846"/>
                  </a:lnTo>
                  <a:lnTo>
                    <a:pt x="561291" y="899669"/>
                  </a:lnTo>
                  <a:lnTo>
                    <a:pt x="564202" y="905227"/>
                  </a:lnTo>
                  <a:lnTo>
                    <a:pt x="566848" y="911315"/>
                  </a:lnTo>
                  <a:lnTo>
                    <a:pt x="568965" y="916873"/>
                  </a:lnTo>
                  <a:lnTo>
                    <a:pt x="570818" y="922696"/>
                  </a:lnTo>
                  <a:lnTo>
                    <a:pt x="574523" y="934607"/>
                  </a:lnTo>
                  <a:lnTo>
                    <a:pt x="577698" y="946518"/>
                  </a:lnTo>
                  <a:lnTo>
                    <a:pt x="582462" y="966370"/>
                  </a:lnTo>
                  <a:lnTo>
                    <a:pt x="584314" y="973781"/>
                  </a:lnTo>
                  <a:lnTo>
                    <a:pt x="585902" y="980927"/>
                  </a:lnTo>
                  <a:lnTo>
                    <a:pt x="587225" y="988074"/>
                  </a:lnTo>
                  <a:lnTo>
                    <a:pt x="587754" y="996015"/>
                  </a:lnTo>
                  <a:lnTo>
                    <a:pt x="588284" y="1005808"/>
                  </a:lnTo>
                  <a:lnTo>
                    <a:pt x="588548" y="1017719"/>
                  </a:lnTo>
                  <a:lnTo>
                    <a:pt x="588284" y="1026453"/>
                  </a:lnTo>
                  <a:lnTo>
                    <a:pt x="588019" y="1033600"/>
                  </a:lnTo>
                  <a:lnTo>
                    <a:pt x="587754" y="1039423"/>
                  </a:lnTo>
                  <a:lnTo>
                    <a:pt x="587225" y="1044717"/>
                  </a:lnTo>
                  <a:lnTo>
                    <a:pt x="585373" y="1055304"/>
                  </a:lnTo>
                  <a:lnTo>
                    <a:pt x="582726" y="1070391"/>
                  </a:lnTo>
                  <a:lnTo>
                    <a:pt x="581138" y="1079655"/>
                  </a:lnTo>
                  <a:lnTo>
                    <a:pt x="579021" y="1088919"/>
                  </a:lnTo>
                  <a:lnTo>
                    <a:pt x="576904" y="1097919"/>
                  </a:lnTo>
                  <a:lnTo>
                    <a:pt x="574523" y="1106918"/>
                  </a:lnTo>
                  <a:lnTo>
                    <a:pt x="571876" y="1115917"/>
                  </a:lnTo>
                  <a:lnTo>
                    <a:pt x="568701" y="1124652"/>
                  </a:lnTo>
                  <a:lnTo>
                    <a:pt x="565260" y="1133387"/>
                  </a:lnTo>
                  <a:lnTo>
                    <a:pt x="561291" y="1142121"/>
                  </a:lnTo>
                  <a:lnTo>
                    <a:pt x="558644" y="1147680"/>
                  </a:lnTo>
                  <a:lnTo>
                    <a:pt x="555204" y="1153768"/>
                  </a:lnTo>
                  <a:lnTo>
                    <a:pt x="551764" y="1159326"/>
                  </a:lnTo>
                  <a:lnTo>
                    <a:pt x="547530" y="1165149"/>
                  </a:lnTo>
                  <a:lnTo>
                    <a:pt x="543031" y="1170972"/>
                  </a:lnTo>
                  <a:lnTo>
                    <a:pt x="538003" y="1176795"/>
                  </a:lnTo>
                  <a:lnTo>
                    <a:pt x="532181" y="1182618"/>
                  </a:lnTo>
                  <a:lnTo>
                    <a:pt x="525300" y="1188177"/>
                  </a:lnTo>
                  <a:lnTo>
                    <a:pt x="510216" y="1200352"/>
                  </a:lnTo>
                  <a:lnTo>
                    <a:pt x="495926" y="1212263"/>
                  </a:lnTo>
                  <a:lnTo>
                    <a:pt x="482430" y="1224174"/>
                  </a:lnTo>
                  <a:lnTo>
                    <a:pt x="469463" y="1236085"/>
                  </a:lnTo>
                  <a:lnTo>
                    <a:pt x="457554" y="1247466"/>
                  </a:lnTo>
                  <a:lnTo>
                    <a:pt x="445910" y="1259377"/>
                  </a:lnTo>
                  <a:lnTo>
                    <a:pt x="435060" y="1270759"/>
                  </a:lnTo>
                  <a:lnTo>
                    <a:pt x="424210" y="1282140"/>
                  </a:lnTo>
                  <a:lnTo>
                    <a:pt x="414154" y="1293257"/>
                  </a:lnTo>
                  <a:lnTo>
                    <a:pt x="404362" y="1304903"/>
                  </a:lnTo>
                  <a:lnTo>
                    <a:pt x="385309" y="1326872"/>
                  </a:lnTo>
                  <a:lnTo>
                    <a:pt x="366784" y="1349106"/>
                  </a:lnTo>
                  <a:lnTo>
                    <a:pt x="347730" y="1371340"/>
                  </a:lnTo>
                  <a:lnTo>
                    <a:pt x="338468" y="1382456"/>
                  </a:lnTo>
                  <a:lnTo>
                    <a:pt x="329206" y="1393309"/>
                  </a:lnTo>
                  <a:lnTo>
                    <a:pt x="320473" y="1404161"/>
                  </a:lnTo>
                  <a:lnTo>
                    <a:pt x="312005" y="1415278"/>
                  </a:lnTo>
                  <a:lnTo>
                    <a:pt x="304066" y="1426394"/>
                  </a:lnTo>
                  <a:lnTo>
                    <a:pt x="296127" y="1437511"/>
                  </a:lnTo>
                  <a:lnTo>
                    <a:pt x="288981" y="1448628"/>
                  </a:lnTo>
                  <a:lnTo>
                    <a:pt x="281836" y="1459480"/>
                  </a:lnTo>
                  <a:lnTo>
                    <a:pt x="275220" y="1470862"/>
                  </a:lnTo>
                  <a:lnTo>
                    <a:pt x="268605" y="1482243"/>
                  </a:lnTo>
                  <a:lnTo>
                    <a:pt x="262783" y="1493625"/>
                  </a:lnTo>
                  <a:lnTo>
                    <a:pt x="256961" y="1505006"/>
                  </a:lnTo>
                  <a:lnTo>
                    <a:pt x="251403" y="1516652"/>
                  </a:lnTo>
                  <a:lnTo>
                    <a:pt x="246111" y="1528563"/>
                  </a:lnTo>
                  <a:lnTo>
                    <a:pt x="241082" y="1540209"/>
                  </a:lnTo>
                  <a:lnTo>
                    <a:pt x="236584" y="1552385"/>
                  </a:lnTo>
                  <a:lnTo>
                    <a:pt x="233937" y="1560326"/>
                  </a:lnTo>
                  <a:lnTo>
                    <a:pt x="231026" y="1568796"/>
                  </a:lnTo>
                  <a:lnTo>
                    <a:pt x="228115" y="1578060"/>
                  </a:lnTo>
                  <a:lnTo>
                    <a:pt x="225734" y="1588382"/>
                  </a:lnTo>
                  <a:lnTo>
                    <a:pt x="222823" y="1598705"/>
                  </a:lnTo>
                  <a:lnTo>
                    <a:pt x="220441" y="1609822"/>
                  </a:lnTo>
                  <a:lnTo>
                    <a:pt x="215413" y="1633114"/>
                  </a:lnTo>
                  <a:lnTo>
                    <a:pt x="210649" y="1658260"/>
                  </a:lnTo>
                  <a:lnTo>
                    <a:pt x="206415" y="1683934"/>
                  </a:lnTo>
                  <a:lnTo>
                    <a:pt x="202181" y="1709609"/>
                  </a:lnTo>
                  <a:lnTo>
                    <a:pt x="198741" y="1735548"/>
                  </a:lnTo>
                  <a:lnTo>
                    <a:pt x="193448" y="1778162"/>
                  </a:lnTo>
                  <a:lnTo>
                    <a:pt x="188949" y="1817336"/>
                  </a:lnTo>
                  <a:lnTo>
                    <a:pt x="1168364" y="1817336"/>
                  </a:lnTo>
                  <a:lnTo>
                    <a:pt x="1164130" y="1777898"/>
                  </a:lnTo>
                  <a:lnTo>
                    <a:pt x="1161748" y="1756987"/>
                  </a:lnTo>
                  <a:lnTo>
                    <a:pt x="1158837" y="1735019"/>
                  </a:lnTo>
                  <a:lnTo>
                    <a:pt x="1155661" y="1713050"/>
                  </a:lnTo>
                  <a:lnTo>
                    <a:pt x="1152486" y="1690816"/>
                  </a:lnTo>
                  <a:lnTo>
                    <a:pt x="1148781" y="1668847"/>
                  </a:lnTo>
                  <a:lnTo>
                    <a:pt x="1144811" y="1647672"/>
                  </a:lnTo>
                  <a:lnTo>
                    <a:pt x="1142165" y="1633644"/>
                  </a:lnTo>
                  <a:lnTo>
                    <a:pt x="1139518" y="1619880"/>
                  </a:lnTo>
                  <a:lnTo>
                    <a:pt x="1136343" y="1606910"/>
                  </a:lnTo>
                  <a:lnTo>
                    <a:pt x="1133167" y="1594205"/>
                  </a:lnTo>
                  <a:lnTo>
                    <a:pt x="1130256" y="1582295"/>
                  </a:lnTo>
                  <a:lnTo>
                    <a:pt x="1127080" y="1571442"/>
                  </a:lnTo>
                  <a:lnTo>
                    <a:pt x="1123905" y="1561384"/>
                  </a:lnTo>
                  <a:lnTo>
                    <a:pt x="1120994" y="1552385"/>
                  </a:lnTo>
                  <a:lnTo>
                    <a:pt x="1116230" y="1540209"/>
                  </a:lnTo>
                  <a:lnTo>
                    <a:pt x="1111467" y="1528563"/>
                  </a:lnTo>
                  <a:lnTo>
                    <a:pt x="1106174" y="1516652"/>
                  </a:lnTo>
                  <a:lnTo>
                    <a:pt x="1100617" y="1505006"/>
                  </a:lnTo>
                  <a:lnTo>
                    <a:pt x="1094795" y="1493625"/>
                  </a:lnTo>
                  <a:lnTo>
                    <a:pt x="1088708" y="1482243"/>
                  </a:lnTo>
                  <a:lnTo>
                    <a:pt x="1082357" y="1470862"/>
                  </a:lnTo>
                  <a:lnTo>
                    <a:pt x="1075741" y="1459480"/>
                  </a:lnTo>
                  <a:lnTo>
                    <a:pt x="1068596" y="1448628"/>
                  </a:lnTo>
                  <a:lnTo>
                    <a:pt x="1061186" y="1437511"/>
                  </a:lnTo>
                  <a:lnTo>
                    <a:pt x="1053512" y="1426394"/>
                  </a:lnTo>
                  <a:lnTo>
                    <a:pt x="1045308" y="1415278"/>
                  </a:lnTo>
                  <a:lnTo>
                    <a:pt x="1037105" y="1404161"/>
                  </a:lnTo>
                  <a:lnTo>
                    <a:pt x="1028107" y="1393309"/>
                  </a:lnTo>
                  <a:lnTo>
                    <a:pt x="1019374" y="1382456"/>
                  </a:lnTo>
                  <a:lnTo>
                    <a:pt x="1009847" y="1371340"/>
                  </a:lnTo>
                  <a:lnTo>
                    <a:pt x="990794" y="1349106"/>
                  </a:lnTo>
                  <a:lnTo>
                    <a:pt x="972269" y="1326872"/>
                  </a:lnTo>
                  <a:lnTo>
                    <a:pt x="953215" y="1304903"/>
                  </a:lnTo>
                  <a:lnTo>
                    <a:pt x="943424" y="1293257"/>
                  </a:lnTo>
                  <a:lnTo>
                    <a:pt x="933368" y="1282140"/>
                  </a:lnTo>
                  <a:lnTo>
                    <a:pt x="922518" y="1270759"/>
                  </a:lnTo>
                  <a:lnTo>
                    <a:pt x="911668" y="1259377"/>
                  </a:lnTo>
                  <a:lnTo>
                    <a:pt x="900024" y="1247731"/>
                  </a:lnTo>
                  <a:lnTo>
                    <a:pt x="888115" y="1236085"/>
                  </a:lnTo>
                  <a:lnTo>
                    <a:pt x="875148" y="1224174"/>
                  </a:lnTo>
                  <a:lnTo>
                    <a:pt x="861652" y="1212263"/>
                  </a:lnTo>
                  <a:lnTo>
                    <a:pt x="847361" y="1200352"/>
                  </a:lnTo>
                  <a:lnTo>
                    <a:pt x="832277" y="1188177"/>
                  </a:lnTo>
                  <a:lnTo>
                    <a:pt x="825397" y="1182618"/>
                  </a:lnTo>
                  <a:lnTo>
                    <a:pt x="819575" y="1176795"/>
                  </a:lnTo>
                  <a:lnTo>
                    <a:pt x="814547" y="1170972"/>
                  </a:lnTo>
                  <a:lnTo>
                    <a:pt x="809783" y="1165149"/>
                  </a:lnTo>
                  <a:lnTo>
                    <a:pt x="805814" y="1159326"/>
                  </a:lnTo>
                  <a:lnTo>
                    <a:pt x="802109" y="1153768"/>
                  </a:lnTo>
                  <a:lnTo>
                    <a:pt x="798933" y="1147680"/>
                  </a:lnTo>
                  <a:lnTo>
                    <a:pt x="796287" y="1142121"/>
                  </a:lnTo>
                  <a:lnTo>
                    <a:pt x="793376" y="1136563"/>
                  </a:lnTo>
                  <a:lnTo>
                    <a:pt x="790994" y="1130740"/>
                  </a:lnTo>
                  <a:lnTo>
                    <a:pt x="788612" y="1124652"/>
                  </a:lnTo>
                  <a:lnTo>
                    <a:pt x="786760" y="1119094"/>
                  </a:lnTo>
                  <a:lnTo>
                    <a:pt x="784643" y="1113271"/>
                  </a:lnTo>
                  <a:lnTo>
                    <a:pt x="783055" y="1107183"/>
                  </a:lnTo>
                  <a:lnTo>
                    <a:pt x="779879" y="1095272"/>
                  </a:lnTo>
                  <a:lnTo>
                    <a:pt x="774851" y="1074362"/>
                  </a:lnTo>
                  <a:lnTo>
                    <a:pt x="773264" y="1065627"/>
                  </a:lnTo>
                  <a:lnTo>
                    <a:pt x="771411" y="1057686"/>
                  </a:lnTo>
                  <a:lnTo>
                    <a:pt x="770353" y="1049216"/>
                  </a:lnTo>
                  <a:lnTo>
                    <a:pt x="769559" y="1040217"/>
                  </a:lnTo>
                  <a:lnTo>
                    <a:pt x="769294" y="1029630"/>
                  </a:lnTo>
                  <a:lnTo>
                    <a:pt x="769029" y="1017719"/>
                  </a:lnTo>
                  <a:lnTo>
                    <a:pt x="769029" y="1009249"/>
                  </a:lnTo>
                  <a:lnTo>
                    <a:pt x="769294" y="1002896"/>
                  </a:lnTo>
                  <a:lnTo>
                    <a:pt x="769823" y="998132"/>
                  </a:lnTo>
                  <a:lnTo>
                    <a:pt x="770353" y="993897"/>
                  </a:lnTo>
                  <a:lnTo>
                    <a:pt x="772470" y="985427"/>
                  </a:lnTo>
                  <a:lnTo>
                    <a:pt x="773528" y="979075"/>
                  </a:lnTo>
                  <a:lnTo>
                    <a:pt x="774851" y="971399"/>
                  </a:lnTo>
                  <a:lnTo>
                    <a:pt x="776439" y="961870"/>
                  </a:lnTo>
                  <a:lnTo>
                    <a:pt x="778556" y="952606"/>
                  </a:lnTo>
                  <a:lnTo>
                    <a:pt x="780409" y="943607"/>
                  </a:lnTo>
                  <a:lnTo>
                    <a:pt x="783055" y="934607"/>
                  </a:lnTo>
                  <a:lnTo>
                    <a:pt x="785437" y="925608"/>
                  </a:lnTo>
                  <a:lnTo>
                    <a:pt x="788612" y="916873"/>
                  </a:lnTo>
                  <a:lnTo>
                    <a:pt x="792317" y="908139"/>
                  </a:lnTo>
                  <a:lnTo>
                    <a:pt x="796287" y="899669"/>
                  </a:lnTo>
                  <a:lnTo>
                    <a:pt x="798933" y="893846"/>
                  </a:lnTo>
                  <a:lnTo>
                    <a:pt x="802109" y="888023"/>
                  </a:lnTo>
                  <a:lnTo>
                    <a:pt x="805814" y="882199"/>
                  </a:lnTo>
                  <a:lnTo>
                    <a:pt x="809783" y="876376"/>
                  </a:lnTo>
                  <a:lnTo>
                    <a:pt x="814547" y="870818"/>
                  </a:lnTo>
                  <a:lnTo>
                    <a:pt x="819575" y="864730"/>
                  </a:lnTo>
                  <a:lnTo>
                    <a:pt x="825397" y="858907"/>
                  </a:lnTo>
                  <a:lnTo>
                    <a:pt x="832277" y="853349"/>
                  </a:lnTo>
                  <a:lnTo>
                    <a:pt x="847361" y="841173"/>
                  </a:lnTo>
                  <a:lnTo>
                    <a:pt x="861652" y="829262"/>
                  </a:lnTo>
                  <a:lnTo>
                    <a:pt x="875148" y="817351"/>
                  </a:lnTo>
                  <a:lnTo>
                    <a:pt x="888115" y="805440"/>
                  </a:lnTo>
                  <a:lnTo>
                    <a:pt x="900024" y="794059"/>
                  </a:lnTo>
                  <a:lnTo>
                    <a:pt x="911668" y="782413"/>
                  </a:lnTo>
                  <a:lnTo>
                    <a:pt x="922518" y="771031"/>
                  </a:lnTo>
                  <a:lnTo>
                    <a:pt x="933368" y="759385"/>
                  </a:lnTo>
                  <a:lnTo>
                    <a:pt x="943424" y="748268"/>
                  </a:lnTo>
                  <a:lnTo>
                    <a:pt x="953215" y="736887"/>
                  </a:lnTo>
                  <a:lnTo>
                    <a:pt x="972269" y="714388"/>
                  </a:lnTo>
                  <a:lnTo>
                    <a:pt x="990794" y="692419"/>
                  </a:lnTo>
                  <a:lnTo>
                    <a:pt x="1009847" y="670450"/>
                  </a:lnTo>
                  <a:lnTo>
                    <a:pt x="1019374" y="659334"/>
                  </a:lnTo>
                  <a:lnTo>
                    <a:pt x="1028107" y="648482"/>
                  </a:lnTo>
                  <a:lnTo>
                    <a:pt x="1037105" y="637365"/>
                  </a:lnTo>
                  <a:lnTo>
                    <a:pt x="1045308" y="626248"/>
                  </a:lnTo>
                  <a:lnTo>
                    <a:pt x="1053512" y="615396"/>
                  </a:lnTo>
                  <a:lnTo>
                    <a:pt x="1061186" y="604014"/>
                  </a:lnTo>
                  <a:lnTo>
                    <a:pt x="1068596" y="593162"/>
                  </a:lnTo>
                  <a:lnTo>
                    <a:pt x="1075741" y="581781"/>
                  </a:lnTo>
                  <a:lnTo>
                    <a:pt x="1082357" y="570664"/>
                  </a:lnTo>
                  <a:lnTo>
                    <a:pt x="1088708" y="559547"/>
                  </a:lnTo>
                  <a:lnTo>
                    <a:pt x="1094795" y="547901"/>
                  </a:lnTo>
                  <a:lnTo>
                    <a:pt x="1100617" y="536784"/>
                  </a:lnTo>
                  <a:lnTo>
                    <a:pt x="1106174" y="524873"/>
                  </a:lnTo>
                  <a:lnTo>
                    <a:pt x="1111467" y="513227"/>
                  </a:lnTo>
                  <a:lnTo>
                    <a:pt x="1116230" y="501316"/>
                  </a:lnTo>
                  <a:lnTo>
                    <a:pt x="1120994" y="489405"/>
                  </a:lnTo>
                  <a:lnTo>
                    <a:pt x="1123640" y="481729"/>
                  </a:lnTo>
                  <a:lnTo>
                    <a:pt x="1126287" y="472995"/>
                  </a:lnTo>
                  <a:lnTo>
                    <a:pt x="1129198" y="463466"/>
                  </a:lnTo>
                  <a:lnTo>
                    <a:pt x="1131844" y="453408"/>
                  </a:lnTo>
                  <a:lnTo>
                    <a:pt x="1134490" y="442820"/>
                  </a:lnTo>
                  <a:lnTo>
                    <a:pt x="1137137" y="431968"/>
                  </a:lnTo>
                  <a:lnTo>
                    <a:pt x="1142165" y="408146"/>
                  </a:lnTo>
                  <a:lnTo>
                    <a:pt x="1146664" y="383531"/>
                  </a:lnTo>
                  <a:lnTo>
                    <a:pt x="1151162" y="357591"/>
                  </a:lnTo>
                  <a:lnTo>
                    <a:pt x="1155132" y="331917"/>
                  </a:lnTo>
                  <a:lnTo>
                    <a:pt x="1158837" y="305978"/>
                  </a:lnTo>
                  <a:lnTo>
                    <a:pt x="1161748" y="284273"/>
                  </a:lnTo>
                  <a:lnTo>
                    <a:pt x="1164130" y="263628"/>
                  </a:lnTo>
                  <a:lnTo>
                    <a:pt x="1168364" y="224189"/>
                  </a:lnTo>
                  <a:lnTo>
                    <a:pt x="188949" y="224189"/>
                  </a:lnTo>
                  <a:close/>
                  <a:moveTo>
                    <a:pt x="111941" y="0"/>
                  </a:moveTo>
                  <a:lnTo>
                    <a:pt x="1245372" y="0"/>
                  </a:lnTo>
                  <a:lnTo>
                    <a:pt x="1251194" y="265"/>
                  </a:lnTo>
                  <a:lnTo>
                    <a:pt x="1257016" y="530"/>
                  </a:lnTo>
                  <a:lnTo>
                    <a:pt x="1262574" y="1324"/>
                  </a:lnTo>
                  <a:lnTo>
                    <a:pt x="1268131" y="2382"/>
                  </a:lnTo>
                  <a:lnTo>
                    <a:pt x="1273424" y="3706"/>
                  </a:lnTo>
                  <a:lnTo>
                    <a:pt x="1278716" y="5029"/>
                  </a:lnTo>
                  <a:lnTo>
                    <a:pt x="1284009" y="6882"/>
                  </a:lnTo>
                  <a:lnTo>
                    <a:pt x="1289302" y="9000"/>
                  </a:lnTo>
                  <a:lnTo>
                    <a:pt x="1294065" y="11382"/>
                  </a:lnTo>
                  <a:lnTo>
                    <a:pt x="1299093" y="13499"/>
                  </a:lnTo>
                  <a:lnTo>
                    <a:pt x="1303592" y="16411"/>
                  </a:lnTo>
                  <a:lnTo>
                    <a:pt x="1308091" y="19058"/>
                  </a:lnTo>
                  <a:lnTo>
                    <a:pt x="1312590" y="22499"/>
                  </a:lnTo>
                  <a:lnTo>
                    <a:pt x="1316824" y="25675"/>
                  </a:lnTo>
                  <a:lnTo>
                    <a:pt x="1321058" y="29380"/>
                  </a:lnTo>
                  <a:lnTo>
                    <a:pt x="1324498" y="32821"/>
                  </a:lnTo>
                  <a:lnTo>
                    <a:pt x="1328468" y="36792"/>
                  </a:lnTo>
                  <a:lnTo>
                    <a:pt x="1331908" y="41027"/>
                  </a:lnTo>
                  <a:lnTo>
                    <a:pt x="1335348" y="45262"/>
                  </a:lnTo>
                  <a:lnTo>
                    <a:pt x="1338259" y="49497"/>
                  </a:lnTo>
                  <a:lnTo>
                    <a:pt x="1341435" y="53996"/>
                  </a:lnTo>
                  <a:lnTo>
                    <a:pt x="1344081" y="58761"/>
                  </a:lnTo>
                  <a:lnTo>
                    <a:pt x="1346463" y="63525"/>
                  </a:lnTo>
                  <a:lnTo>
                    <a:pt x="1348845" y="68554"/>
                  </a:lnTo>
                  <a:lnTo>
                    <a:pt x="1350697" y="73583"/>
                  </a:lnTo>
                  <a:lnTo>
                    <a:pt x="1352285" y="78877"/>
                  </a:lnTo>
                  <a:lnTo>
                    <a:pt x="1354137" y="84435"/>
                  </a:lnTo>
                  <a:lnTo>
                    <a:pt x="1355196" y="89729"/>
                  </a:lnTo>
                  <a:lnTo>
                    <a:pt x="1356254" y="95287"/>
                  </a:lnTo>
                  <a:lnTo>
                    <a:pt x="1356784" y="100846"/>
                  </a:lnTo>
                  <a:lnTo>
                    <a:pt x="1357313" y="106404"/>
                  </a:lnTo>
                  <a:lnTo>
                    <a:pt x="1357313" y="112227"/>
                  </a:lnTo>
                  <a:lnTo>
                    <a:pt x="1357313" y="117786"/>
                  </a:lnTo>
                  <a:lnTo>
                    <a:pt x="1356784" y="122815"/>
                  </a:lnTo>
                  <a:lnTo>
                    <a:pt x="1356254" y="128108"/>
                  </a:lnTo>
                  <a:lnTo>
                    <a:pt x="1355460" y="133137"/>
                  </a:lnTo>
                  <a:lnTo>
                    <a:pt x="1354402" y="138166"/>
                  </a:lnTo>
                  <a:lnTo>
                    <a:pt x="1353344" y="143460"/>
                  </a:lnTo>
                  <a:lnTo>
                    <a:pt x="1351491" y="148225"/>
                  </a:lnTo>
                  <a:lnTo>
                    <a:pt x="1349903" y="152989"/>
                  </a:lnTo>
                  <a:lnTo>
                    <a:pt x="1347786" y="157753"/>
                  </a:lnTo>
                  <a:lnTo>
                    <a:pt x="1345669" y="162253"/>
                  </a:lnTo>
                  <a:lnTo>
                    <a:pt x="1343287" y="166753"/>
                  </a:lnTo>
                  <a:lnTo>
                    <a:pt x="1340906" y="170988"/>
                  </a:lnTo>
                  <a:lnTo>
                    <a:pt x="1337995" y="174958"/>
                  </a:lnTo>
                  <a:lnTo>
                    <a:pt x="1335084" y="179193"/>
                  </a:lnTo>
                  <a:lnTo>
                    <a:pt x="1331908" y="183163"/>
                  </a:lnTo>
                  <a:lnTo>
                    <a:pt x="1328732" y="186869"/>
                  </a:lnTo>
                  <a:lnTo>
                    <a:pt x="1325028" y="190574"/>
                  </a:lnTo>
                  <a:lnTo>
                    <a:pt x="1321852" y="194015"/>
                  </a:lnTo>
                  <a:lnTo>
                    <a:pt x="1317882" y="197191"/>
                  </a:lnTo>
                  <a:lnTo>
                    <a:pt x="1313913" y="200368"/>
                  </a:lnTo>
                  <a:lnTo>
                    <a:pt x="1309943" y="203544"/>
                  </a:lnTo>
                  <a:lnTo>
                    <a:pt x="1305709" y="206191"/>
                  </a:lnTo>
                  <a:lnTo>
                    <a:pt x="1301475" y="208838"/>
                  </a:lnTo>
                  <a:lnTo>
                    <a:pt x="1296976" y="211220"/>
                  </a:lnTo>
                  <a:lnTo>
                    <a:pt x="1292477" y="213602"/>
                  </a:lnTo>
                  <a:lnTo>
                    <a:pt x="1287714" y="215455"/>
                  </a:lnTo>
                  <a:lnTo>
                    <a:pt x="1282950" y="217308"/>
                  </a:lnTo>
                  <a:lnTo>
                    <a:pt x="1278187" y="218896"/>
                  </a:lnTo>
                  <a:lnTo>
                    <a:pt x="1273159" y="220219"/>
                  </a:lnTo>
                  <a:lnTo>
                    <a:pt x="1268131" y="221543"/>
                  </a:lnTo>
                  <a:lnTo>
                    <a:pt x="1263103" y="222337"/>
                  </a:lnTo>
                  <a:lnTo>
                    <a:pt x="1258075" y="223131"/>
                  </a:lnTo>
                  <a:lnTo>
                    <a:pt x="1253841" y="266275"/>
                  </a:lnTo>
                  <a:lnTo>
                    <a:pt x="1251194" y="290096"/>
                  </a:lnTo>
                  <a:lnTo>
                    <a:pt x="1248548" y="314447"/>
                  </a:lnTo>
                  <a:lnTo>
                    <a:pt x="1245372" y="340122"/>
                  </a:lnTo>
                  <a:lnTo>
                    <a:pt x="1241932" y="365532"/>
                  </a:lnTo>
                  <a:lnTo>
                    <a:pt x="1237963" y="391471"/>
                  </a:lnTo>
                  <a:lnTo>
                    <a:pt x="1234258" y="416881"/>
                  </a:lnTo>
                  <a:lnTo>
                    <a:pt x="1231347" y="432762"/>
                  </a:lnTo>
                  <a:lnTo>
                    <a:pt x="1228436" y="447849"/>
                  </a:lnTo>
                  <a:lnTo>
                    <a:pt x="1225525" y="462936"/>
                  </a:lnTo>
                  <a:lnTo>
                    <a:pt x="1222349" y="477759"/>
                  </a:lnTo>
                  <a:lnTo>
                    <a:pt x="1218644" y="492052"/>
                  </a:lnTo>
                  <a:lnTo>
                    <a:pt x="1215204" y="506080"/>
                  </a:lnTo>
                  <a:lnTo>
                    <a:pt x="1211499" y="519579"/>
                  </a:lnTo>
                  <a:lnTo>
                    <a:pt x="1207265" y="532814"/>
                  </a:lnTo>
                  <a:lnTo>
                    <a:pt x="1202237" y="547636"/>
                  </a:lnTo>
                  <a:lnTo>
                    <a:pt x="1196415" y="562458"/>
                  </a:lnTo>
                  <a:lnTo>
                    <a:pt x="1190593" y="577016"/>
                  </a:lnTo>
                  <a:lnTo>
                    <a:pt x="1184506" y="591839"/>
                  </a:lnTo>
                  <a:lnTo>
                    <a:pt x="1177890" y="606132"/>
                  </a:lnTo>
                  <a:lnTo>
                    <a:pt x="1171010" y="620160"/>
                  </a:lnTo>
                  <a:lnTo>
                    <a:pt x="1163865" y="634188"/>
                  </a:lnTo>
                  <a:lnTo>
                    <a:pt x="1156455" y="648217"/>
                  </a:lnTo>
                  <a:lnTo>
                    <a:pt x="1148516" y="661981"/>
                  </a:lnTo>
                  <a:lnTo>
                    <a:pt x="1140312" y="675480"/>
                  </a:lnTo>
                  <a:lnTo>
                    <a:pt x="1131844" y="689243"/>
                  </a:lnTo>
                  <a:lnTo>
                    <a:pt x="1123111" y="702478"/>
                  </a:lnTo>
                  <a:lnTo>
                    <a:pt x="1113849" y="715712"/>
                  </a:lnTo>
                  <a:lnTo>
                    <a:pt x="1104586" y="728946"/>
                  </a:lnTo>
                  <a:lnTo>
                    <a:pt x="1094795" y="742180"/>
                  </a:lnTo>
                  <a:lnTo>
                    <a:pt x="1085004" y="754885"/>
                  </a:lnTo>
                  <a:lnTo>
                    <a:pt x="1074947" y="767590"/>
                  </a:lnTo>
                  <a:lnTo>
                    <a:pt x="1064097" y="780031"/>
                  </a:lnTo>
                  <a:lnTo>
                    <a:pt x="1053512" y="792736"/>
                  </a:lnTo>
                  <a:lnTo>
                    <a:pt x="1042662" y="804911"/>
                  </a:lnTo>
                  <a:lnTo>
                    <a:pt x="1031283" y="817351"/>
                  </a:lnTo>
                  <a:lnTo>
                    <a:pt x="1019903" y="829792"/>
                  </a:lnTo>
                  <a:lnTo>
                    <a:pt x="1007995" y="841967"/>
                  </a:lnTo>
                  <a:lnTo>
                    <a:pt x="995557" y="854407"/>
                  </a:lnTo>
                  <a:lnTo>
                    <a:pt x="983384" y="866848"/>
                  </a:lnTo>
                  <a:lnTo>
                    <a:pt x="970681" y="879288"/>
                  </a:lnTo>
                  <a:lnTo>
                    <a:pt x="957714" y="891463"/>
                  </a:lnTo>
                  <a:lnTo>
                    <a:pt x="944218" y="903904"/>
                  </a:lnTo>
                  <a:lnTo>
                    <a:pt x="916960" y="928520"/>
                  </a:lnTo>
                  <a:lnTo>
                    <a:pt x="888380" y="953665"/>
                  </a:lnTo>
                  <a:lnTo>
                    <a:pt x="888115" y="954459"/>
                  </a:lnTo>
                  <a:lnTo>
                    <a:pt x="886792" y="957900"/>
                  </a:lnTo>
                  <a:lnTo>
                    <a:pt x="885204" y="962664"/>
                  </a:lnTo>
                  <a:lnTo>
                    <a:pt x="883616" y="968487"/>
                  </a:lnTo>
                  <a:lnTo>
                    <a:pt x="881764" y="975369"/>
                  </a:lnTo>
                  <a:lnTo>
                    <a:pt x="880441" y="981457"/>
                  </a:lnTo>
                  <a:lnTo>
                    <a:pt x="879118" y="986221"/>
                  </a:lnTo>
                  <a:lnTo>
                    <a:pt x="876736" y="993632"/>
                  </a:lnTo>
                  <a:lnTo>
                    <a:pt x="876207" y="997338"/>
                  </a:lnTo>
                  <a:lnTo>
                    <a:pt x="875677" y="1002102"/>
                  </a:lnTo>
                  <a:lnTo>
                    <a:pt x="875148" y="1008984"/>
                  </a:lnTo>
                  <a:lnTo>
                    <a:pt x="875148" y="1017719"/>
                  </a:lnTo>
                  <a:lnTo>
                    <a:pt x="875148" y="1025130"/>
                  </a:lnTo>
                  <a:lnTo>
                    <a:pt x="875413" y="1030953"/>
                  </a:lnTo>
                  <a:lnTo>
                    <a:pt x="875942" y="1035453"/>
                  </a:lnTo>
                  <a:lnTo>
                    <a:pt x="876471" y="1038894"/>
                  </a:lnTo>
                  <a:lnTo>
                    <a:pt x="878059" y="1046305"/>
                  </a:lnTo>
                  <a:lnTo>
                    <a:pt x="879118" y="1051069"/>
                  </a:lnTo>
                  <a:lnTo>
                    <a:pt x="880176" y="1056892"/>
                  </a:lnTo>
                  <a:lnTo>
                    <a:pt x="880970" y="1062715"/>
                  </a:lnTo>
                  <a:lnTo>
                    <a:pt x="882293" y="1068009"/>
                  </a:lnTo>
                  <a:lnTo>
                    <a:pt x="884675" y="1077009"/>
                  </a:lnTo>
                  <a:lnTo>
                    <a:pt x="887057" y="1083890"/>
                  </a:lnTo>
                  <a:lnTo>
                    <a:pt x="888644" y="1088125"/>
                  </a:lnTo>
                  <a:lnTo>
                    <a:pt x="916960" y="1113271"/>
                  </a:lnTo>
                  <a:lnTo>
                    <a:pt x="944482" y="1137886"/>
                  </a:lnTo>
                  <a:lnTo>
                    <a:pt x="957714" y="1150327"/>
                  </a:lnTo>
                  <a:lnTo>
                    <a:pt x="970681" y="1162767"/>
                  </a:lnTo>
                  <a:lnTo>
                    <a:pt x="983384" y="1174942"/>
                  </a:lnTo>
                  <a:lnTo>
                    <a:pt x="995557" y="1187118"/>
                  </a:lnTo>
                  <a:lnTo>
                    <a:pt x="1007995" y="1199558"/>
                  </a:lnTo>
                  <a:lnTo>
                    <a:pt x="1019903" y="1211734"/>
                  </a:lnTo>
                  <a:lnTo>
                    <a:pt x="1031283" y="1224174"/>
                  </a:lnTo>
                  <a:lnTo>
                    <a:pt x="1042662" y="1236614"/>
                  </a:lnTo>
                  <a:lnTo>
                    <a:pt x="1053512" y="1249055"/>
                  </a:lnTo>
                  <a:lnTo>
                    <a:pt x="1064097" y="1261495"/>
                  </a:lnTo>
                  <a:lnTo>
                    <a:pt x="1074947" y="1274200"/>
                  </a:lnTo>
                  <a:lnTo>
                    <a:pt x="1085004" y="1286905"/>
                  </a:lnTo>
                  <a:lnTo>
                    <a:pt x="1094795" y="1299874"/>
                  </a:lnTo>
                  <a:lnTo>
                    <a:pt x="1104586" y="1312844"/>
                  </a:lnTo>
                  <a:lnTo>
                    <a:pt x="1113849" y="1325814"/>
                  </a:lnTo>
                  <a:lnTo>
                    <a:pt x="1123111" y="1339048"/>
                  </a:lnTo>
                  <a:lnTo>
                    <a:pt x="1131844" y="1352547"/>
                  </a:lnTo>
                  <a:lnTo>
                    <a:pt x="1140312" y="1366046"/>
                  </a:lnTo>
                  <a:lnTo>
                    <a:pt x="1148516" y="1379810"/>
                  </a:lnTo>
                  <a:lnTo>
                    <a:pt x="1156455" y="1393309"/>
                  </a:lnTo>
                  <a:lnTo>
                    <a:pt x="1163865" y="1407337"/>
                  </a:lnTo>
                  <a:lnTo>
                    <a:pt x="1171010" y="1421365"/>
                  </a:lnTo>
                  <a:lnTo>
                    <a:pt x="1177890" y="1435394"/>
                  </a:lnTo>
                  <a:lnTo>
                    <a:pt x="1184506" y="1449951"/>
                  </a:lnTo>
                  <a:lnTo>
                    <a:pt x="1190593" y="1464509"/>
                  </a:lnTo>
                  <a:lnTo>
                    <a:pt x="1196415" y="1479332"/>
                  </a:lnTo>
                  <a:lnTo>
                    <a:pt x="1202237" y="1493889"/>
                  </a:lnTo>
                  <a:lnTo>
                    <a:pt x="1207265" y="1508976"/>
                  </a:lnTo>
                  <a:lnTo>
                    <a:pt x="1211499" y="1521946"/>
                  </a:lnTo>
                  <a:lnTo>
                    <a:pt x="1215204" y="1535710"/>
                  </a:lnTo>
                  <a:lnTo>
                    <a:pt x="1218644" y="1549473"/>
                  </a:lnTo>
                  <a:lnTo>
                    <a:pt x="1222349" y="1563767"/>
                  </a:lnTo>
                  <a:lnTo>
                    <a:pt x="1225525" y="1578854"/>
                  </a:lnTo>
                  <a:lnTo>
                    <a:pt x="1228436" y="1593676"/>
                  </a:lnTo>
                  <a:lnTo>
                    <a:pt x="1231347" y="1609028"/>
                  </a:lnTo>
                  <a:lnTo>
                    <a:pt x="1234258" y="1624909"/>
                  </a:lnTo>
                  <a:lnTo>
                    <a:pt x="1239286" y="1656407"/>
                  </a:lnTo>
                  <a:lnTo>
                    <a:pt x="1243785" y="1687640"/>
                  </a:lnTo>
                  <a:lnTo>
                    <a:pt x="1247490" y="1719137"/>
                  </a:lnTo>
                  <a:lnTo>
                    <a:pt x="1250930" y="1749576"/>
                  </a:lnTo>
                  <a:lnTo>
                    <a:pt x="1254899" y="1785838"/>
                  </a:lnTo>
                  <a:lnTo>
                    <a:pt x="1258075" y="1818659"/>
                  </a:lnTo>
                  <a:lnTo>
                    <a:pt x="1263103" y="1819189"/>
                  </a:lnTo>
                  <a:lnTo>
                    <a:pt x="1268131" y="1820247"/>
                  </a:lnTo>
                  <a:lnTo>
                    <a:pt x="1273159" y="1821571"/>
                  </a:lnTo>
                  <a:lnTo>
                    <a:pt x="1278187" y="1822894"/>
                  </a:lnTo>
                  <a:lnTo>
                    <a:pt x="1282950" y="1824218"/>
                  </a:lnTo>
                  <a:lnTo>
                    <a:pt x="1287714" y="1826335"/>
                  </a:lnTo>
                  <a:lnTo>
                    <a:pt x="1292477" y="1828188"/>
                  </a:lnTo>
                  <a:lnTo>
                    <a:pt x="1296976" y="1830570"/>
                  </a:lnTo>
                  <a:lnTo>
                    <a:pt x="1301475" y="1832688"/>
                  </a:lnTo>
                  <a:lnTo>
                    <a:pt x="1305709" y="1835599"/>
                  </a:lnTo>
                  <a:lnTo>
                    <a:pt x="1309943" y="1838246"/>
                  </a:lnTo>
                  <a:lnTo>
                    <a:pt x="1313913" y="1841158"/>
                  </a:lnTo>
                  <a:lnTo>
                    <a:pt x="1317882" y="1844334"/>
                  </a:lnTo>
                  <a:lnTo>
                    <a:pt x="1321852" y="1847510"/>
                  </a:lnTo>
                  <a:lnTo>
                    <a:pt x="1325028" y="1850951"/>
                  </a:lnTo>
                  <a:lnTo>
                    <a:pt x="1328732" y="1854657"/>
                  </a:lnTo>
                  <a:lnTo>
                    <a:pt x="1331908" y="1858627"/>
                  </a:lnTo>
                  <a:lnTo>
                    <a:pt x="1335084" y="1862597"/>
                  </a:lnTo>
                  <a:lnTo>
                    <a:pt x="1337995" y="1866568"/>
                  </a:lnTo>
                  <a:lnTo>
                    <a:pt x="1340906" y="1870538"/>
                  </a:lnTo>
                  <a:lnTo>
                    <a:pt x="1343287" y="1874773"/>
                  </a:lnTo>
                  <a:lnTo>
                    <a:pt x="1345669" y="1879273"/>
                  </a:lnTo>
                  <a:lnTo>
                    <a:pt x="1347786" y="1883772"/>
                  </a:lnTo>
                  <a:lnTo>
                    <a:pt x="1349903" y="1888537"/>
                  </a:lnTo>
                  <a:lnTo>
                    <a:pt x="1351491" y="1893301"/>
                  </a:lnTo>
                  <a:lnTo>
                    <a:pt x="1353344" y="1898065"/>
                  </a:lnTo>
                  <a:lnTo>
                    <a:pt x="1354402" y="1903359"/>
                  </a:lnTo>
                  <a:lnTo>
                    <a:pt x="1355460" y="1908388"/>
                  </a:lnTo>
                  <a:lnTo>
                    <a:pt x="1356254" y="1913417"/>
                  </a:lnTo>
                  <a:lnTo>
                    <a:pt x="1356784" y="1918711"/>
                  </a:lnTo>
                  <a:lnTo>
                    <a:pt x="1357313" y="1924004"/>
                  </a:lnTo>
                  <a:lnTo>
                    <a:pt x="1357313" y="1929298"/>
                  </a:lnTo>
                  <a:lnTo>
                    <a:pt x="1357313" y="1934857"/>
                  </a:lnTo>
                  <a:lnTo>
                    <a:pt x="1356784" y="1940944"/>
                  </a:lnTo>
                  <a:lnTo>
                    <a:pt x="1356254" y="1946503"/>
                  </a:lnTo>
                  <a:lnTo>
                    <a:pt x="1355196" y="1951797"/>
                  </a:lnTo>
                  <a:lnTo>
                    <a:pt x="1354137" y="1957355"/>
                  </a:lnTo>
                  <a:lnTo>
                    <a:pt x="1352285" y="1962913"/>
                  </a:lnTo>
                  <a:lnTo>
                    <a:pt x="1350697" y="1967942"/>
                  </a:lnTo>
                  <a:lnTo>
                    <a:pt x="1348845" y="1972971"/>
                  </a:lnTo>
                  <a:lnTo>
                    <a:pt x="1346463" y="1978000"/>
                  </a:lnTo>
                  <a:lnTo>
                    <a:pt x="1344081" y="1982765"/>
                  </a:lnTo>
                  <a:lnTo>
                    <a:pt x="1341435" y="1987529"/>
                  </a:lnTo>
                  <a:lnTo>
                    <a:pt x="1338259" y="1992029"/>
                  </a:lnTo>
                  <a:lnTo>
                    <a:pt x="1335348" y="1996529"/>
                  </a:lnTo>
                  <a:lnTo>
                    <a:pt x="1331908" y="2000764"/>
                  </a:lnTo>
                  <a:lnTo>
                    <a:pt x="1328468" y="2004734"/>
                  </a:lnTo>
                  <a:lnTo>
                    <a:pt x="1324498" y="2008704"/>
                  </a:lnTo>
                  <a:lnTo>
                    <a:pt x="1321058" y="2012410"/>
                  </a:lnTo>
                  <a:lnTo>
                    <a:pt x="1316824" y="2015851"/>
                  </a:lnTo>
                  <a:lnTo>
                    <a:pt x="1312590" y="2019292"/>
                  </a:lnTo>
                  <a:lnTo>
                    <a:pt x="1308091" y="2022468"/>
                  </a:lnTo>
                  <a:lnTo>
                    <a:pt x="1303592" y="2025115"/>
                  </a:lnTo>
                  <a:lnTo>
                    <a:pt x="1299093" y="2028026"/>
                  </a:lnTo>
                  <a:lnTo>
                    <a:pt x="1294065" y="2030408"/>
                  </a:lnTo>
                  <a:lnTo>
                    <a:pt x="1289302" y="2032791"/>
                  </a:lnTo>
                  <a:lnTo>
                    <a:pt x="1284009" y="2034643"/>
                  </a:lnTo>
                  <a:lnTo>
                    <a:pt x="1278716" y="2036496"/>
                  </a:lnTo>
                  <a:lnTo>
                    <a:pt x="1273424" y="2038084"/>
                  </a:lnTo>
                  <a:lnTo>
                    <a:pt x="1268131" y="2039143"/>
                  </a:lnTo>
                  <a:lnTo>
                    <a:pt x="1262574" y="2040466"/>
                  </a:lnTo>
                  <a:lnTo>
                    <a:pt x="1257016" y="2040996"/>
                  </a:lnTo>
                  <a:lnTo>
                    <a:pt x="1251194" y="2041525"/>
                  </a:lnTo>
                  <a:lnTo>
                    <a:pt x="1245372" y="2041525"/>
                  </a:lnTo>
                  <a:lnTo>
                    <a:pt x="111941" y="2041525"/>
                  </a:lnTo>
                  <a:lnTo>
                    <a:pt x="106119" y="2041525"/>
                  </a:lnTo>
                  <a:lnTo>
                    <a:pt x="100561" y="2040996"/>
                  </a:lnTo>
                  <a:lnTo>
                    <a:pt x="94739" y="2040466"/>
                  </a:lnTo>
                  <a:lnTo>
                    <a:pt x="89447" y="2039143"/>
                  </a:lnTo>
                  <a:lnTo>
                    <a:pt x="83889" y="2038084"/>
                  </a:lnTo>
                  <a:lnTo>
                    <a:pt x="78861" y="2036496"/>
                  </a:lnTo>
                  <a:lnTo>
                    <a:pt x="73569" y="2034643"/>
                  </a:lnTo>
                  <a:lnTo>
                    <a:pt x="68540" y="2032791"/>
                  </a:lnTo>
                  <a:lnTo>
                    <a:pt x="63248" y="2030408"/>
                  </a:lnTo>
                  <a:lnTo>
                    <a:pt x="58484" y="2028026"/>
                  </a:lnTo>
                  <a:lnTo>
                    <a:pt x="53721" y="2025115"/>
                  </a:lnTo>
                  <a:lnTo>
                    <a:pt x="49222" y="2022468"/>
                  </a:lnTo>
                  <a:lnTo>
                    <a:pt x="44988" y="2019292"/>
                  </a:lnTo>
                  <a:lnTo>
                    <a:pt x="40754" y="2015851"/>
                  </a:lnTo>
                  <a:lnTo>
                    <a:pt x="36784" y="2012410"/>
                  </a:lnTo>
                  <a:lnTo>
                    <a:pt x="32815" y="2008704"/>
                  </a:lnTo>
                  <a:lnTo>
                    <a:pt x="29110" y="2004734"/>
                  </a:lnTo>
                  <a:lnTo>
                    <a:pt x="25405" y="2000764"/>
                  </a:lnTo>
                  <a:lnTo>
                    <a:pt x="22229" y="1996529"/>
                  </a:lnTo>
                  <a:lnTo>
                    <a:pt x="19054" y="1992029"/>
                  </a:lnTo>
                  <a:lnTo>
                    <a:pt x="16143" y="1987529"/>
                  </a:lnTo>
                  <a:lnTo>
                    <a:pt x="13232" y="1982765"/>
                  </a:lnTo>
                  <a:lnTo>
                    <a:pt x="11115" y="1978000"/>
                  </a:lnTo>
                  <a:lnTo>
                    <a:pt x="8733" y="1972971"/>
                  </a:lnTo>
                  <a:lnTo>
                    <a:pt x="6881" y="1967942"/>
                  </a:lnTo>
                  <a:lnTo>
                    <a:pt x="5028" y="1962913"/>
                  </a:lnTo>
                  <a:lnTo>
                    <a:pt x="3440" y="1957355"/>
                  </a:lnTo>
                  <a:lnTo>
                    <a:pt x="2117" y="1951797"/>
                  </a:lnTo>
                  <a:lnTo>
                    <a:pt x="1323" y="1946503"/>
                  </a:lnTo>
                  <a:lnTo>
                    <a:pt x="529" y="1940944"/>
                  </a:lnTo>
                  <a:lnTo>
                    <a:pt x="265" y="1934857"/>
                  </a:lnTo>
                  <a:lnTo>
                    <a:pt x="0" y="1929298"/>
                  </a:lnTo>
                  <a:lnTo>
                    <a:pt x="265" y="1924004"/>
                  </a:lnTo>
                  <a:lnTo>
                    <a:pt x="529" y="1918711"/>
                  </a:lnTo>
                  <a:lnTo>
                    <a:pt x="1059" y="1913417"/>
                  </a:lnTo>
                  <a:lnTo>
                    <a:pt x="1852" y="1908388"/>
                  </a:lnTo>
                  <a:lnTo>
                    <a:pt x="2911" y="1903359"/>
                  </a:lnTo>
                  <a:lnTo>
                    <a:pt x="4499" y="1898065"/>
                  </a:lnTo>
                  <a:lnTo>
                    <a:pt x="5822" y="1893301"/>
                  </a:lnTo>
                  <a:lnTo>
                    <a:pt x="7674" y="1888537"/>
                  </a:lnTo>
                  <a:lnTo>
                    <a:pt x="9791" y="1883772"/>
                  </a:lnTo>
                  <a:lnTo>
                    <a:pt x="11644" y="1879273"/>
                  </a:lnTo>
                  <a:lnTo>
                    <a:pt x="14290" y="1874773"/>
                  </a:lnTo>
                  <a:lnTo>
                    <a:pt x="16672" y="1870538"/>
                  </a:lnTo>
                  <a:lnTo>
                    <a:pt x="19583" y="1866568"/>
                  </a:lnTo>
                  <a:lnTo>
                    <a:pt x="22229" y="1862597"/>
                  </a:lnTo>
                  <a:lnTo>
                    <a:pt x="25405" y="1858627"/>
                  </a:lnTo>
                  <a:lnTo>
                    <a:pt x="28845" y="1854657"/>
                  </a:lnTo>
                  <a:lnTo>
                    <a:pt x="32285" y="1850951"/>
                  </a:lnTo>
                  <a:lnTo>
                    <a:pt x="35726" y="1847510"/>
                  </a:lnTo>
                  <a:lnTo>
                    <a:pt x="39431" y="1844334"/>
                  </a:lnTo>
                  <a:lnTo>
                    <a:pt x="43400" y="1841158"/>
                  </a:lnTo>
                  <a:lnTo>
                    <a:pt x="47634" y="1838246"/>
                  </a:lnTo>
                  <a:lnTo>
                    <a:pt x="51604" y="1835599"/>
                  </a:lnTo>
                  <a:lnTo>
                    <a:pt x="56103" y="1832688"/>
                  </a:lnTo>
                  <a:lnTo>
                    <a:pt x="60601" y="1830570"/>
                  </a:lnTo>
                  <a:lnTo>
                    <a:pt x="65100" y="1828188"/>
                  </a:lnTo>
                  <a:lnTo>
                    <a:pt x="69599" y="1826335"/>
                  </a:lnTo>
                  <a:lnTo>
                    <a:pt x="74362" y="1824218"/>
                  </a:lnTo>
                  <a:lnTo>
                    <a:pt x="79391" y="1822894"/>
                  </a:lnTo>
                  <a:lnTo>
                    <a:pt x="84154" y="1821571"/>
                  </a:lnTo>
                  <a:lnTo>
                    <a:pt x="89182" y="1820247"/>
                  </a:lnTo>
                  <a:lnTo>
                    <a:pt x="94210" y="1819189"/>
                  </a:lnTo>
                  <a:lnTo>
                    <a:pt x="99503" y="1818659"/>
                  </a:lnTo>
                  <a:lnTo>
                    <a:pt x="103737" y="1775516"/>
                  </a:lnTo>
                  <a:lnTo>
                    <a:pt x="106383" y="1751694"/>
                  </a:lnTo>
                  <a:lnTo>
                    <a:pt x="108765" y="1727078"/>
                  </a:lnTo>
                  <a:lnTo>
                    <a:pt x="112205" y="1701668"/>
                  </a:lnTo>
                  <a:lnTo>
                    <a:pt x="115646" y="1675993"/>
                  </a:lnTo>
                  <a:lnTo>
                    <a:pt x="119615" y="1650319"/>
                  </a:lnTo>
                  <a:lnTo>
                    <a:pt x="123585" y="1624909"/>
                  </a:lnTo>
                  <a:lnTo>
                    <a:pt x="126231" y="1609028"/>
                  </a:lnTo>
                  <a:lnTo>
                    <a:pt x="129142" y="1593676"/>
                  </a:lnTo>
                  <a:lnTo>
                    <a:pt x="132053" y="1578854"/>
                  </a:lnTo>
                  <a:lnTo>
                    <a:pt x="135228" y="1563767"/>
                  </a:lnTo>
                  <a:lnTo>
                    <a:pt x="138669" y="1549473"/>
                  </a:lnTo>
                  <a:lnTo>
                    <a:pt x="142374" y="1535710"/>
                  </a:lnTo>
                  <a:lnTo>
                    <a:pt x="146343" y="1521946"/>
                  </a:lnTo>
                  <a:lnTo>
                    <a:pt x="150313" y="1508976"/>
                  </a:lnTo>
                  <a:lnTo>
                    <a:pt x="155605" y="1493889"/>
                  </a:lnTo>
                  <a:lnTo>
                    <a:pt x="161163" y="1479332"/>
                  </a:lnTo>
                  <a:lnTo>
                    <a:pt x="166985" y="1464509"/>
                  </a:lnTo>
                  <a:lnTo>
                    <a:pt x="173071" y="1449951"/>
                  </a:lnTo>
                  <a:lnTo>
                    <a:pt x="179687" y="1435394"/>
                  </a:lnTo>
                  <a:lnTo>
                    <a:pt x="186568" y="1421365"/>
                  </a:lnTo>
                  <a:lnTo>
                    <a:pt x="193713" y="1407337"/>
                  </a:lnTo>
                  <a:lnTo>
                    <a:pt x="201387" y="1393309"/>
                  </a:lnTo>
                  <a:lnTo>
                    <a:pt x="209062" y="1379810"/>
                  </a:lnTo>
                  <a:lnTo>
                    <a:pt x="217265" y="1366046"/>
                  </a:lnTo>
                  <a:lnTo>
                    <a:pt x="225734" y="1352547"/>
                  </a:lnTo>
                  <a:lnTo>
                    <a:pt x="234467" y="1339048"/>
                  </a:lnTo>
                  <a:lnTo>
                    <a:pt x="243729" y="1325814"/>
                  </a:lnTo>
                  <a:lnTo>
                    <a:pt x="252991" y="1312844"/>
                  </a:lnTo>
                  <a:lnTo>
                    <a:pt x="262783" y="1299874"/>
                  </a:lnTo>
                  <a:lnTo>
                    <a:pt x="272574" y="1286905"/>
                  </a:lnTo>
                  <a:lnTo>
                    <a:pt x="282630" y="1274200"/>
                  </a:lnTo>
                  <a:lnTo>
                    <a:pt x="293216" y="1261495"/>
                  </a:lnTo>
                  <a:lnTo>
                    <a:pt x="304066" y="1249055"/>
                  </a:lnTo>
                  <a:lnTo>
                    <a:pt x="314916" y="1236614"/>
                  </a:lnTo>
                  <a:lnTo>
                    <a:pt x="326295" y="1224174"/>
                  </a:lnTo>
                  <a:lnTo>
                    <a:pt x="337674" y="1211734"/>
                  </a:lnTo>
                  <a:lnTo>
                    <a:pt x="349583" y="1199558"/>
                  </a:lnTo>
                  <a:lnTo>
                    <a:pt x="361756" y="1187118"/>
                  </a:lnTo>
                  <a:lnTo>
                    <a:pt x="374194" y="1174678"/>
                  </a:lnTo>
                  <a:lnTo>
                    <a:pt x="386896" y="1162767"/>
                  </a:lnTo>
                  <a:lnTo>
                    <a:pt x="399864" y="1150327"/>
                  </a:lnTo>
                  <a:lnTo>
                    <a:pt x="413095" y="1137886"/>
                  </a:lnTo>
                  <a:lnTo>
                    <a:pt x="440617" y="1113271"/>
                  </a:lnTo>
                  <a:lnTo>
                    <a:pt x="468933" y="1088125"/>
                  </a:lnTo>
                  <a:lnTo>
                    <a:pt x="469198" y="1087331"/>
                  </a:lnTo>
                  <a:lnTo>
                    <a:pt x="470786" y="1083890"/>
                  </a:lnTo>
                  <a:lnTo>
                    <a:pt x="472374" y="1079126"/>
                  </a:lnTo>
                  <a:lnTo>
                    <a:pt x="473961" y="1073303"/>
                  </a:lnTo>
                  <a:lnTo>
                    <a:pt x="475814" y="1066156"/>
                  </a:lnTo>
                  <a:lnTo>
                    <a:pt x="478460" y="1054510"/>
                  </a:lnTo>
                  <a:lnTo>
                    <a:pt x="479519" y="1049746"/>
                  </a:lnTo>
                  <a:lnTo>
                    <a:pt x="480577" y="1044982"/>
                  </a:lnTo>
                  <a:lnTo>
                    <a:pt x="481371" y="1039952"/>
                  </a:lnTo>
                  <a:lnTo>
                    <a:pt x="481900" y="1033865"/>
                  </a:lnTo>
                  <a:lnTo>
                    <a:pt x="482165" y="1026718"/>
                  </a:lnTo>
                  <a:lnTo>
                    <a:pt x="482430" y="1017719"/>
                  </a:lnTo>
                  <a:lnTo>
                    <a:pt x="482430" y="1010308"/>
                  </a:lnTo>
                  <a:lnTo>
                    <a:pt x="482165" y="1005279"/>
                  </a:lnTo>
                  <a:lnTo>
                    <a:pt x="481636" y="1001838"/>
                  </a:lnTo>
                  <a:lnTo>
                    <a:pt x="481106" y="999455"/>
                  </a:lnTo>
                  <a:lnTo>
                    <a:pt x="479254" y="994426"/>
                  </a:lnTo>
                  <a:lnTo>
                    <a:pt x="478460" y="990456"/>
                  </a:lnTo>
                  <a:lnTo>
                    <a:pt x="477402" y="984633"/>
                  </a:lnTo>
                  <a:lnTo>
                    <a:pt x="476343" y="978810"/>
                  </a:lnTo>
                  <a:lnTo>
                    <a:pt x="475549" y="973516"/>
                  </a:lnTo>
                  <a:lnTo>
                    <a:pt x="472903" y="964517"/>
                  </a:lnTo>
                  <a:lnTo>
                    <a:pt x="470786" y="957900"/>
                  </a:lnTo>
                  <a:lnTo>
                    <a:pt x="468933" y="953665"/>
                  </a:lnTo>
                  <a:lnTo>
                    <a:pt x="440617" y="928520"/>
                  </a:lnTo>
                  <a:lnTo>
                    <a:pt x="413095" y="903904"/>
                  </a:lnTo>
                  <a:lnTo>
                    <a:pt x="399864" y="891463"/>
                  </a:lnTo>
                  <a:lnTo>
                    <a:pt x="386896" y="879288"/>
                  </a:lnTo>
                  <a:lnTo>
                    <a:pt x="374194" y="866848"/>
                  </a:lnTo>
                  <a:lnTo>
                    <a:pt x="361756" y="854407"/>
                  </a:lnTo>
                  <a:lnTo>
                    <a:pt x="349583" y="841967"/>
                  </a:lnTo>
                  <a:lnTo>
                    <a:pt x="337674" y="829792"/>
                  </a:lnTo>
                  <a:lnTo>
                    <a:pt x="326295" y="817351"/>
                  </a:lnTo>
                  <a:lnTo>
                    <a:pt x="314916" y="804911"/>
                  </a:lnTo>
                  <a:lnTo>
                    <a:pt x="304066" y="792736"/>
                  </a:lnTo>
                  <a:lnTo>
                    <a:pt x="293216" y="780031"/>
                  </a:lnTo>
                  <a:lnTo>
                    <a:pt x="282630" y="767590"/>
                  </a:lnTo>
                  <a:lnTo>
                    <a:pt x="272574" y="754885"/>
                  </a:lnTo>
                  <a:lnTo>
                    <a:pt x="262783" y="742180"/>
                  </a:lnTo>
                  <a:lnTo>
                    <a:pt x="252991" y="728946"/>
                  </a:lnTo>
                  <a:lnTo>
                    <a:pt x="243729" y="715712"/>
                  </a:lnTo>
                  <a:lnTo>
                    <a:pt x="234467" y="702478"/>
                  </a:lnTo>
                  <a:lnTo>
                    <a:pt x="225734" y="689243"/>
                  </a:lnTo>
                  <a:lnTo>
                    <a:pt x="217265" y="675480"/>
                  </a:lnTo>
                  <a:lnTo>
                    <a:pt x="209062" y="661981"/>
                  </a:lnTo>
                  <a:lnTo>
                    <a:pt x="201387" y="648217"/>
                  </a:lnTo>
                  <a:lnTo>
                    <a:pt x="193713" y="634188"/>
                  </a:lnTo>
                  <a:lnTo>
                    <a:pt x="186568" y="620160"/>
                  </a:lnTo>
                  <a:lnTo>
                    <a:pt x="179687" y="606132"/>
                  </a:lnTo>
                  <a:lnTo>
                    <a:pt x="173071" y="591839"/>
                  </a:lnTo>
                  <a:lnTo>
                    <a:pt x="166985" y="577016"/>
                  </a:lnTo>
                  <a:lnTo>
                    <a:pt x="161163" y="562458"/>
                  </a:lnTo>
                  <a:lnTo>
                    <a:pt x="155605" y="547636"/>
                  </a:lnTo>
                  <a:lnTo>
                    <a:pt x="150313" y="532814"/>
                  </a:lnTo>
                  <a:lnTo>
                    <a:pt x="146343" y="519579"/>
                  </a:lnTo>
                  <a:lnTo>
                    <a:pt x="142374" y="506080"/>
                  </a:lnTo>
                  <a:lnTo>
                    <a:pt x="138669" y="492052"/>
                  </a:lnTo>
                  <a:lnTo>
                    <a:pt x="135228" y="477759"/>
                  </a:lnTo>
                  <a:lnTo>
                    <a:pt x="132053" y="462936"/>
                  </a:lnTo>
                  <a:lnTo>
                    <a:pt x="129142" y="447849"/>
                  </a:lnTo>
                  <a:lnTo>
                    <a:pt x="126231" y="432762"/>
                  </a:lnTo>
                  <a:lnTo>
                    <a:pt x="123585" y="416881"/>
                  </a:lnTo>
                  <a:lnTo>
                    <a:pt x="118292" y="385648"/>
                  </a:lnTo>
                  <a:lnTo>
                    <a:pt x="113793" y="353886"/>
                  </a:lnTo>
                  <a:lnTo>
                    <a:pt x="110088" y="322653"/>
                  </a:lnTo>
                  <a:lnTo>
                    <a:pt x="106383" y="292214"/>
                  </a:lnTo>
                  <a:lnTo>
                    <a:pt x="102678" y="255952"/>
                  </a:lnTo>
                  <a:lnTo>
                    <a:pt x="99503" y="223131"/>
                  </a:lnTo>
                  <a:lnTo>
                    <a:pt x="94210" y="222337"/>
                  </a:lnTo>
                  <a:lnTo>
                    <a:pt x="89182" y="221543"/>
                  </a:lnTo>
                  <a:lnTo>
                    <a:pt x="84154" y="220219"/>
                  </a:lnTo>
                  <a:lnTo>
                    <a:pt x="79391" y="218896"/>
                  </a:lnTo>
                  <a:lnTo>
                    <a:pt x="74362" y="217308"/>
                  </a:lnTo>
                  <a:lnTo>
                    <a:pt x="69599" y="215455"/>
                  </a:lnTo>
                  <a:lnTo>
                    <a:pt x="65100" y="213602"/>
                  </a:lnTo>
                  <a:lnTo>
                    <a:pt x="60601" y="211220"/>
                  </a:lnTo>
                  <a:lnTo>
                    <a:pt x="56103" y="208838"/>
                  </a:lnTo>
                  <a:lnTo>
                    <a:pt x="51604" y="206191"/>
                  </a:lnTo>
                  <a:lnTo>
                    <a:pt x="47634" y="203544"/>
                  </a:lnTo>
                  <a:lnTo>
                    <a:pt x="43400" y="200368"/>
                  </a:lnTo>
                  <a:lnTo>
                    <a:pt x="39431" y="197191"/>
                  </a:lnTo>
                  <a:lnTo>
                    <a:pt x="35726" y="194280"/>
                  </a:lnTo>
                  <a:lnTo>
                    <a:pt x="32285" y="190574"/>
                  </a:lnTo>
                  <a:lnTo>
                    <a:pt x="28845" y="186869"/>
                  </a:lnTo>
                  <a:lnTo>
                    <a:pt x="25405" y="183163"/>
                  </a:lnTo>
                  <a:lnTo>
                    <a:pt x="22229" y="179193"/>
                  </a:lnTo>
                  <a:lnTo>
                    <a:pt x="19583" y="174958"/>
                  </a:lnTo>
                  <a:lnTo>
                    <a:pt x="16672" y="171252"/>
                  </a:lnTo>
                  <a:lnTo>
                    <a:pt x="14290" y="166753"/>
                  </a:lnTo>
                  <a:lnTo>
                    <a:pt x="11644" y="162253"/>
                  </a:lnTo>
                  <a:lnTo>
                    <a:pt x="9791" y="157753"/>
                  </a:lnTo>
                  <a:lnTo>
                    <a:pt x="7674" y="152989"/>
                  </a:lnTo>
                  <a:lnTo>
                    <a:pt x="5822" y="148225"/>
                  </a:lnTo>
                  <a:lnTo>
                    <a:pt x="4499" y="143460"/>
                  </a:lnTo>
                  <a:lnTo>
                    <a:pt x="2911" y="138166"/>
                  </a:lnTo>
                  <a:lnTo>
                    <a:pt x="1852" y="133137"/>
                  </a:lnTo>
                  <a:lnTo>
                    <a:pt x="1059" y="128108"/>
                  </a:lnTo>
                  <a:lnTo>
                    <a:pt x="529" y="122815"/>
                  </a:lnTo>
                  <a:lnTo>
                    <a:pt x="265" y="117786"/>
                  </a:lnTo>
                  <a:lnTo>
                    <a:pt x="0" y="112227"/>
                  </a:lnTo>
                  <a:lnTo>
                    <a:pt x="265" y="106404"/>
                  </a:lnTo>
                  <a:lnTo>
                    <a:pt x="529" y="100846"/>
                  </a:lnTo>
                  <a:lnTo>
                    <a:pt x="1323" y="95287"/>
                  </a:lnTo>
                  <a:lnTo>
                    <a:pt x="2117" y="89729"/>
                  </a:lnTo>
                  <a:lnTo>
                    <a:pt x="3440" y="84435"/>
                  </a:lnTo>
                  <a:lnTo>
                    <a:pt x="5028" y="78877"/>
                  </a:lnTo>
                  <a:lnTo>
                    <a:pt x="6881" y="73583"/>
                  </a:lnTo>
                  <a:lnTo>
                    <a:pt x="8733" y="68554"/>
                  </a:lnTo>
                  <a:lnTo>
                    <a:pt x="11115" y="63525"/>
                  </a:lnTo>
                  <a:lnTo>
                    <a:pt x="13232" y="58761"/>
                  </a:lnTo>
                  <a:lnTo>
                    <a:pt x="16143" y="53996"/>
                  </a:lnTo>
                  <a:lnTo>
                    <a:pt x="19054" y="49497"/>
                  </a:lnTo>
                  <a:lnTo>
                    <a:pt x="22229" y="45262"/>
                  </a:lnTo>
                  <a:lnTo>
                    <a:pt x="25405" y="41027"/>
                  </a:lnTo>
                  <a:lnTo>
                    <a:pt x="29110" y="36792"/>
                  </a:lnTo>
                  <a:lnTo>
                    <a:pt x="32815" y="32821"/>
                  </a:lnTo>
                  <a:lnTo>
                    <a:pt x="36784" y="29380"/>
                  </a:lnTo>
                  <a:lnTo>
                    <a:pt x="40754" y="25675"/>
                  </a:lnTo>
                  <a:lnTo>
                    <a:pt x="44988" y="22499"/>
                  </a:lnTo>
                  <a:lnTo>
                    <a:pt x="49222" y="19058"/>
                  </a:lnTo>
                  <a:lnTo>
                    <a:pt x="53721" y="16411"/>
                  </a:lnTo>
                  <a:lnTo>
                    <a:pt x="58484" y="13499"/>
                  </a:lnTo>
                  <a:lnTo>
                    <a:pt x="63248" y="11382"/>
                  </a:lnTo>
                  <a:lnTo>
                    <a:pt x="68540" y="9000"/>
                  </a:lnTo>
                  <a:lnTo>
                    <a:pt x="73569" y="6882"/>
                  </a:lnTo>
                  <a:lnTo>
                    <a:pt x="78861" y="5029"/>
                  </a:lnTo>
                  <a:lnTo>
                    <a:pt x="83889" y="3706"/>
                  </a:lnTo>
                  <a:lnTo>
                    <a:pt x="89447" y="2382"/>
                  </a:lnTo>
                  <a:lnTo>
                    <a:pt x="94739" y="1324"/>
                  </a:lnTo>
                  <a:lnTo>
                    <a:pt x="100561" y="530"/>
                  </a:lnTo>
                  <a:lnTo>
                    <a:pt x="106119" y="265"/>
                  </a:lnTo>
                  <a:lnTo>
                    <a:pt x="111941" y="0"/>
                  </a:lnTo>
                  <a:close/>
                </a:path>
              </a:pathLst>
            </a:custGeom>
            <a:solidFill>
              <a:srgbClr val="155193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90677" y="1985065"/>
            <a:ext cx="1116073" cy="907314"/>
            <a:chOff x="5590677" y="1985065"/>
            <a:chExt cx="1116073" cy="907314"/>
          </a:xfrm>
        </p:grpSpPr>
        <p:sp>
          <p:nvSpPr>
            <p:cNvPr id="84" name="椭圆 2"/>
            <p:cNvSpPr/>
            <p:nvPr/>
          </p:nvSpPr>
          <p:spPr>
            <a:xfrm>
              <a:off x="5590677" y="1985065"/>
              <a:ext cx="1116073" cy="907314"/>
            </a:xfrm>
            <a:custGeom>
              <a:avLst/>
              <a:gdLst>
                <a:gd name="connsiteX0" fmla="*/ 0 w 2781300"/>
                <a:gd name="connsiteY0" fmla="*/ 981075 h 1962150"/>
                <a:gd name="connsiteX1" fmla="*/ 1390650 w 2781300"/>
                <a:gd name="connsiteY1" fmla="*/ 0 h 1962150"/>
                <a:gd name="connsiteX2" fmla="*/ 2781300 w 2781300"/>
                <a:gd name="connsiteY2" fmla="*/ 981075 h 1962150"/>
                <a:gd name="connsiteX3" fmla="*/ 1390650 w 2781300"/>
                <a:gd name="connsiteY3" fmla="*/ 1962150 h 1962150"/>
                <a:gd name="connsiteX4" fmla="*/ 0 w 2781300"/>
                <a:gd name="connsiteY4" fmla="*/ 981075 h 1962150"/>
                <a:gd name="connsiteX0" fmla="*/ 499 w 2781799"/>
                <a:gd name="connsiteY0" fmla="*/ 885825 h 1866900"/>
                <a:gd name="connsiteX1" fmla="*/ 1276849 w 2781799"/>
                <a:gd name="connsiteY1" fmla="*/ 0 h 1866900"/>
                <a:gd name="connsiteX2" fmla="*/ 2781799 w 2781799"/>
                <a:gd name="connsiteY2" fmla="*/ 885825 h 1866900"/>
                <a:gd name="connsiteX3" fmla="*/ 1391149 w 2781799"/>
                <a:gd name="connsiteY3" fmla="*/ 1866900 h 1866900"/>
                <a:gd name="connsiteX4" fmla="*/ 499 w 2781799"/>
                <a:gd name="connsiteY4" fmla="*/ 885825 h 1866900"/>
                <a:gd name="connsiteX0" fmla="*/ 335 w 2743535"/>
                <a:gd name="connsiteY0" fmla="*/ 715723 h 1869491"/>
                <a:gd name="connsiteX1" fmla="*/ 1238585 w 2743535"/>
                <a:gd name="connsiteY1" fmla="*/ 1348 h 1869491"/>
                <a:gd name="connsiteX2" fmla="*/ 2743535 w 2743535"/>
                <a:gd name="connsiteY2" fmla="*/ 887173 h 1869491"/>
                <a:gd name="connsiteX3" fmla="*/ 1352885 w 2743535"/>
                <a:gd name="connsiteY3" fmla="*/ 1868248 h 1869491"/>
                <a:gd name="connsiteX4" fmla="*/ 335 w 2743535"/>
                <a:gd name="connsiteY4" fmla="*/ 715723 h 1869491"/>
                <a:gd name="connsiteX0" fmla="*/ 340 w 2838790"/>
                <a:gd name="connsiteY0" fmla="*/ 714448 h 1867024"/>
                <a:gd name="connsiteX1" fmla="*/ 1238590 w 2838790"/>
                <a:gd name="connsiteY1" fmla="*/ 73 h 1867024"/>
                <a:gd name="connsiteX2" fmla="*/ 2838790 w 2838790"/>
                <a:gd name="connsiteY2" fmla="*/ 752548 h 1867024"/>
                <a:gd name="connsiteX3" fmla="*/ 1352890 w 2838790"/>
                <a:gd name="connsiteY3" fmla="*/ 1866973 h 1867024"/>
                <a:gd name="connsiteX4" fmla="*/ 340 w 2838790"/>
                <a:gd name="connsiteY4" fmla="*/ 714448 h 1867024"/>
                <a:gd name="connsiteX0" fmla="*/ 340 w 2838790"/>
                <a:gd name="connsiteY0" fmla="*/ 828734 h 1981310"/>
                <a:gd name="connsiteX1" fmla="*/ 1238590 w 2838790"/>
                <a:gd name="connsiteY1" fmla="*/ 59 h 1981310"/>
                <a:gd name="connsiteX2" fmla="*/ 2838790 w 2838790"/>
                <a:gd name="connsiteY2" fmla="*/ 866834 h 1981310"/>
                <a:gd name="connsiteX3" fmla="*/ 1352890 w 2838790"/>
                <a:gd name="connsiteY3" fmla="*/ 1981259 h 1981310"/>
                <a:gd name="connsiteX4" fmla="*/ 340 w 2838790"/>
                <a:gd name="connsiteY4" fmla="*/ 828734 h 1981310"/>
                <a:gd name="connsiteX0" fmla="*/ 472 w 2572222"/>
                <a:gd name="connsiteY0" fmla="*/ 981827 h 1982339"/>
                <a:gd name="connsiteX1" fmla="*/ 972022 w 2572222"/>
                <a:gd name="connsiteY1" fmla="*/ 752 h 1982339"/>
                <a:gd name="connsiteX2" fmla="*/ 2572222 w 2572222"/>
                <a:gd name="connsiteY2" fmla="*/ 867527 h 1982339"/>
                <a:gd name="connsiteX3" fmla="*/ 1086322 w 2572222"/>
                <a:gd name="connsiteY3" fmla="*/ 1981952 h 1982339"/>
                <a:gd name="connsiteX4" fmla="*/ 472 w 2572222"/>
                <a:gd name="connsiteY4" fmla="*/ 981827 h 1982339"/>
                <a:gd name="connsiteX0" fmla="*/ 424 w 2172124"/>
                <a:gd name="connsiteY0" fmla="*/ 981149 h 1981318"/>
                <a:gd name="connsiteX1" fmla="*/ 971974 w 2172124"/>
                <a:gd name="connsiteY1" fmla="*/ 74 h 1981318"/>
                <a:gd name="connsiteX2" fmla="*/ 2172124 w 2172124"/>
                <a:gd name="connsiteY2" fmla="*/ 943049 h 1981318"/>
                <a:gd name="connsiteX3" fmla="*/ 1086274 w 2172124"/>
                <a:gd name="connsiteY3" fmla="*/ 1981274 h 1981318"/>
                <a:gd name="connsiteX4" fmla="*/ 424 w 2172124"/>
                <a:gd name="connsiteY4" fmla="*/ 981149 h 1981318"/>
                <a:gd name="connsiteX0" fmla="*/ 7743 w 2179443"/>
                <a:gd name="connsiteY0" fmla="*/ 981149 h 1771783"/>
                <a:gd name="connsiteX1" fmla="*/ 979293 w 2179443"/>
                <a:gd name="connsiteY1" fmla="*/ 74 h 1771783"/>
                <a:gd name="connsiteX2" fmla="*/ 2179443 w 2179443"/>
                <a:gd name="connsiteY2" fmla="*/ 943049 h 1771783"/>
                <a:gd name="connsiteX3" fmla="*/ 1512693 w 2179443"/>
                <a:gd name="connsiteY3" fmla="*/ 1771724 h 1771783"/>
                <a:gd name="connsiteX4" fmla="*/ 7743 w 2179443"/>
                <a:gd name="connsiteY4" fmla="*/ 981149 h 177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443" h="1771783">
                  <a:moveTo>
                    <a:pt x="7743" y="981149"/>
                  </a:moveTo>
                  <a:cubicBezTo>
                    <a:pt x="-81157" y="685874"/>
                    <a:pt x="617343" y="6424"/>
                    <a:pt x="979293" y="74"/>
                  </a:cubicBezTo>
                  <a:cubicBezTo>
                    <a:pt x="1341243" y="-6276"/>
                    <a:pt x="2179443" y="401216"/>
                    <a:pt x="2179443" y="943049"/>
                  </a:cubicBezTo>
                  <a:cubicBezTo>
                    <a:pt x="2179443" y="1484882"/>
                    <a:pt x="1874643" y="1765374"/>
                    <a:pt x="1512693" y="1771724"/>
                  </a:cubicBezTo>
                  <a:cubicBezTo>
                    <a:pt x="1150743" y="1778074"/>
                    <a:pt x="96643" y="1276424"/>
                    <a:pt x="7743" y="98114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KSO_Shape"/>
            <p:cNvSpPr>
              <a:spLocks noChangeArrowheads="1"/>
            </p:cNvSpPr>
            <p:nvPr/>
          </p:nvSpPr>
          <p:spPr bwMode="auto">
            <a:xfrm>
              <a:off x="5952599" y="2191819"/>
              <a:ext cx="491609" cy="490426"/>
            </a:xfrm>
            <a:custGeom>
              <a:avLst/>
              <a:gdLst>
                <a:gd name="T0" fmla="*/ 211295 w 3543300"/>
                <a:gd name="T1" fmla="*/ 149854 h 3617913"/>
                <a:gd name="T2" fmla="*/ 182072 w 3543300"/>
                <a:gd name="T3" fmla="*/ 165818 h 3617913"/>
                <a:gd name="T4" fmla="*/ 160154 w 3543300"/>
                <a:gd name="T5" fmla="*/ 189932 h 3617913"/>
                <a:gd name="T6" fmla="*/ 147782 w 3543300"/>
                <a:gd name="T7" fmla="*/ 220089 h 3617913"/>
                <a:gd name="T8" fmla="*/ 146902 w 3543300"/>
                <a:gd name="T9" fmla="*/ 253879 h 3617913"/>
                <a:gd name="T10" fmla="*/ 157812 w 3543300"/>
                <a:gd name="T11" fmla="*/ 284811 h 3617913"/>
                <a:gd name="T12" fmla="*/ 178489 w 3543300"/>
                <a:gd name="T13" fmla="*/ 309902 h 3617913"/>
                <a:gd name="T14" fmla="*/ 206777 w 3543300"/>
                <a:gd name="T15" fmla="*/ 327175 h 3617913"/>
                <a:gd name="T16" fmla="*/ 240432 w 3543300"/>
                <a:gd name="T17" fmla="*/ 334572 h 3617913"/>
                <a:gd name="T18" fmla="*/ 275275 w 3543300"/>
                <a:gd name="T19" fmla="*/ 330369 h 3617913"/>
                <a:gd name="T20" fmla="*/ 305322 w 3543300"/>
                <a:gd name="T21" fmla="*/ 315744 h 3617913"/>
                <a:gd name="T22" fmla="*/ 328331 w 3543300"/>
                <a:gd name="T23" fmla="*/ 292671 h 3617913"/>
                <a:gd name="T24" fmla="*/ 342277 w 3543300"/>
                <a:gd name="T25" fmla="*/ 263167 h 3617913"/>
                <a:gd name="T26" fmla="*/ 344872 w 3543300"/>
                <a:gd name="T27" fmla="*/ 229587 h 3617913"/>
                <a:gd name="T28" fmla="*/ 335546 w 3543300"/>
                <a:gd name="T29" fmla="*/ 197983 h 3617913"/>
                <a:gd name="T30" fmla="*/ 316172 w 3543300"/>
                <a:gd name="T31" fmla="*/ 171952 h 3617913"/>
                <a:gd name="T32" fmla="*/ 288841 w 3543300"/>
                <a:gd name="T33" fmla="*/ 153425 h 3617913"/>
                <a:gd name="T34" fmla="*/ 255789 w 3543300"/>
                <a:gd name="T35" fmla="*/ 144560 h 3617913"/>
                <a:gd name="T36" fmla="*/ 271369 w 3543300"/>
                <a:gd name="T37" fmla="*/ 924 h 3617913"/>
                <a:gd name="T38" fmla="*/ 278895 w 3543300"/>
                <a:gd name="T39" fmla="*/ 11805 h 3617913"/>
                <a:gd name="T40" fmla="*/ 324578 w 3543300"/>
                <a:gd name="T41" fmla="*/ 64235 h 3617913"/>
                <a:gd name="T42" fmla="*/ 366828 w 3543300"/>
                <a:gd name="T43" fmla="*/ 31844 h 3617913"/>
                <a:gd name="T44" fmla="*/ 411807 w 3543300"/>
                <a:gd name="T45" fmla="*/ 59026 h 3617913"/>
                <a:gd name="T46" fmla="*/ 413039 w 3543300"/>
                <a:gd name="T47" fmla="*/ 73435 h 3617913"/>
                <a:gd name="T48" fmla="*/ 415328 w 3543300"/>
                <a:gd name="T49" fmla="*/ 138889 h 3617913"/>
                <a:gd name="T50" fmla="*/ 470385 w 3543300"/>
                <a:gd name="T51" fmla="*/ 139099 h 3617913"/>
                <a:gd name="T52" fmla="*/ 490982 w 3543300"/>
                <a:gd name="T53" fmla="*/ 186151 h 3617913"/>
                <a:gd name="T54" fmla="*/ 483808 w 3543300"/>
                <a:gd name="T55" fmla="*/ 198839 h 3617913"/>
                <a:gd name="T56" fmla="*/ 444991 w 3543300"/>
                <a:gd name="T57" fmla="*/ 249966 h 3617913"/>
                <a:gd name="T58" fmla="*/ 489222 w 3543300"/>
                <a:gd name="T59" fmla="*/ 284373 h 3617913"/>
                <a:gd name="T60" fmla="*/ 477163 w 3543300"/>
                <a:gd name="T61" fmla="*/ 333484 h 3617913"/>
                <a:gd name="T62" fmla="*/ 463871 w 3543300"/>
                <a:gd name="T63" fmla="*/ 340332 h 3617913"/>
                <a:gd name="T64" fmla="*/ 402697 w 3543300"/>
                <a:gd name="T65" fmla="*/ 357011 h 3617913"/>
                <a:gd name="T66" fmla="*/ 415020 w 3543300"/>
                <a:gd name="T67" fmla="*/ 411331 h 3617913"/>
                <a:gd name="T68" fmla="*/ 375542 w 3543300"/>
                <a:gd name="T69" fmla="*/ 445108 h 3617913"/>
                <a:gd name="T70" fmla="*/ 360446 w 3543300"/>
                <a:gd name="T71" fmla="*/ 443932 h 3617913"/>
                <a:gd name="T72" fmla="*/ 304069 w 3543300"/>
                <a:gd name="T73" fmla="*/ 421708 h 3617913"/>
                <a:gd name="T74" fmla="*/ 277927 w 3543300"/>
                <a:gd name="T75" fmla="*/ 471533 h 3617913"/>
                <a:gd name="T76" fmla="*/ 224630 w 3543300"/>
                <a:gd name="T77" fmla="*/ 478717 h 3617913"/>
                <a:gd name="T78" fmla="*/ 212835 w 3543300"/>
                <a:gd name="T79" fmla="*/ 470441 h 3617913"/>
                <a:gd name="T80" fmla="*/ 183656 w 3543300"/>
                <a:gd name="T81" fmla="*/ 420657 h 3617913"/>
                <a:gd name="T82" fmla="*/ 129743 w 3543300"/>
                <a:gd name="T83" fmla="*/ 444730 h 3617913"/>
                <a:gd name="T84" fmla="*/ 115087 w 3543300"/>
                <a:gd name="T85" fmla="*/ 444730 h 3617913"/>
                <a:gd name="T86" fmla="*/ 76314 w 3543300"/>
                <a:gd name="T87" fmla="*/ 410197 h 3617913"/>
                <a:gd name="T88" fmla="*/ 88505 w 3543300"/>
                <a:gd name="T89" fmla="*/ 357011 h 3617913"/>
                <a:gd name="T90" fmla="*/ 27287 w 3543300"/>
                <a:gd name="T91" fmla="*/ 340332 h 3617913"/>
                <a:gd name="T92" fmla="*/ 14039 w 3543300"/>
                <a:gd name="T93" fmla="*/ 333484 h 3617913"/>
                <a:gd name="T94" fmla="*/ 1936 w 3543300"/>
                <a:gd name="T95" fmla="*/ 284373 h 3617913"/>
                <a:gd name="T96" fmla="*/ 46431 w 3543300"/>
                <a:gd name="T97" fmla="*/ 253453 h 3617913"/>
                <a:gd name="T98" fmla="*/ 7966 w 3543300"/>
                <a:gd name="T99" fmla="*/ 199091 h 3617913"/>
                <a:gd name="T100" fmla="*/ 88 w 3543300"/>
                <a:gd name="T101" fmla="*/ 186740 h 3617913"/>
                <a:gd name="T102" fmla="*/ 18661 w 3543300"/>
                <a:gd name="T103" fmla="*/ 140107 h 3617913"/>
                <a:gd name="T104" fmla="*/ 72133 w 3543300"/>
                <a:gd name="T105" fmla="*/ 144938 h 3617913"/>
                <a:gd name="T106" fmla="*/ 102941 w 3543300"/>
                <a:gd name="T107" fmla="*/ 105994 h 3617913"/>
                <a:gd name="T108" fmla="*/ 77414 w 3543300"/>
                <a:gd name="T109" fmla="*/ 61882 h 3617913"/>
                <a:gd name="T110" fmla="*/ 119577 w 3543300"/>
                <a:gd name="T111" fmla="*/ 32055 h 3617913"/>
                <a:gd name="T112" fmla="*/ 132384 w 3543300"/>
                <a:gd name="T113" fmla="*/ 36592 h 3617913"/>
                <a:gd name="T114" fmla="*/ 201304 w 3543300"/>
                <a:gd name="T115" fmla="*/ 53480 h 3617913"/>
                <a:gd name="T116" fmla="*/ 215916 w 3543300"/>
                <a:gd name="T117" fmla="*/ 3487 h 36179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43300"/>
                <a:gd name="T178" fmla="*/ 0 h 3617913"/>
                <a:gd name="T179" fmla="*/ 3543300 w 3543300"/>
                <a:gd name="T180" fmla="*/ 3617913 h 361791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rgbClr val="AE383F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05437" y="3231373"/>
            <a:ext cx="1286599" cy="893491"/>
            <a:chOff x="2105437" y="3231373"/>
            <a:chExt cx="1286599" cy="893491"/>
          </a:xfrm>
        </p:grpSpPr>
        <p:sp>
          <p:nvSpPr>
            <p:cNvPr id="96" name="椭圆 64"/>
            <p:cNvSpPr/>
            <p:nvPr/>
          </p:nvSpPr>
          <p:spPr>
            <a:xfrm>
              <a:off x="2105437" y="3231373"/>
              <a:ext cx="1286599" cy="893491"/>
            </a:xfrm>
            <a:custGeom>
              <a:avLst/>
              <a:gdLst>
                <a:gd name="connsiteX0" fmla="*/ 0 w 2800350"/>
                <a:gd name="connsiteY0" fmla="*/ 1400175 h 2800350"/>
                <a:gd name="connsiteX1" fmla="*/ 1400175 w 2800350"/>
                <a:gd name="connsiteY1" fmla="*/ 0 h 2800350"/>
                <a:gd name="connsiteX2" fmla="*/ 2800350 w 2800350"/>
                <a:gd name="connsiteY2" fmla="*/ 1400175 h 2800350"/>
                <a:gd name="connsiteX3" fmla="*/ 1400175 w 2800350"/>
                <a:gd name="connsiteY3" fmla="*/ 2800350 h 2800350"/>
                <a:gd name="connsiteX4" fmla="*/ 0 w 2800350"/>
                <a:gd name="connsiteY4" fmla="*/ 1400175 h 2800350"/>
                <a:gd name="connsiteX0" fmla="*/ 47 w 2800397"/>
                <a:gd name="connsiteY0" fmla="*/ 962025 h 2362200"/>
                <a:gd name="connsiteX1" fmla="*/ 1438322 w 2800397"/>
                <a:gd name="connsiteY1" fmla="*/ 0 h 2362200"/>
                <a:gd name="connsiteX2" fmla="*/ 2800397 w 2800397"/>
                <a:gd name="connsiteY2" fmla="*/ 962025 h 2362200"/>
                <a:gd name="connsiteX3" fmla="*/ 1400222 w 2800397"/>
                <a:gd name="connsiteY3" fmla="*/ 2362200 h 2362200"/>
                <a:gd name="connsiteX4" fmla="*/ 47 w 2800397"/>
                <a:gd name="connsiteY4" fmla="*/ 962025 h 2362200"/>
                <a:gd name="connsiteX0" fmla="*/ 25084 w 2825434"/>
                <a:gd name="connsiteY0" fmla="*/ 962025 h 1962150"/>
                <a:gd name="connsiteX1" fmla="*/ 1463359 w 2825434"/>
                <a:gd name="connsiteY1" fmla="*/ 0 h 1962150"/>
                <a:gd name="connsiteX2" fmla="*/ 2825434 w 2825434"/>
                <a:gd name="connsiteY2" fmla="*/ 962025 h 1962150"/>
                <a:gd name="connsiteX3" fmla="*/ 872809 w 2825434"/>
                <a:gd name="connsiteY3" fmla="*/ 1962150 h 1962150"/>
                <a:gd name="connsiteX4" fmla="*/ 25084 w 2825434"/>
                <a:gd name="connsiteY4" fmla="*/ 962025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434" h="1962150">
                  <a:moveTo>
                    <a:pt x="25084" y="962025"/>
                  </a:moveTo>
                  <a:cubicBezTo>
                    <a:pt x="123509" y="635000"/>
                    <a:pt x="690064" y="0"/>
                    <a:pt x="1463359" y="0"/>
                  </a:cubicBezTo>
                  <a:cubicBezTo>
                    <a:pt x="2236654" y="0"/>
                    <a:pt x="2825434" y="188730"/>
                    <a:pt x="2825434" y="962025"/>
                  </a:cubicBezTo>
                  <a:cubicBezTo>
                    <a:pt x="2825434" y="1735320"/>
                    <a:pt x="1646104" y="1962150"/>
                    <a:pt x="872809" y="1962150"/>
                  </a:cubicBezTo>
                  <a:cubicBezTo>
                    <a:pt x="99514" y="1962150"/>
                    <a:pt x="-73341" y="1289050"/>
                    <a:pt x="25084" y="96202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KSO_Shape"/>
            <p:cNvSpPr>
              <a:spLocks noChangeArrowheads="1"/>
            </p:cNvSpPr>
            <p:nvPr/>
          </p:nvSpPr>
          <p:spPr bwMode="auto">
            <a:xfrm>
              <a:off x="2554841" y="3471850"/>
              <a:ext cx="396979" cy="452676"/>
            </a:xfrm>
            <a:custGeom>
              <a:avLst/>
              <a:gdLst>
                <a:gd name="T0" fmla="*/ 751980 w 1282700"/>
                <a:gd name="T1" fmla="*/ 766800 h 1516063"/>
                <a:gd name="T2" fmla="*/ 772180 w 1282700"/>
                <a:gd name="T3" fmla="*/ 836054 h 1516063"/>
                <a:gd name="T4" fmla="*/ 742553 w 1282700"/>
                <a:gd name="T5" fmla="*/ 900808 h 1516063"/>
                <a:gd name="T6" fmla="*/ 581761 w 1282700"/>
                <a:gd name="T7" fmla="*/ 915309 h 1516063"/>
                <a:gd name="T8" fmla="*/ 539474 w 1282700"/>
                <a:gd name="T9" fmla="*/ 857555 h 1516063"/>
                <a:gd name="T10" fmla="*/ 544592 w 1282700"/>
                <a:gd name="T11" fmla="*/ 785552 h 1516063"/>
                <a:gd name="T12" fmla="*/ 594419 w 1282700"/>
                <a:gd name="T13" fmla="*/ 733298 h 1516063"/>
                <a:gd name="T14" fmla="*/ 545445 w 1282700"/>
                <a:gd name="T15" fmla="*/ 341650 h 1516063"/>
                <a:gd name="T16" fmla="*/ 421602 w 1282700"/>
                <a:gd name="T17" fmla="*/ 380474 h 1516063"/>
                <a:gd name="T18" fmla="*/ 313375 w 1282700"/>
                <a:gd name="T19" fmla="*/ 444846 h 1516063"/>
                <a:gd name="T20" fmla="*/ 225070 w 1282700"/>
                <a:gd name="T21" fmla="*/ 531011 h 1516063"/>
                <a:gd name="T22" fmla="*/ 160995 w 1282700"/>
                <a:gd name="T23" fmla="*/ 634958 h 1516063"/>
                <a:gd name="T24" fmla="*/ 124919 w 1282700"/>
                <a:gd name="T25" fmla="*/ 752683 h 1516063"/>
                <a:gd name="T26" fmla="*/ 121689 w 1282700"/>
                <a:gd name="T27" fmla="*/ 878921 h 1516063"/>
                <a:gd name="T28" fmla="*/ 151303 w 1282700"/>
                <a:gd name="T29" fmla="*/ 998901 h 1516063"/>
                <a:gd name="T30" fmla="*/ 209993 w 1282700"/>
                <a:gd name="T31" fmla="*/ 1105854 h 1516063"/>
                <a:gd name="T32" fmla="*/ 293991 w 1282700"/>
                <a:gd name="T33" fmla="*/ 1196026 h 1516063"/>
                <a:gd name="T34" fmla="*/ 398450 w 1282700"/>
                <a:gd name="T35" fmla="*/ 1265157 h 1516063"/>
                <a:gd name="T36" fmla="*/ 519599 w 1282700"/>
                <a:gd name="T37" fmla="*/ 1309491 h 1516063"/>
                <a:gd name="T38" fmla="*/ 653135 w 1282700"/>
                <a:gd name="T39" fmla="*/ 1325020 h 1516063"/>
                <a:gd name="T40" fmla="*/ 786399 w 1282700"/>
                <a:gd name="T41" fmla="*/ 1309491 h 1516063"/>
                <a:gd name="T42" fmla="*/ 907280 w 1282700"/>
                <a:gd name="T43" fmla="*/ 1265157 h 1516063"/>
                <a:gd name="T44" fmla="*/ 1011738 w 1282700"/>
                <a:gd name="T45" fmla="*/ 1196026 h 1516063"/>
                <a:gd name="T46" fmla="*/ 1095736 w 1282700"/>
                <a:gd name="T47" fmla="*/ 1105854 h 1516063"/>
                <a:gd name="T48" fmla="*/ 1154696 w 1282700"/>
                <a:gd name="T49" fmla="*/ 998901 h 1516063"/>
                <a:gd name="T50" fmla="*/ 1184041 w 1282700"/>
                <a:gd name="T51" fmla="*/ 878921 h 1516063"/>
                <a:gd name="T52" fmla="*/ 1180810 w 1282700"/>
                <a:gd name="T53" fmla="*/ 752683 h 1516063"/>
                <a:gd name="T54" fmla="*/ 1144734 w 1282700"/>
                <a:gd name="T55" fmla="*/ 634958 h 1516063"/>
                <a:gd name="T56" fmla="*/ 1080659 w 1282700"/>
                <a:gd name="T57" fmla="*/ 531011 h 1516063"/>
                <a:gd name="T58" fmla="*/ 992355 w 1282700"/>
                <a:gd name="T59" fmla="*/ 444846 h 1516063"/>
                <a:gd name="T60" fmla="*/ 884396 w 1282700"/>
                <a:gd name="T61" fmla="*/ 380474 h 1516063"/>
                <a:gd name="T62" fmla="*/ 760284 w 1282700"/>
                <a:gd name="T63" fmla="*/ 341650 h 1516063"/>
                <a:gd name="T64" fmla="*/ 771591 w 1282700"/>
                <a:gd name="T65" fmla="*/ 0 h 1516063"/>
                <a:gd name="T66" fmla="*/ 792861 w 1282700"/>
                <a:gd name="T67" fmla="*/ 235448 h 1516063"/>
                <a:gd name="T68" fmla="*/ 901626 w 1282700"/>
                <a:gd name="T69" fmla="*/ 267008 h 1516063"/>
                <a:gd name="T70" fmla="*/ 1000970 w 1282700"/>
                <a:gd name="T71" fmla="*/ 315100 h 1516063"/>
                <a:gd name="T72" fmla="*/ 1188079 w 1282700"/>
                <a:gd name="T73" fmla="*/ 481416 h 1516063"/>
                <a:gd name="T74" fmla="*/ 1251346 w 1282700"/>
                <a:gd name="T75" fmla="*/ 586114 h 1516063"/>
                <a:gd name="T76" fmla="*/ 1291461 w 1282700"/>
                <a:gd name="T77" fmla="*/ 702838 h 1516063"/>
                <a:gd name="T78" fmla="*/ 1305729 w 1282700"/>
                <a:gd name="T79" fmla="*/ 828326 h 1516063"/>
                <a:gd name="T80" fmla="*/ 1285269 w 1282700"/>
                <a:gd name="T81" fmla="*/ 980114 h 1516063"/>
                <a:gd name="T82" fmla="*/ 1226847 w 1282700"/>
                <a:gd name="T83" fmla="*/ 1117626 h 1516063"/>
                <a:gd name="T84" fmla="*/ 1136119 w 1282700"/>
                <a:gd name="T85" fmla="*/ 1236603 h 1516063"/>
                <a:gd name="T86" fmla="*/ 1017931 w 1282700"/>
                <a:gd name="T87" fmla="*/ 1332034 h 1516063"/>
                <a:gd name="T88" fmla="*/ 877127 w 1282700"/>
                <a:gd name="T89" fmla="*/ 1398661 h 1516063"/>
                <a:gd name="T90" fmla="*/ 719633 w 1282700"/>
                <a:gd name="T91" fmla="*/ 1432476 h 1516063"/>
                <a:gd name="T92" fmla="*/ 553522 w 1282700"/>
                <a:gd name="T93" fmla="*/ 1428468 h 1516063"/>
                <a:gd name="T94" fmla="*/ 398719 w 1282700"/>
                <a:gd name="T95" fmla="*/ 1387890 h 1516063"/>
                <a:gd name="T96" fmla="*/ 262223 w 1282700"/>
                <a:gd name="T97" fmla="*/ 1315002 h 1516063"/>
                <a:gd name="T98" fmla="*/ 149150 w 1282700"/>
                <a:gd name="T99" fmla="*/ 1214561 h 1516063"/>
                <a:gd name="T100" fmla="*/ 64614 w 1282700"/>
                <a:gd name="T101" fmla="*/ 1091577 h 1516063"/>
                <a:gd name="T102" fmla="*/ 13461 w 1282700"/>
                <a:gd name="T103" fmla="*/ 950558 h 1516063"/>
                <a:gd name="T104" fmla="*/ 1077 w 1282700"/>
                <a:gd name="T105" fmla="*/ 798519 h 1516063"/>
                <a:gd name="T106" fmla="*/ 26384 w 1282700"/>
                <a:gd name="T107" fmla="*/ 656999 h 1516063"/>
                <a:gd name="T108" fmla="*/ 85074 w 1282700"/>
                <a:gd name="T109" fmla="*/ 528755 h 1516063"/>
                <a:gd name="T110" fmla="*/ 172303 w 1282700"/>
                <a:gd name="T111" fmla="*/ 417795 h 1516063"/>
                <a:gd name="T112" fmla="*/ 283492 w 1282700"/>
                <a:gd name="T113" fmla="*/ 327623 h 1516063"/>
                <a:gd name="T114" fmla="*/ 415141 w 1282700"/>
                <a:gd name="T115" fmla="*/ 262750 h 1516063"/>
                <a:gd name="T116" fmla="*/ 562674 w 1282700"/>
                <a:gd name="T117" fmla="*/ 226932 h 151606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82700"/>
                <a:gd name="T178" fmla="*/ 0 h 1516063"/>
                <a:gd name="T179" fmla="*/ 1282700 w 1282700"/>
                <a:gd name="T180" fmla="*/ 1516063 h 151606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82700" h="1516063">
                  <a:moveTo>
                    <a:pt x="583935" y="525463"/>
                  </a:moveTo>
                  <a:lnTo>
                    <a:pt x="700617" y="525463"/>
                  </a:lnTo>
                  <a:lnTo>
                    <a:pt x="700617" y="774462"/>
                  </a:lnTo>
                  <a:lnTo>
                    <a:pt x="706967" y="778423"/>
                  </a:lnTo>
                  <a:lnTo>
                    <a:pt x="712788" y="782648"/>
                  </a:lnTo>
                  <a:lnTo>
                    <a:pt x="718873" y="787401"/>
                  </a:lnTo>
                  <a:lnTo>
                    <a:pt x="724429" y="792682"/>
                  </a:lnTo>
                  <a:lnTo>
                    <a:pt x="729456" y="797963"/>
                  </a:lnTo>
                  <a:lnTo>
                    <a:pt x="734484" y="803508"/>
                  </a:lnTo>
                  <a:lnTo>
                    <a:pt x="738717" y="809845"/>
                  </a:lnTo>
                  <a:lnTo>
                    <a:pt x="742686" y="815918"/>
                  </a:lnTo>
                  <a:lnTo>
                    <a:pt x="746390" y="822519"/>
                  </a:lnTo>
                  <a:lnTo>
                    <a:pt x="749565" y="829649"/>
                  </a:lnTo>
                  <a:lnTo>
                    <a:pt x="752475" y="836514"/>
                  </a:lnTo>
                  <a:lnTo>
                    <a:pt x="754592" y="843643"/>
                  </a:lnTo>
                  <a:lnTo>
                    <a:pt x="756444" y="851301"/>
                  </a:lnTo>
                  <a:lnTo>
                    <a:pt x="757767" y="858958"/>
                  </a:lnTo>
                  <a:lnTo>
                    <a:pt x="758561" y="866880"/>
                  </a:lnTo>
                  <a:lnTo>
                    <a:pt x="758825" y="874801"/>
                  </a:lnTo>
                  <a:lnTo>
                    <a:pt x="758561" y="882987"/>
                  </a:lnTo>
                  <a:lnTo>
                    <a:pt x="757767" y="890644"/>
                  </a:lnTo>
                  <a:lnTo>
                    <a:pt x="756444" y="898038"/>
                  </a:lnTo>
                  <a:lnTo>
                    <a:pt x="754592" y="905695"/>
                  </a:lnTo>
                  <a:lnTo>
                    <a:pt x="752475" y="912824"/>
                  </a:lnTo>
                  <a:lnTo>
                    <a:pt x="749565" y="920218"/>
                  </a:lnTo>
                  <a:lnTo>
                    <a:pt x="746390" y="926819"/>
                  </a:lnTo>
                  <a:lnTo>
                    <a:pt x="742686" y="933420"/>
                  </a:lnTo>
                  <a:lnTo>
                    <a:pt x="738717" y="939757"/>
                  </a:lnTo>
                  <a:lnTo>
                    <a:pt x="734484" y="945831"/>
                  </a:lnTo>
                  <a:lnTo>
                    <a:pt x="729456" y="951376"/>
                  </a:lnTo>
                  <a:lnTo>
                    <a:pt x="724429" y="956921"/>
                  </a:lnTo>
                  <a:lnTo>
                    <a:pt x="718873" y="961938"/>
                  </a:lnTo>
                  <a:lnTo>
                    <a:pt x="712788" y="966691"/>
                  </a:lnTo>
                  <a:lnTo>
                    <a:pt x="706967" y="970915"/>
                  </a:lnTo>
                  <a:lnTo>
                    <a:pt x="700617" y="975140"/>
                  </a:lnTo>
                  <a:lnTo>
                    <a:pt x="700617" y="1049338"/>
                  </a:lnTo>
                  <a:lnTo>
                    <a:pt x="583935" y="1049338"/>
                  </a:lnTo>
                  <a:lnTo>
                    <a:pt x="583935" y="975140"/>
                  </a:lnTo>
                  <a:lnTo>
                    <a:pt x="577585" y="970915"/>
                  </a:lnTo>
                  <a:lnTo>
                    <a:pt x="571500" y="966691"/>
                  </a:lnTo>
                  <a:lnTo>
                    <a:pt x="565679" y="961938"/>
                  </a:lnTo>
                  <a:lnTo>
                    <a:pt x="560123" y="956921"/>
                  </a:lnTo>
                  <a:lnTo>
                    <a:pt x="555096" y="951376"/>
                  </a:lnTo>
                  <a:lnTo>
                    <a:pt x="550333" y="945831"/>
                  </a:lnTo>
                  <a:lnTo>
                    <a:pt x="545835" y="939757"/>
                  </a:lnTo>
                  <a:lnTo>
                    <a:pt x="541602" y="933420"/>
                  </a:lnTo>
                  <a:lnTo>
                    <a:pt x="538162" y="926819"/>
                  </a:lnTo>
                  <a:lnTo>
                    <a:pt x="534987" y="920218"/>
                  </a:lnTo>
                  <a:lnTo>
                    <a:pt x="532077" y="912824"/>
                  </a:lnTo>
                  <a:lnTo>
                    <a:pt x="529960" y="905695"/>
                  </a:lnTo>
                  <a:lnTo>
                    <a:pt x="528108" y="898038"/>
                  </a:lnTo>
                  <a:lnTo>
                    <a:pt x="526785" y="890644"/>
                  </a:lnTo>
                  <a:lnTo>
                    <a:pt x="525727" y="882987"/>
                  </a:lnTo>
                  <a:lnTo>
                    <a:pt x="525462" y="874801"/>
                  </a:lnTo>
                  <a:lnTo>
                    <a:pt x="525727" y="866880"/>
                  </a:lnTo>
                  <a:lnTo>
                    <a:pt x="526785" y="858958"/>
                  </a:lnTo>
                  <a:lnTo>
                    <a:pt x="528108" y="851301"/>
                  </a:lnTo>
                  <a:lnTo>
                    <a:pt x="529960" y="843643"/>
                  </a:lnTo>
                  <a:lnTo>
                    <a:pt x="532077" y="836514"/>
                  </a:lnTo>
                  <a:lnTo>
                    <a:pt x="534987" y="829649"/>
                  </a:lnTo>
                  <a:lnTo>
                    <a:pt x="538162" y="822519"/>
                  </a:lnTo>
                  <a:lnTo>
                    <a:pt x="541602" y="815918"/>
                  </a:lnTo>
                  <a:lnTo>
                    <a:pt x="545835" y="809845"/>
                  </a:lnTo>
                  <a:lnTo>
                    <a:pt x="550333" y="803508"/>
                  </a:lnTo>
                  <a:lnTo>
                    <a:pt x="555096" y="797963"/>
                  </a:lnTo>
                  <a:lnTo>
                    <a:pt x="560123" y="792682"/>
                  </a:lnTo>
                  <a:lnTo>
                    <a:pt x="565679" y="787401"/>
                  </a:lnTo>
                  <a:lnTo>
                    <a:pt x="571500" y="782648"/>
                  </a:lnTo>
                  <a:lnTo>
                    <a:pt x="577585" y="778423"/>
                  </a:lnTo>
                  <a:lnTo>
                    <a:pt x="583935" y="774462"/>
                  </a:lnTo>
                  <a:lnTo>
                    <a:pt x="583935" y="525463"/>
                  </a:lnTo>
                  <a:close/>
                  <a:moveTo>
                    <a:pt x="641615" y="349983"/>
                  </a:moveTo>
                  <a:lnTo>
                    <a:pt x="627862" y="350247"/>
                  </a:lnTo>
                  <a:lnTo>
                    <a:pt x="614374" y="350512"/>
                  </a:lnTo>
                  <a:lnTo>
                    <a:pt x="601150" y="351570"/>
                  </a:lnTo>
                  <a:lnTo>
                    <a:pt x="587926" y="352628"/>
                  </a:lnTo>
                  <a:lnTo>
                    <a:pt x="574703" y="354216"/>
                  </a:lnTo>
                  <a:lnTo>
                    <a:pt x="561479" y="356067"/>
                  </a:lnTo>
                  <a:lnTo>
                    <a:pt x="548784" y="358184"/>
                  </a:lnTo>
                  <a:lnTo>
                    <a:pt x="535825" y="360829"/>
                  </a:lnTo>
                  <a:lnTo>
                    <a:pt x="522866" y="363474"/>
                  </a:lnTo>
                  <a:lnTo>
                    <a:pt x="510435" y="366649"/>
                  </a:lnTo>
                  <a:lnTo>
                    <a:pt x="498005" y="369823"/>
                  </a:lnTo>
                  <a:lnTo>
                    <a:pt x="485575" y="373527"/>
                  </a:lnTo>
                  <a:lnTo>
                    <a:pt x="473409" y="377759"/>
                  </a:lnTo>
                  <a:lnTo>
                    <a:pt x="461243" y="381992"/>
                  </a:lnTo>
                  <a:lnTo>
                    <a:pt x="449077" y="386489"/>
                  </a:lnTo>
                  <a:lnTo>
                    <a:pt x="437441" y="391251"/>
                  </a:lnTo>
                  <a:lnTo>
                    <a:pt x="425539" y="396541"/>
                  </a:lnTo>
                  <a:lnTo>
                    <a:pt x="414167" y="401832"/>
                  </a:lnTo>
                  <a:lnTo>
                    <a:pt x="402794" y="407388"/>
                  </a:lnTo>
                  <a:lnTo>
                    <a:pt x="391422" y="413207"/>
                  </a:lnTo>
                  <a:lnTo>
                    <a:pt x="380579" y="419556"/>
                  </a:lnTo>
                  <a:lnTo>
                    <a:pt x="369471" y="425905"/>
                  </a:lnTo>
                  <a:lnTo>
                    <a:pt x="358892" y="432519"/>
                  </a:lnTo>
                  <a:lnTo>
                    <a:pt x="348313" y="439661"/>
                  </a:lnTo>
                  <a:lnTo>
                    <a:pt x="337998" y="446804"/>
                  </a:lnTo>
                  <a:lnTo>
                    <a:pt x="327684" y="454475"/>
                  </a:lnTo>
                  <a:lnTo>
                    <a:pt x="317634" y="462147"/>
                  </a:lnTo>
                  <a:lnTo>
                    <a:pt x="307848" y="469818"/>
                  </a:lnTo>
                  <a:lnTo>
                    <a:pt x="298063" y="478019"/>
                  </a:lnTo>
                  <a:lnTo>
                    <a:pt x="288806" y="486484"/>
                  </a:lnTo>
                  <a:lnTo>
                    <a:pt x="279549" y="495214"/>
                  </a:lnTo>
                  <a:lnTo>
                    <a:pt x="270557" y="503679"/>
                  </a:lnTo>
                  <a:lnTo>
                    <a:pt x="261565" y="512938"/>
                  </a:lnTo>
                  <a:lnTo>
                    <a:pt x="253102" y="521932"/>
                  </a:lnTo>
                  <a:lnTo>
                    <a:pt x="244903" y="531455"/>
                  </a:lnTo>
                  <a:lnTo>
                    <a:pt x="236705" y="540979"/>
                  </a:lnTo>
                  <a:lnTo>
                    <a:pt x="228770" y="551031"/>
                  </a:lnTo>
                  <a:lnTo>
                    <a:pt x="221101" y="560819"/>
                  </a:lnTo>
                  <a:lnTo>
                    <a:pt x="213695" y="571136"/>
                  </a:lnTo>
                  <a:lnTo>
                    <a:pt x="206290" y="581453"/>
                  </a:lnTo>
                  <a:lnTo>
                    <a:pt x="199414" y="592035"/>
                  </a:lnTo>
                  <a:lnTo>
                    <a:pt x="192802" y="602881"/>
                  </a:lnTo>
                  <a:lnTo>
                    <a:pt x="186190" y="613727"/>
                  </a:lnTo>
                  <a:lnTo>
                    <a:pt x="180107" y="624837"/>
                  </a:lnTo>
                  <a:lnTo>
                    <a:pt x="174289" y="635948"/>
                  </a:lnTo>
                  <a:lnTo>
                    <a:pt x="168470" y="647587"/>
                  </a:lnTo>
                  <a:lnTo>
                    <a:pt x="163181" y="659227"/>
                  </a:lnTo>
                  <a:lnTo>
                    <a:pt x="158156" y="670602"/>
                  </a:lnTo>
                  <a:lnTo>
                    <a:pt x="153395" y="682506"/>
                  </a:lnTo>
                  <a:lnTo>
                    <a:pt x="148635" y="694410"/>
                  </a:lnTo>
                  <a:lnTo>
                    <a:pt x="144403" y="706579"/>
                  </a:lnTo>
                  <a:lnTo>
                    <a:pt x="140436" y="719012"/>
                  </a:lnTo>
                  <a:lnTo>
                    <a:pt x="136733" y="731181"/>
                  </a:lnTo>
                  <a:lnTo>
                    <a:pt x="133295" y="743614"/>
                  </a:lnTo>
                  <a:lnTo>
                    <a:pt x="130122" y="756577"/>
                  </a:lnTo>
                  <a:lnTo>
                    <a:pt x="127477" y="769010"/>
                  </a:lnTo>
                  <a:lnTo>
                    <a:pt x="124832" y="781972"/>
                  </a:lnTo>
                  <a:lnTo>
                    <a:pt x="122716" y="794935"/>
                  </a:lnTo>
                  <a:lnTo>
                    <a:pt x="121129" y="808161"/>
                  </a:lnTo>
                  <a:lnTo>
                    <a:pt x="119543" y="821124"/>
                  </a:lnTo>
                  <a:lnTo>
                    <a:pt x="118485" y="834351"/>
                  </a:lnTo>
                  <a:lnTo>
                    <a:pt x="117427" y="847842"/>
                  </a:lnTo>
                  <a:lnTo>
                    <a:pt x="116898" y="861069"/>
                  </a:lnTo>
                  <a:lnTo>
                    <a:pt x="116898" y="874825"/>
                  </a:lnTo>
                  <a:lnTo>
                    <a:pt x="116898" y="888316"/>
                  </a:lnTo>
                  <a:lnTo>
                    <a:pt x="117427" y="901808"/>
                  </a:lnTo>
                  <a:lnTo>
                    <a:pt x="118485" y="915035"/>
                  </a:lnTo>
                  <a:lnTo>
                    <a:pt x="119543" y="928261"/>
                  </a:lnTo>
                  <a:lnTo>
                    <a:pt x="121129" y="941488"/>
                  </a:lnTo>
                  <a:lnTo>
                    <a:pt x="122716" y="954451"/>
                  </a:lnTo>
                  <a:lnTo>
                    <a:pt x="124832" y="967413"/>
                  </a:lnTo>
                  <a:lnTo>
                    <a:pt x="127477" y="980375"/>
                  </a:lnTo>
                  <a:lnTo>
                    <a:pt x="130122" y="993073"/>
                  </a:lnTo>
                  <a:lnTo>
                    <a:pt x="133295" y="1005771"/>
                  </a:lnTo>
                  <a:lnTo>
                    <a:pt x="136733" y="1018469"/>
                  </a:lnTo>
                  <a:lnTo>
                    <a:pt x="140436" y="1030637"/>
                  </a:lnTo>
                  <a:lnTo>
                    <a:pt x="144403" y="1042806"/>
                  </a:lnTo>
                  <a:lnTo>
                    <a:pt x="148635" y="1054975"/>
                  </a:lnTo>
                  <a:lnTo>
                    <a:pt x="153395" y="1066879"/>
                  </a:lnTo>
                  <a:lnTo>
                    <a:pt x="158156" y="1078783"/>
                  </a:lnTo>
                  <a:lnTo>
                    <a:pt x="163181" y="1090687"/>
                  </a:lnTo>
                  <a:lnTo>
                    <a:pt x="168470" y="1102062"/>
                  </a:lnTo>
                  <a:lnTo>
                    <a:pt x="174289" y="1113437"/>
                  </a:lnTo>
                  <a:lnTo>
                    <a:pt x="180107" y="1124813"/>
                  </a:lnTo>
                  <a:lnTo>
                    <a:pt x="186190" y="1135659"/>
                  </a:lnTo>
                  <a:lnTo>
                    <a:pt x="192802" y="1146769"/>
                  </a:lnTo>
                  <a:lnTo>
                    <a:pt x="199414" y="1157351"/>
                  </a:lnTo>
                  <a:lnTo>
                    <a:pt x="206290" y="1167932"/>
                  </a:lnTo>
                  <a:lnTo>
                    <a:pt x="213695" y="1178249"/>
                  </a:lnTo>
                  <a:lnTo>
                    <a:pt x="221101" y="1188566"/>
                  </a:lnTo>
                  <a:lnTo>
                    <a:pt x="228770" y="1198354"/>
                  </a:lnTo>
                  <a:lnTo>
                    <a:pt x="236705" y="1208406"/>
                  </a:lnTo>
                  <a:lnTo>
                    <a:pt x="244903" y="1217930"/>
                  </a:lnTo>
                  <a:lnTo>
                    <a:pt x="253102" y="1227453"/>
                  </a:lnTo>
                  <a:lnTo>
                    <a:pt x="261565" y="1236447"/>
                  </a:lnTo>
                  <a:lnTo>
                    <a:pt x="270557" y="1245706"/>
                  </a:lnTo>
                  <a:lnTo>
                    <a:pt x="279549" y="1254436"/>
                  </a:lnTo>
                  <a:lnTo>
                    <a:pt x="288806" y="1263166"/>
                  </a:lnTo>
                  <a:lnTo>
                    <a:pt x="298063" y="1271366"/>
                  </a:lnTo>
                  <a:lnTo>
                    <a:pt x="307848" y="1279567"/>
                  </a:lnTo>
                  <a:lnTo>
                    <a:pt x="317634" y="1287503"/>
                  </a:lnTo>
                  <a:lnTo>
                    <a:pt x="327684" y="1295175"/>
                  </a:lnTo>
                  <a:lnTo>
                    <a:pt x="337998" y="1302582"/>
                  </a:lnTo>
                  <a:lnTo>
                    <a:pt x="348313" y="1309724"/>
                  </a:lnTo>
                  <a:lnTo>
                    <a:pt x="358892" y="1316867"/>
                  </a:lnTo>
                  <a:lnTo>
                    <a:pt x="369471" y="1323480"/>
                  </a:lnTo>
                  <a:lnTo>
                    <a:pt x="380579" y="1329829"/>
                  </a:lnTo>
                  <a:lnTo>
                    <a:pt x="391422" y="1336178"/>
                  </a:lnTo>
                  <a:lnTo>
                    <a:pt x="402794" y="1341998"/>
                  </a:lnTo>
                  <a:lnTo>
                    <a:pt x="414167" y="1347553"/>
                  </a:lnTo>
                  <a:lnTo>
                    <a:pt x="425539" y="1353108"/>
                  </a:lnTo>
                  <a:lnTo>
                    <a:pt x="437441" y="1358399"/>
                  </a:lnTo>
                  <a:lnTo>
                    <a:pt x="449077" y="1363161"/>
                  </a:lnTo>
                  <a:lnTo>
                    <a:pt x="461243" y="1367922"/>
                  </a:lnTo>
                  <a:lnTo>
                    <a:pt x="473409" y="1372155"/>
                  </a:lnTo>
                  <a:lnTo>
                    <a:pt x="485575" y="1375858"/>
                  </a:lnTo>
                  <a:lnTo>
                    <a:pt x="498005" y="1379562"/>
                  </a:lnTo>
                  <a:lnTo>
                    <a:pt x="510435" y="1383001"/>
                  </a:lnTo>
                  <a:lnTo>
                    <a:pt x="522866" y="1385911"/>
                  </a:lnTo>
                  <a:lnTo>
                    <a:pt x="535825" y="1389085"/>
                  </a:lnTo>
                  <a:lnTo>
                    <a:pt x="548784" y="1391466"/>
                  </a:lnTo>
                  <a:lnTo>
                    <a:pt x="561479" y="1393582"/>
                  </a:lnTo>
                  <a:lnTo>
                    <a:pt x="574703" y="1395434"/>
                  </a:lnTo>
                  <a:lnTo>
                    <a:pt x="587926" y="1396757"/>
                  </a:lnTo>
                  <a:lnTo>
                    <a:pt x="601150" y="1398080"/>
                  </a:lnTo>
                  <a:lnTo>
                    <a:pt x="614374" y="1398873"/>
                  </a:lnTo>
                  <a:lnTo>
                    <a:pt x="627862" y="1399402"/>
                  </a:lnTo>
                  <a:lnTo>
                    <a:pt x="641615" y="1399402"/>
                  </a:lnTo>
                  <a:lnTo>
                    <a:pt x="654838" y="1399402"/>
                  </a:lnTo>
                  <a:lnTo>
                    <a:pt x="668327" y="1398873"/>
                  </a:lnTo>
                  <a:lnTo>
                    <a:pt x="681815" y="1398080"/>
                  </a:lnTo>
                  <a:lnTo>
                    <a:pt x="695038" y="1396757"/>
                  </a:lnTo>
                  <a:lnTo>
                    <a:pt x="707998" y="1395434"/>
                  </a:lnTo>
                  <a:lnTo>
                    <a:pt x="721221" y="1393582"/>
                  </a:lnTo>
                  <a:lnTo>
                    <a:pt x="734181" y="1391466"/>
                  </a:lnTo>
                  <a:lnTo>
                    <a:pt x="746875" y="1389085"/>
                  </a:lnTo>
                  <a:lnTo>
                    <a:pt x="759835" y="1385911"/>
                  </a:lnTo>
                  <a:lnTo>
                    <a:pt x="772529" y="1383001"/>
                  </a:lnTo>
                  <a:lnTo>
                    <a:pt x="784695" y="1379562"/>
                  </a:lnTo>
                  <a:lnTo>
                    <a:pt x="797390" y="1375858"/>
                  </a:lnTo>
                  <a:lnTo>
                    <a:pt x="809556" y="1372155"/>
                  </a:lnTo>
                  <a:lnTo>
                    <a:pt x="821457" y="1367922"/>
                  </a:lnTo>
                  <a:lnTo>
                    <a:pt x="833623" y="1363161"/>
                  </a:lnTo>
                  <a:lnTo>
                    <a:pt x="845524" y="1358399"/>
                  </a:lnTo>
                  <a:lnTo>
                    <a:pt x="857161" y="1353108"/>
                  </a:lnTo>
                  <a:lnTo>
                    <a:pt x="868798" y="1347553"/>
                  </a:lnTo>
                  <a:lnTo>
                    <a:pt x="879906" y="1341998"/>
                  </a:lnTo>
                  <a:lnTo>
                    <a:pt x="891278" y="1336178"/>
                  </a:lnTo>
                  <a:lnTo>
                    <a:pt x="902386" y="1329829"/>
                  </a:lnTo>
                  <a:lnTo>
                    <a:pt x="913230" y="1323480"/>
                  </a:lnTo>
                  <a:lnTo>
                    <a:pt x="924073" y="1316867"/>
                  </a:lnTo>
                  <a:lnTo>
                    <a:pt x="934387" y="1309724"/>
                  </a:lnTo>
                  <a:lnTo>
                    <a:pt x="944966" y="1302582"/>
                  </a:lnTo>
                  <a:lnTo>
                    <a:pt x="955016" y="1295175"/>
                  </a:lnTo>
                  <a:lnTo>
                    <a:pt x="965066" y="1287503"/>
                  </a:lnTo>
                  <a:lnTo>
                    <a:pt x="974852" y="1279567"/>
                  </a:lnTo>
                  <a:lnTo>
                    <a:pt x="984638" y="1271366"/>
                  </a:lnTo>
                  <a:lnTo>
                    <a:pt x="993894" y="1263166"/>
                  </a:lnTo>
                  <a:lnTo>
                    <a:pt x="1003151" y="1254436"/>
                  </a:lnTo>
                  <a:lnTo>
                    <a:pt x="1012143" y="1245706"/>
                  </a:lnTo>
                  <a:lnTo>
                    <a:pt x="1021135" y="1236447"/>
                  </a:lnTo>
                  <a:lnTo>
                    <a:pt x="1029598" y="1227453"/>
                  </a:lnTo>
                  <a:lnTo>
                    <a:pt x="1038061" y="1217930"/>
                  </a:lnTo>
                  <a:lnTo>
                    <a:pt x="1045996" y="1208406"/>
                  </a:lnTo>
                  <a:lnTo>
                    <a:pt x="1054194" y="1198354"/>
                  </a:lnTo>
                  <a:lnTo>
                    <a:pt x="1061599" y="1188566"/>
                  </a:lnTo>
                  <a:lnTo>
                    <a:pt x="1069005" y="1178249"/>
                  </a:lnTo>
                  <a:lnTo>
                    <a:pt x="1076410" y="1167932"/>
                  </a:lnTo>
                  <a:lnTo>
                    <a:pt x="1083286" y="1157351"/>
                  </a:lnTo>
                  <a:lnTo>
                    <a:pt x="1090163" y="1146769"/>
                  </a:lnTo>
                  <a:lnTo>
                    <a:pt x="1096510" y="1135659"/>
                  </a:lnTo>
                  <a:lnTo>
                    <a:pt x="1102593" y="1124813"/>
                  </a:lnTo>
                  <a:lnTo>
                    <a:pt x="1108676" y="1113437"/>
                  </a:lnTo>
                  <a:lnTo>
                    <a:pt x="1114230" y="1102062"/>
                  </a:lnTo>
                  <a:lnTo>
                    <a:pt x="1119519" y="1090687"/>
                  </a:lnTo>
                  <a:lnTo>
                    <a:pt x="1124544" y="1078783"/>
                  </a:lnTo>
                  <a:lnTo>
                    <a:pt x="1129834" y="1066879"/>
                  </a:lnTo>
                  <a:lnTo>
                    <a:pt x="1134330" y="1054975"/>
                  </a:lnTo>
                  <a:lnTo>
                    <a:pt x="1138297" y="1042806"/>
                  </a:lnTo>
                  <a:lnTo>
                    <a:pt x="1142264" y="1030637"/>
                  </a:lnTo>
                  <a:lnTo>
                    <a:pt x="1146231" y="1018469"/>
                  </a:lnTo>
                  <a:lnTo>
                    <a:pt x="1149669" y="1005771"/>
                  </a:lnTo>
                  <a:lnTo>
                    <a:pt x="1152579" y="993073"/>
                  </a:lnTo>
                  <a:lnTo>
                    <a:pt x="1155488" y="980375"/>
                  </a:lnTo>
                  <a:lnTo>
                    <a:pt x="1157868" y="967413"/>
                  </a:lnTo>
                  <a:lnTo>
                    <a:pt x="1159984" y="954451"/>
                  </a:lnTo>
                  <a:lnTo>
                    <a:pt x="1161835" y="941488"/>
                  </a:lnTo>
                  <a:lnTo>
                    <a:pt x="1163158" y="928261"/>
                  </a:lnTo>
                  <a:lnTo>
                    <a:pt x="1164745" y="915035"/>
                  </a:lnTo>
                  <a:lnTo>
                    <a:pt x="1165538" y="901808"/>
                  </a:lnTo>
                  <a:lnTo>
                    <a:pt x="1166067" y="888316"/>
                  </a:lnTo>
                  <a:lnTo>
                    <a:pt x="1166067" y="874825"/>
                  </a:lnTo>
                  <a:lnTo>
                    <a:pt x="1166067" y="861069"/>
                  </a:lnTo>
                  <a:lnTo>
                    <a:pt x="1165538" y="847842"/>
                  </a:lnTo>
                  <a:lnTo>
                    <a:pt x="1164745" y="834351"/>
                  </a:lnTo>
                  <a:lnTo>
                    <a:pt x="1163158" y="821124"/>
                  </a:lnTo>
                  <a:lnTo>
                    <a:pt x="1161835" y="808161"/>
                  </a:lnTo>
                  <a:lnTo>
                    <a:pt x="1159984" y="794935"/>
                  </a:lnTo>
                  <a:lnTo>
                    <a:pt x="1157868" y="781972"/>
                  </a:lnTo>
                  <a:lnTo>
                    <a:pt x="1155488" y="769010"/>
                  </a:lnTo>
                  <a:lnTo>
                    <a:pt x="1152579" y="756577"/>
                  </a:lnTo>
                  <a:lnTo>
                    <a:pt x="1149669" y="743614"/>
                  </a:lnTo>
                  <a:lnTo>
                    <a:pt x="1146231" y="731181"/>
                  </a:lnTo>
                  <a:lnTo>
                    <a:pt x="1142264" y="719012"/>
                  </a:lnTo>
                  <a:lnTo>
                    <a:pt x="1138297" y="706579"/>
                  </a:lnTo>
                  <a:lnTo>
                    <a:pt x="1134330" y="694410"/>
                  </a:lnTo>
                  <a:lnTo>
                    <a:pt x="1129834" y="682506"/>
                  </a:lnTo>
                  <a:lnTo>
                    <a:pt x="1124544" y="670602"/>
                  </a:lnTo>
                  <a:lnTo>
                    <a:pt x="1119519" y="659227"/>
                  </a:lnTo>
                  <a:lnTo>
                    <a:pt x="1114230" y="647587"/>
                  </a:lnTo>
                  <a:lnTo>
                    <a:pt x="1108676" y="635948"/>
                  </a:lnTo>
                  <a:lnTo>
                    <a:pt x="1102593" y="624837"/>
                  </a:lnTo>
                  <a:lnTo>
                    <a:pt x="1096510" y="613727"/>
                  </a:lnTo>
                  <a:lnTo>
                    <a:pt x="1090163" y="602881"/>
                  </a:lnTo>
                  <a:lnTo>
                    <a:pt x="1083286" y="592035"/>
                  </a:lnTo>
                  <a:lnTo>
                    <a:pt x="1076410" y="581453"/>
                  </a:lnTo>
                  <a:lnTo>
                    <a:pt x="1069005" y="571136"/>
                  </a:lnTo>
                  <a:lnTo>
                    <a:pt x="1061599" y="560819"/>
                  </a:lnTo>
                  <a:lnTo>
                    <a:pt x="1054194" y="551031"/>
                  </a:lnTo>
                  <a:lnTo>
                    <a:pt x="1045996" y="540979"/>
                  </a:lnTo>
                  <a:lnTo>
                    <a:pt x="1038061" y="531455"/>
                  </a:lnTo>
                  <a:lnTo>
                    <a:pt x="1029598" y="521932"/>
                  </a:lnTo>
                  <a:lnTo>
                    <a:pt x="1021135" y="512938"/>
                  </a:lnTo>
                  <a:lnTo>
                    <a:pt x="1012143" y="503679"/>
                  </a:lnTo>
                  <a:lnTo>
                    <a:pt x="1003151" y="495214"/>
                  </a:lnTo>
                  <a:lnTo>
                    <a:pt x="993894" y="486484"/>
                  </a:lnTo>
                  <a:lnTo>
                    <a:pt x="984638" y="478019"/>
                  </a:lnTo>
                  <a:lnTo>
                    <a:pt x="974852" y="469818"/>
                  </a:lnTo>
                  <a:lnTo>
                    <a:pt x="965066" y="462147"/>
                  </a:lnTo>
                  <a:lnTo>
                    <a:pt x="955016" y="454475"/>
                  </a:lnTo>
                  <a:lnTo>
                    <a:pt x="944966" y="446804"/>
                  </a:lnTo>
                  <a:lnTo>
                    <a:pt x="934387" y="439661"/>
                  </a:lnTo>
                  <a:lnTo>
                    <a:pt x="924073" y="432519"/>
                  </a:lnTo>
                  <a:lnTo>
                    <a:pt x="913230" y="425905"/>
                  </a:lnTo>
                  <a:lnTo>
                    <a:pt x="902386" y="419556"/>
                  </a:lnTo>
                  <a:lnTo>
                    <a:pt x="891278" y="413207"/>
                  </a:lnTo>
                  <a:lnTo>
                    <a:pt x="879906" y="407388"/>
                  </a:lnTo>
                  <a:lnTo>
                    <a:pt x="868798" y="401832"/>
                  </a:lnTo>
                  <a:lnTo>
                    <a:pt x="857161" y="396541"/>
                  </a:lnTo>
                  <a:lnTo>
                    <a:pt x="845524" y="391251"/>
                  </a:lnTo>
                  <a:lnTo>
                    <a:pt x="833623" y="386489"/>
                  </a:lnTo>
                  <a:lnTo>
                    <a:pt x="821457" y="381992"/>
                  </a:lnTo>
                  <a:lnTo>
                    <a:pt x="809556" y="377759"/>
                  </a:lnTo>
                  <a:lnTo>
                    <a:pt x="797390" y="373527"/>
                  </a:lnTo>
                  <a:lnTo>
                    <a:pt x="784695" y="369823"/>
                  </a:lnTo>
                  <a:lnTo>
                    <a:pt x="772529" y="366649"/>
                  </a:lnTo>
                  <a:lnTo>
                    <a:pt x="759835" y="363474"/>
                  </a:lnTo>
                  <a:lnTo>
                    <a:pt x="746875" y="360829"/>
                  </a:lnTo>
                  <a:lnTo>
                    <a:pt x="734181" y="358184"/>
                  </a:lnTo>
                  <a:lnTo>
                    <a:pt x="721221" y="356067"/>
                  </a:lnTo>
                  <a:lnTo>
                    <a:pt x="707998" y="354216"/>
                  </a:lnTo>
                  <a:lnTo>
                    <a:pt x="695038" y="352628"/>
                  </a:lnTo>
                  <a:lnTo>
                    <a:pt x="681815" y="351570"/>
                  </a:lnTo>
                  <a:lnTo>
                    <a:pt x="668327" y="350512"/>
                  </a:lnTo>
                  <a:lnTo>
                    <a:pt x="654838" y="350247"/>
                  </a:lnTo>
                  <a:lnTo>
                    <a:pt x="641615" y="349983"/>
                  </a:lnTo>
                  <a:close/>
                  <a:moveTo>
                    <a:pt x="524717" y="0"/>
                  </a:moveTo>
                  <a:lnTo>
                    <a:pt x="757983" y="0"/>
                  </a:lnTo>
                  <a:lnTo>
                    <a:pt x="757983" y="116926"/>
                  </a:lnTo>
                  <a:lnTo>
                    <a:pt x="699799" y="116926"/>
                  </a:lnTo>
                  <a:lnTo>
                    <a:pt x="699799" y="236232"/>
                  </a:lnTo>
                  <a:lnTo>
                    <a:pt x="711171" y="237555"/>
                  </a:lnTo>
                  <a:lnTo>
                    <a:pt x="722544" y="238877"/>
                  </a:lnTo>
                  <a:lnTo>
                    <a:pt x="734181" y="240200"/>
                  </a:lnTo>
                  <a:lnTo>
                    <a:pt x="745289" y="242052"/>
                  </a:lnTo>
                  <a:lnTo>
                    <a:pt x="756661" y="243903"/>
                  </a:lnTo>
                  <a:lnTo>
                    <a:pt x="767504" y="246020"/>
                  </a:lnTo>
                  <a:lnTo>
                    <a:pt x="778877" y="248665"/>
                  </a:lnTo>
                  <a:lnTo>
                    <a:pt x="789985" y="251046"/>
                  </a:lnTo>
                  <a:lnTo>
                    <a:pt x="800828" y="253691"/>
                  </a:lnTo>
                  <a:lnTo>
                    <a:pt x="811672" y="256601"/>
                  </a:lnTo>
                  <a:lnTo>
                    <a:pt x="822515" y="259776"/>
                  </a:lnTo>
                  <a:lnTo>
                    <a:pt x="833359" y="262950"/>
                  </a:lnTo>
                  <a:lnTo>
                    <a:pt x="843673" y="266654"/>
                  </a:lnTo>
                  <a:lnTo>
                    <a:pt x="854516" y="270093"/>
                  </a:lnTo>
                  <a:lnTo>
                    <a:pt x="865095" y="273796"/>
                  </a:lnTo>
                  <a:lnTo>
                    <a:pt x="875145" y="277764"/>
                  </a:lnTo>
                  <a:lnTo>
                    <a:pt x="885724" y="281997"/>
                  </a:lnTo>
                  <a:lnTo>
                    <a:pt x="895774" y="286494"/>
                  </a:lnTo>
                  <a:lnTo>
                    <a:pt x="905824" y="290991"/>
                  </a:lnTo>
                  <a:lnTo>
                    <a:pt x="915874" y="295488"/>
                  </a:lnTo>
                  <a:lnTo>
                    <a:pt x="925924" y="300250"/>
                  </a:lnTo>
                  <a:lnTo>
                    <a:pt x="935445" y="305541"/>
                  </a:lnTo>
                  <a:lnTo>
                    <a:pt x="945495" y="310567"/>
                  </a:lnTo>
                  <a:lnTo>
                    <a:pt x="955016" y="315858"/>
                  </a:lnTo>
                  <a:lnTo>
                    <a:pt x="964537" y="321148"/>
                  </a:lnTo>
                  <a:lnTo>
                    <a:pt x="973794" y="327233"/>
                  </a:lnTo>
                  <a:lnTo>
                    <a:pt x="983315" y="332788"/>
                  </a:lnTo>
                  <a:lnTo>
                    <a:pt x="992307" y="338608"/>
                  </a:lnTo>
                  <a:lnTo>
                    <a:pt x="1001564" y="344957"/>
                  </a:lnTo>
                  <a:lnTo>
                    <a:pt x="1010556" y="351041"/>
                  </a:lnTo>
                  <a:lnTo>
                    <a:pt x="1019548" y="357390"/>
                  </a:lnTo>
                  <a:lnTo>
                    <a:pt x="1028276" y="364268"/>
                  </a:lnTo>
                  <a:lnTo>
                    <a:pt x="1156017" y="236232"/>
                  </a:lnTo>
                  <a:lnTo>
                    <a:pt x="1279791" y="360035"/>
                  </a:lnTo>
                  <a:lnTo>
                    <a:pt x="1152050" y="487807"/>
                  </a:lnTo>
                  <a:lnTo>
                    <a:pt x="1159455" y="498124"/>
                  </a:lnTo>
                  <a:lnTo>
                    <a:pt x="1167125" y="508441"/>
                  </a:lnTo>
                  <a:lnTo>
                    <a:pt x="1174001" y="518758"/>
                  </a:lnTo>
                  <a:lnTo>
                    <a:pt x="1180877" y="529604"/>
                  </a:lnTo>
                  <a:lnTo>
                    <a:pt x="1187754" y="540185"/>
                  </a:lnTo>
                  <a:lnTo>
                    <a:pt x="1194366" y="551031"/>
                  </a:lnTo>
                  <a:lnTo>
                    <a:pt x="1200449" y="561877"/>
                  </a:lnTo>
                  <a:lnTo>
                    <a:pt x="1206796" y="573252"/>
                  </a:lnTo>
                  <a:lnTo>
                    <a:pt x="1212614" y="584627"/>
                  </a:lnTo>
                  <a:lnTo>
                    <a:pt x="1218433" y="596003"/>
                  </a:lnTo>
                  <a:lnTo>
                    <a:pt x="1223987" y="607642"/>
                  </a:lnTo>
                  <a:lnTo>
                    <a:pt x="1229276" y="619017"/>
                  </a:lnTo>
                  <a:lnTo>
                    <a:pt x="1234037" y="630922"/>
                  </a:lnTo>
                  <a:lnTo>
                    <a:pt x="1239062" y="643090"/>
                  </a:lnTo>
                  <a:lnTo>
                    <a:pt x="1243558" y="654730"/>
                  </a:lnTo>
                  <a:lnTo>
                    <a:pt x="1248054" y="667163"/>
                  </a:lnTo>
                  <a:lnTo>
                    <a:pt x="1252021" y="679332"/>
                  </a:lnTo>
                  <a:lnTo>
                    <a:pt x="1255724" y="691501"/>
                  </a:lnTo>
                  <a:lnTo>
                    <a:pt x="1259691" y="704198"/>
                  </a:lnTo>
                  <a:lnTo>
                    <a:pt x="1262864" y="716896"/>
                  </a:lnTo>
                  <a:lnTo>
                    <a:pt x="1266038" y="729329"/>
                  </a:lnTo>
                  <a:lnTo>
                    <a:pt x="1268683" y="742292"/>
                  </a:lnTo>
                  <a:lnTo>
                    <a:pt x="1271328" y="755254"/>
                  </a:lnTo>
                  <a:lnTo>
                    <a:pt x="1273708" y="767952"/>
                  </a:lnTo>
                  <a:lnTo>
                    <a:pt x="1275559" y="781179"/>
                  </a:lnTo>
                  <a:lnTo>
                    <a:pt x="1277675" y="794406"/>
                  </a:lnTo>
                  <a:lnTo>
                    <a:pt x="1279262" y="807632"/>
                  </a:lnTo>
                  <a:lnTo>
                    <a:pt x="1280584" y="820595"/>
                  </a:lnTo>
                  <a:lnTo>
                    <a:pt x="1281378" y="834086"/>
                  </a:lnTo>
                  <a:lnTo>
                    <a:pt x="1282171" y="847842"/>
                  </a:lnTo>
                  <a:lnTo>
                    <a:pt x="1282435" y="861069"/>
                  </a:lnTo>
                  <a:lnTo>
                    <a:pt x="1282700" y="874825"/>
                  </a:lnTo>
                  <a:lnTo>
                    <a:pt x="1282435" y="891226"/>
                  </a:lnTo>
                  <a:lnTo>
                    <a:pt x="1281907" y="907892"/>
                  </a:lnTo>
                  <a:lnTo>
                    <a:pt x="1280849" y="924293"/>
                  </a:lnTo>
                  <a:lnTo>
                    <a:pt x="1279526" y="940430"/>
                  </a:lnTo>
                  <a:lnTo>
                    <a:pt x="1277675" y="956302"/>
                  </a:lnTo>
                  <a:lnTo>
                    <a:pt x="1275030" y="972439"/>
                  </a:lnTo>
                  <a:lnTo>
                    <a:pt x="1272650" y="988311"/>
                  </a:lnTo>
                  <a:lnTo>
                    <a:pt x="1269476" y="1003919"/>
                  </a:lnTo>
                  <a:lnTo>
                    <a:pt x="1266303" y="1019527"/>
                  </a:lnTo>
                  <a:lnTo>
                    <a:pt x="1262600" y="1035134"/>
                  </a:lnTo>
                  <a:lnTo>
                    <a:pt x="1258368" y="1050478"/>
                  </a:lnTo>
                  <a:lnTo>
                    <a:pt x="1253608" y="1065292"/>
                  </a:lnTo>
                  <a:lnTo>
                    <a:pt x="1248847" y="1080370"/>
                  </a:lnTo>
                  <a:lnTo>
                    <a:pt x="1243822" y="1095184"/>
                  </a:lnTo>
                  <a:lnTo>
                    <a:pt x="1238004" y="1109999"/>
                  </a:lnTo>
                  <a:lnTo>
                    <a:pt x="1232185" y="1124284"/>
                  </a:lnTo>
                  <a:lnTo>
                    <a:pt x="1226103" y="1138569"/>
                  </a:lnTo>
                  <a:lnTo>
                    <a:pt x="1219226" y="1152854"/>
                  </a:lnTo>
                  <a:lnTo>
                    <a:pt x="1212350" y="1166874"/>
                  </a:lnTo>
                  <a:lnTo>
                    <a:pt x="1205209" y="1180365"/>
                  </a:lnTo>
                  <a:lnTo>
                    <a:pt x="1197539" y="1193857"/>
                  </a:lnTo>
                  <a:lnTo>
                    <a:pt x="1189869" y="1207348"/>
                  </a:lnTo>
                  <a:lnTo>
                    <a:pt x="1181406" y="1220575"/>
                  </a:lnTo>
                  <a:lnTo>
                    <a:pt x="1173208" y="1233273"/>
                  </a:lnTo>
                  <a:lnTo>
                    <a:pt x="1164480" y="1245971"/>
                  </a:lnTo>
                  <a:lnTo>
                    <a:pt x="1155223" y="1258668"/>
                  </a:lnTo>
                  <a:lnTo>
                    <a:pt x="1145967" y="1270573"/>
                  </a:lnTo>
                  <a:lnTo>
                    <a:pt x="1136181" y="1282741"/>
                  </a:lnTo>
                  <a:lnTo>
                    <a:pt x="1126396" y="1294646"/>
                  </a:lnTo>
                  <a:lnTo>
                    <a:pt x="1116081" y="1306021"/>
                  </a:lnTo>
                  <a:lnTo>
                    <a:pt x="1105502" y="1317396"/>
                  </a:lnTo>
                  <a:lnTo>
                    <a:pt x="1094923" y="1328242"/>
                  </a:lnTo>
                  <a:lnTo>
                    <a:pt x="1083815" y="1339088"/>
                  </a:lnTo>
                  <a:lnTo>
                    <a:pt x="1072707" y="1349669"/>
                  </a:lnTo>
                  <a:lnTo>
                    <a:pt x="1061071" y="1359722"/>
                  </a:lnTo>
                  <a:lnTo>
                    <a:pt x="1049169" y="1369774"/>
                  </a:lnTo>
                  <a:lnTo>
                    <a:pt x="1037268" y="1379297"/>
                  </a:lnTo>
                  <a:lnTo>
                    <a:pt x="1025102" y="1388821"/>
                  </a:lnTo>
                  <a:lnTo>
                    <a:pt x="1012407" y="1397815"/>
                  </a:lnTo>
                  <a:lnTo>
                    <a:pt x="999977" y="1406809"/>
                  </a:lnTo>
                  <a:lnTo>
                    <a:pt x="987018" y="1415010"/>
                  </a:lnTo>
                  <a:lnTo>
                    <a:pt x="973794" y="1423211"/>
                  </a:lnTo>
                  <a:lnTo>
                    <a:pt x="960570" y="1431147"/>
                  </a:lnTo>
                  <a:lnTo>
                    <a:pt x="947082" y="1438554"/>
                  </a:lnTo>
                  <a:lnTo>
                    <a:pt x="933330" y="1445961"/>
                  </a:lnTo>
                  <a:lnTo>
                    <a:pt x="919313" y="1452839"/>
                  </a:lnTo>
                  <a:lnTo>
                    <a:pt x="905295" y="1459452"/>
                  </a:lnTo>
                  <a:lnTo>
                    <a:pt x="891014" y="1465801"/>
                  </a:lnTo>
                  <a:lnTo>
                    <a:pt x="876468" y="1471621"/>
                  </a:lnTo>
                  <a:lnTo>
                    <a:pt x="861657" y="1477176"/>
                  </a:lnTo>
                  <a:lnTo>
                    <a:pt x="847111" y="1482467"/>
                  </a:lnTo>
                  <a:lnTo>
                    <a:pt x="832036" y="1487493"/>
                  </a:lnTo>
                  <a:lnTo>
                    <a:pt x="816961" y="1491726"/>
                  </a:lnTo>
                  <a:lnTo>
                    <a:pt x="801622" y="1495958"/>
                  </a:lnTo>
                  <a:lnTo>
                    <a:pt x="786018" y="1499926"/>
                  </a:lnTo>
                  <a:lnTo>
                    <a:pt x="770678" y="1503101"/>
                  </a:lnTo>
                  <a:lnTo>
                    <a:pt x="755074" y="1506275"/>
                  </a:lnTo>
                  <a:lnTo>
                    <a:pt x="739206" y="1508656"/>
                  </a:lnTo>
                  <a:lnTo>
                    <a:pt x="723073" y="1511037"/>
                  </a:lnTo>
                  <a:lnTo>
                    <a:pt x="706940" y="1512889"/>
                  </a:lnTo>
                  <a:lnTo>
                    <a:pt x="690542" y="1514211"/>
                  </a:lnTo>
                  <a:lnTo>
                    <a:pt x="674409" y="1515270"/>
                  </a:lnTo>
                  <a:lnTo>
                    <a:pt x="658012" y="1515799"/>
                  </a:lnTo>
                  <a:lnTo>
                    <a:pt x="641615" y="1516063"/>
                  </a:lnTo>
                  <a:lnTo>
                    <a:pt x="624953" y="1515799"/>
                  </a:lnTo>
                  <a:lnTo>
                    <a:pt x="608555" y="1515270"/>
                  </a:lnTo>
                  <a:lnTo>
                    <a:pt x="592158" y="1514211"/>
                  </a:lnTo>
                  <a:lnTo>
                    <a:pt x="575761" y="1512889"/>
                  </a:lnTo>
                  <a:lnTo>
                    <a:pt x="559628" y="1511037"/>
                  </a:lnTo>
                  <a:lnTo>
                    <a:pt x="543759" y="1508656"/>
                  </a:lnTo>
                  <a:lnTo>
                    <a:pt x="527891" y="1506275"/>
                  </a:lnTo>
                  <a:lnTo>
                    <a:pt x="512287" y="1503101"/>
                  </a:lnTo>
                  <a:lnTo>
                    <a:pt x="496683" y="1499926"/>
                  </a:lnTo>
                  <a:lnTo>
                    <a:pt x="481079" y="1495958"/>
                  </a:lnTo>
                  <a:lnTo>
                    <a:pt x="465739" y="1491726"/>
                  </a:lnTo>
                  <a:lnTo>
                    <a:pt x="450929" y="1487493"/>
                  </a:lnTo>
                  <a:lnTo>
                    <a:pt x="435854" y="1482467"/>
                  </a:lnTo>
                  <a:lnTo>
                    <a:pt x="421043" y="1477176"/>
                  </a:lnTo>
                  <a:lnTo>
                    <a:pt x="406233" y="1471621"/>
                  </a:lnTo>
                  <a:lnTo>
                    <a:pt x="391687" y="1465801"/>
                  </a:lnTo>
                  <a:lnTo>
                    <a:pt x="377669" y="1459452"/>
                  </a:lnTo>
                  <a:lnTo>
                    <a:pt x="363388" y="1452839"/>
                  </a:lnTo>
                  <a:lnTo>
                    <a:pt x="349371" y="1445961"/>
                  </a:lnTo>
                  <a:lnTo>
                    <a:pt x="335618" y="1438554"/>
                  </a:lnTo>
                  <a:lnTo>
                    <a:pt x="322394" y="1431147"/>
                  </a:lnTo>
                  <a:lnTo>
                    <a:pt x="308906" y="1423211"/>
                  </a:lnTo>
                  <a:lnTo>
                    <a:pt x="295682" y="1415010"/>
                  </a:lnTo>
                  <a:lnTo>
                    <a:pt x="282988" y="1406809"/>
                  </a:lnTo>
                  <a:lnTo>
                    <a:pt x="270293" y="1397815"/>
                  </a:lnTo>
                  <a:lnTo>
                    <a:pt x="257598" y="1388821"/>
                  </a:lnTo>
                  <a:lnTo>
                    <a:pt x="245697" y="1379297"/>
                  </a:lnTo>
                  <a:lnTo>
                    <a:pt x="233531" y="1369774"/>
                  </a:lnTo>
                  <a:lnTo>
                    <a:pt x="221630" y="1359722"/>
                  </a:lnTo>
                  <a:lnTo>
                    <a:pt x="210257" y="1349669"/>
                  </a:lnTo>
                  <a:lnTo>
                    <a:pt x="198885" y="1339088"/>
                  </a:lnTo>
                  <a:lnTo>
                    <a:pt x="188041" y="1328242"/>
                  </a:lnTo>
                  <a:lnTo>
                    <a:pt x="177198" y="1317396"/>
                  </a:lnTo>
                  <a:lnTo>
                    <a:pt x="166619" y="1306021"/>
                  </a:lnTo>
                  <a:lnTo>
                    <a:pt x="156569" y="1294646"/>
                  </a:lnTo>
                  <a:lnTo>
                    <a:pt x="146519" y="1282741"/>
                  </a:lnTo>
                  <a:lnTo>
                    <a:pt x="136998" y="1270573"/>
                  </a:lnTo>
                  <a:lnTo>
                    <a:pt x="127477" y="1258668"/>
                  </a:lnTo>
                  <a:lnTo>
                    <a:pt x="118485" y="1245971"/>
                  </a:lnTo>
                  <a:lnTo>
                    <a:pt x="109493" y="1233273"/>
                  </a:lnTo>
                  <a:lnTo>
                    <a:pt x="101294" y="1220575"/>
                  </a:lnTo>
                  <a:lnTo>
                    <a:pt x="92831" y="1207348"/>
                  </a:lnTo>
                  <a:lnTo>
                    <a:pt x="85161" y="1193857"/>
                  </a:lnTo>
                  <a:lnTo>
                    <a:pt x="77756" y="1180365"/>
                  </a:lnTo>
                  <a:lnTo>
                    <a:pt x="70350" y="1166874"/>
                  </a:lnTo>
                  <a:lnTo>
                    <a:pt x="63474" y="1152854"/>
                  </a:lnTo>
                  <a:lnTo>
                    <a:pt x="56862" y="1138569"/>
                  </a:lnTo>
                  <a:lnTo>
                    <a:pt x="50515" y="1124284"/>
                  </a:lnTo>
                  <a:lnTo>
                    <a:pt x="44696" y="1109999"/>
                  </a:lnTo>
                  <a:lnTo>
                    <a:pt x="39142" y="1095184"/>
                  </a:lnTo>
                  <a:lnTo>
                    <a:pt x="33853" y="1080370"/>
                  </a:lnTo>
                  <a:lnTo>
                    <a:pt x="29092" y="1065292"/>
                  </a:lnTo>
                  <a:lnTo>
                    <a:pt x="24596" y="1050478"/>
                  </a:lnTo>
                  <a:lnTo>
                    <a:pt x="20365" y="1035134"/>
                  </a:lnTo>
                  <a:lnTo>
                    <a:pt x="16398" y="1019527"/>
                  </a:lnTo>
                  <a:lnTo>
                    <a:pt x="13224" y="1003919"/>
                  </a:lnTo>
                  <a:lnTo>
                    <a:pt x="10315" y="988311"/>
                  </a:lnTo>
                  <a:lnTo>
                    <a:pt x="7670" y="972439"/>
                  </a:lnTo>
                  <a:lnTo>
                    <a:pt x="5290" y="956302"/>
                  </a:lnTo>
                  <a:lnTo>
                    <a:pt x="3703" y="940430"/>
                  </a:lnTo>
                  <a:lnTo>
                    <a:pt x="2116" y="924293"/>
                  </a:lnTo>
                  <a:lnTo>
                    <a:pt x="1058" y="907892"/>
                  </a:lnTo>
                  <a:lnTo>
                    <a:pt x="529" y="891226"/>
                  </a:lnTo>
                  <a:lnTo>
                    <a:pt x="0" y="874825"/>
                  </a:lnTo>
                  <a:lnTo>
                    <a:pt x="529" y="858953"/>
                  </a:lnTo>
                  <a:lnTo>
                    <a:pt x="1058" y="843345"/>
                  </a:lnTo>
                  <a:lnTo>
                    <a:pt x="1852" y="828266"/>
                  </a:lnTo>
                  <a:lnTo>
                    <a:pt x="3174" y="812923"/>
                  </a:lnTo>
                  <a:lnTo>
                    <a:pt x="4761" y="797580"/>
                  </a:lnTo>
                  <a:lnTo>
                    <a:pt x="6877" y="782237"/>
                  </a:lnTo>
                  <a:lnTo>
                    <a:pt x="9257" y="767158"/>
                  </a:lnTo>
                  <a:lnTo>
                    <a:pt x="11902" y="752609"/>
                  </a:lnTo>
                  <a:lnTo>
                    <a:pt x="14811" y="737795"/>
                  </a:lnTo>
                  <a:lnTo>
                    <a:pt x="18249" y="722980"/>
                  </a:lnTo>
                  <a:lnTo>
                    <a:pt x="21952" y="708431"/>
                  </a:lnTo>
                  <a:lnTo>
                    <a:pt x="25919" y="693881"/>
                  </a:lnTo>
                  <a:lnTo>
                    <a:pt x="30415" y="679861"/>
                  </a:lnTo>
                  <a:lnTo>
                    <a:pt x="34911" y="665840"/>
                  </a:lnTo>
                  <a:lnTo>
                    <a:pt x="40200" y="651820"/>
                  </a:lnTo>
                  <a:lnTo>
                    <a:pt x="45225" y="637799"/>
                  </a:lnTo>
                  <a:lnTo>
                    <a:pt x="50779" y="624308"/>
                  </a:lnTo>
                  <a:lnTo>
                    <a:pt x="56862" y="610817"/>
                  </a:lnTo>
                  <a:lnTo>
                    <a:pt x="63210" y="597325"/>
                  </a:lnTo>
                  <a:lnTo>
                    <a:pt x="69557" y="584363"/>
                  </a:lnTo>
                  <a:lnTo>
                    <a:pt x="76433" y="571401"/>
                  </a:lnTo>
                  <a:lnTo>
                    <a:pt x="83574" y="558438"/>
                  </a:lnTo>
                  <a:lnTo>
                    <a:pt x="90715" y="546005"/>
                  </a:lnTo>
                  <a:lnTo>
                    <a:pt x="98649" y="533572"/>
                  </a:lnTo>
                  <a:lnTo>
                    <a:pt x="106319" y="521139"/>
                  </a:lnTo>
                  <a:lnTo>
                    <a:pt x="114782" y="509234"/>
                  </a:lnTo>
                  <a:lnTo>
                    <a:pt x="122981" y="497330"/>
                  </a:lnTo>
                  <a:lnTo>
                    <a:pt x="131973" y="485691"/>
                  </a:lnTo>
                  <a:lnTo>
                    <a:pt x="140701" y="474315"/>
                  </a:lnTo>
                  <a:lnTo>
                    <a:pt x="149693" y="462940"/>
                  </a:lnTo>
                  <a:lnTo>
                    <a:pt x="159478" y="451830"/>
                  </a:lnTo>
                  <a:lnTo>
                    <a:pt x="169264" y="441248"/>
                  </a:lnTo>
                  <a:lnTo>
                    <a:pt x="179049" y="430402"/>
                  </a:lnTo>
                  <a:lnTo>
                    <a:pt x="189364" y="420350"/>
                  </a:lnTo>
                  <a:lnTo>
                    <a:pt x="199678" y="410033"/>
                  </a:lnTo>
                  <a:lnTo>
                    <a:pt x="210522" y="400245"/>
                  </a:lnTo>
                  <a:lnTo>
                    <a:pt x="221101" y="390457"/>
                  </a:lnTo>
                  <a:lnTo>
                    <a:pt x="232209" y="381198"/>
                  </a:lnTo>
                  <a:lnTo>
                    <a:pt x="243317" y="371940"/>
                  </a:lnTo>
                  <a:lnTo>
                    <a:pt x="254953" y="363210"/>
                  </a:lnTo>
                  <a:lnTo>
                    <a:pt x="266855" y="354216"/>
                  </a:lnTo>
                  <a:lnTo>
                    <a:pt x="278492" y="346015"/>
                  </a:lnTo>
                  <a:lnTo>
                    <a:pt x="290922" y="337814"/>
                  </a:lnTo>
                  <a:lnTo>
                    <a:pt x="303088" y="330143"/>
                  </a:lnTo>
                  <a:lnTo>
                    <a:pt x="315518" y="322471"/>
                  </a:lnTo>
                  <a:lnTo>
                    <a:pt x="328213" y="315064"/>
                  </a:lnTo>
                  <a:lnTo>
                    <a:pt x="341172" y="308186"/>
                  </a:lnTo>
                  <a:lnTo>
                    <a:pt x="354131" y="301308"/>
                  </a:lnTo>
                  <a:lnTo>
                    <a:pt x="367355" y="294959"/>
                  </a:lnTo>
                  <a:lnTo>
                    <a:pt x="380843" y="288875"/>
                  </a:lnTo>
                  <a:lnTo>
                    <a:pt x="394331" y="282790"/>
                  </a:lnTo>
                  <a:lnTo>
                    <a:pt x="407819" y="277500"/>
                  </a:lnTo>
                  <a:lnTo>
                    <a:pt x="421837" y="272209"/>
                  </a:lnTo>
                  <a:lnTo>
                    <a:pt x="435854" y="267447"/>
                  </a:lnTo>
                  <a:lnTo>
                    <a:pt x="449871" y="262686"/>
                  </a:lnTo>
                  <a:lnTo>
                    <a:pt x="464153" y="258453"/>
                  </a:lnTo>
                  <a:lnTo>
                    <a:pt x="478699" y="254485"/>
                  </a:lnTo>
                  <a:lnTo>
                    <a:pt x="493245" y="251046"/>
                  </a:lnTo>
                  <a:lnTo>
                    <a:pt x="508055" y="247607"/>
                  </a:lnTo>
                  <a:lnTo>
                    <a:pt x="522601" y="244433"/>
                  </a:lnTo>
                  <a:lnTo>
                    <a:pt x="537676" y="242052"/>
                  </a:lnTo>
                  <a:lnTo>
                    <a:pt x="552751" y="239671"/>
                  </a:lnTo>
                  <a:lnTo>
                    <a:pt x="567826" y="237819"/>
                  </a:lnTo>
                  <a:lnTo>
                    <a:pt x="583166" y="236232"/>
                  </a:lnTo>
                  <a:lnTo>
                    <a:pt x="583166" y="116926"/>
                  </a:lnTo>
                  <a:lnTo>
                    <a:pt x="524717" y="116926"/>
                  </a:lnTo>
                  <a:lnTo>
                    <a:pt x="52471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31014" y="3056169"/>
            <a:ext cx="1147006" cy="559567"/>
            <a:chOff x="4531014" y="3056169"/>
            <a:chExt cx="1147006" cy="559567"/>
          </a:xfrm>
        </p:grpSpPr>
        <p:sp>
          <p:nvSpPr>
            <p:cNvPr id="90" name="椭圆 2"/>
            <p:cNvSpPr/>
            <p:nvPr/>
          </p:nvSpPr>
          <p:spPr>
            <a:xfrm>
              <a:off x="4531014" y="3056169"/>
              <a:ext cx="1147006" cy="559567"/>
            </a:xfrm>
            <a:custGeom>
              <a:avLst/>
              <a:gdLst>
                <a:gd name="connsiteX0" fmla="*/ 0 w 2781300"/>
                <a:gd name="connsiteY0" fmla="*/ 981075 h 1962150"/>
                <a:gd name="connsiteX1" fmla="*/ 1390650 w 2781300"/>
                <a:gd name="connsiteY1" fmla="*/ 0 h 1962150"/>
                <a:gd name="connsiteX2" fmla="*/ 2781300 w 2781300"/>
                <a:gd name="connsiteY2" fmla="*/ 981075 h 1962150"/>
                <a:gd name="connsiteX3" fmla="*/ 1390650 w 2781300"/>
                <a:gd name="connsiteY3" fmla="*/ 1962150 h 1962150"/>
                <a:gd name="connsiteX4" fmla="*/ 0 w 2781300"/>
                <a:gd name="connsiteY4" fmla="*/ 981075 h 1962150"/>
                <a:gd name="connsiteX0" fmla="*/ 499 w 2781799"/>
                <a:gd name="connsiteY0" fmla="*/ 885825 h 1866900"/>
                <a:gd name="connsiteX1" fmla="*/ 1276849 w 2781799"/>
                <a:gd name="connsiteY1" fmla="*/ 0 h 1866900"/>
                <a:gd name="connsiteX2" fmla="*/ 2781799 w 2781799"/>
                <a:gd name="connsiteY2" fmla="*/ 885825 h 1866900"/>
                <a:gd name="connsiteX3" fmla="*/ 1391149 w 2781799"/>
                <a:gd name="connsiteY3" fmla="*/ 1866900 h 1866900"/>
                <a:gd name="connsiteX4" fmla="*/ 499 w 2781799"/>
                <a:gd name="connsiteY4" fmla="*/ 885825 h 1866900"/>
                <a:gd name="connsiteX0" fmla="*/ 335 w 2743535"/>
                <a:gd name="connsiteY0" fmla="*/ 715723 h 1869491"/>
                <a:gd name="connsiteX1" fmla="*/ 1238585 w 2743535"/>
                <a:gd name="connsiteY1" fmla="*/ 1348 h 1869491"/>
                <a:gd name="connsiteX2" fmla="*/ 2743535 w 2743535"/>
                <a:gd name="connsiteY2" fmla="*/ 887173 h 1869491"/>
                <a:gd name="connsiteX3" fmla="*/ 1352885 w 2743535"/>
                <a:gd name="connsiteY3" fmla="*/ 1868248 h 1869491"/>
                <a:gd name="connsiteX4" fmla="*/ 335 w 2743535"/>
                <a:gd name="connsiteY4" fmla="*/ 715723 h 1869491"/>
                <a:gd name="connsiteX0" fmla="*/ 340 w 2838790"/>
                <a:gd name="connsiteY0" fmla="*/ 714448 h 1867024"/>
                <a:gd name="connsiteX1" fmla="*/ 1238590 w 2838790"/>
                <a:gd name="connsiteY1" fmla="*/ 73 h 1867024"/>
                <a:gd name="connsiteX2" fmla="*/ 2838790 w 2838790"/>
                <a:gd name="connsiteY2" fmla="*/ 752548 h 1867024"/>
                <a:gd name="connsiteX3" fmla="*/ 1352890 w 2838790"/>
                <a:gd name="connsiteY3" fmla="*/ 1866973 h 1867024"/>
                <a:gd name="connsiteX4" fmla="*/ 340 w 2838790"/>
                <a:gd name="connsiteY4" fmla="*/ 714448 h 1867024"/>
                <a:gd name="connsiteX0" fmla="*/ 340 w 2838790"/>
                <a:gd name="connsiteY0" fmla="*/ 828734 h 1981310"/>
                <a:gd name="connsiteX1" fmla="*/ 1238590 w 2838790"/>
                <a:gd name="connsiteY1" fmla="*/ 59 h 1981310"/>
                <a:gd name="connsiteX2" fmla="*/ 2838790 w 2838790"/>
                <a:gd name="connsiteY2" fmla="*/ 866834 h 1981310"/>
                <a:gd name="connsiteX3" fmla="*/ 1352890 w 2838790"/>
                <a:gd name="connsiteY3" fmla="*/ 1981259 h 1981310"/>
                <a:gd name="connsiteX4" fmla="*/ 340 w 2838790"/>
                <a:gd name="connsiteY4" fmla="*/ 828734 h 1981310"/>
                <a:gd name="connsiteX0" fmla="*/ 472 w 2572222"/>
                <a:gd name="connsiteY0" fmla="*/ 981827 h 1982339"/>
                <a:gd name="connsiteX1" fmla="*/ 972022 w 2572222"/>
                <a:gd name="connsiteY1" fmla="*/ 752 h 1982339"/>
                <a:gd name="connsiteX2" fmla="*/ 2572222 w 2572222"/>
                <a:gd name="connsiteY2" fmla="*/ 867527 h 1982339"/>
                <a:gd name="connsiteX3" fmla="*/ 1086322 w 2572222"/>
                <a:gd name="connsiteY3" fmla="*/ 1981952 h 1982339"/>
                <a:gd name="connsiteX4" fmla="*/ 472 w 2572222"/>
                <a:gd name="connsiteY4" fmla="*/ 981827 h 1982339"/>
                <a:gd name="connsiteX0" fmla="*/ 424 w 2172124"/>
                <a:gd name="connsiteY0" fmla="*/ 981149 h 1981318"/>
                <a:gd name="connsiteX1" fmla="*/ 971974 w 2172124"/>
                <a:gd name="connsiteY1" fmla="*/ 74 h 1981318"/>
                <a:gd name="connsiteX2" fmla="*/ 2172124 w 2172124"/>
                <a:gd name="connsiteY2" fmla="*/ 943049 h 1981318"/>
                <a:gd name="connsiteX3" fmla="*/ 1086274 w 2172124"/>
                <a:gd name="connsiteY3" fmla="*/ 1981274 h 1981318"/>
                <a:gd name="connsiteX4" fmla="*/ 424 w 2172124"/>
                <a:gd name="connsiteY4" fmla="*/ 981149 h 1981318"/>
                <a:gd name="connsiteX0" fmla="*/ 7743 w 2179443"/>
                <a:gd name="connsiteY0" fmla="*/ 981149 h 1771783"/>
                <a:gd name="connsiteX1" fmla="*/ 979293 w 2179443"/>
                <a:gd name="connsiteY1" fmla="*/ 74 h 1771783"/>
                <a:gd name="connsiteX2" fmla="*/ 2179443 w 2179443"/>
                <a:gd name="connsiteY2" fmla="*/ 943049 h 1771783"/>
                <a:gd name="connsiteX3" fmla="*/ 1512693 w 2179443"/>
                <a:gd name="connsiteY3" fmla="*/ 1771724 h 1771783"/>
                <a:gd name="connsiteX4" fmla="*/ 7743 w 2179443"/>
                <a:gd name="connsiteY4" fmla="*/ 981149 h 1771783"/>
                <a:gd name="connsiteX0" fmla="*/ 4344 w 2897279"/>
                <a:gd name="connsiteY0" fmla="*/ 1518734 h 1823557"/>
                <a:gd name="connsiteX1" fmla="*/ 1697129 w 2897279"/>
                <a:gd name="connsiteY1" fmla="*/ 11547 h 1823557"/>
                <a:gd name="connsiteX2" fmla="*/ 2897279 w 2897279"/>
                <a:gd name="connsiteY2" fmla="*/ 954522 h 1823557"/>
                <a:gd name="connsiteX3" fmla="*/ 2230529 w 2897279"/>
                <a:gd name="connsiteY3" fmla="*/ 1783197 h 1823557"/>
                <a:gd name="connsiteX4" fmla="*/ 4344 w 2897279"/>
                <a:gd name="connsiteY4" fmla="*/ 1518734 h 1823557"/>
                <a:gd name="connsiteX0" fmla="*/ 8578 w 2901513"/>
                <a:gd name="connsiteY0" fmla="*/ 1071033 h 1364882"/>
                <a:gd name="connsiteX1" fmla="*/ 1521055 w 2901513"/>
                <a:gd name="connsiteY1" fmla="*/ 44209 h 1364882"/>
                <a:gd name="connsiteX2" fmla="*/ 2901513 w 2901513"/>
                <a:gd name="connsiteY2" fmla="*/ 506821 h 1364882"/>
                <a:gd name="connsiteX3" fmla="*/ 2234763 w 2901513"/>
                <a:gd name="connsiteY3" fmla="*/ 1335496 h 1364882"/>
                <a:gd name="connsiteX4" fmla="*/ 8578 w 2901513"/>
                <a:gd name="connsiteY4" fmla="*/ 1071033 h 1364882"/>
                <a:gd name="connsiteX0" fmla="*/ 9353 w 3533367"/>
                <a:gd name="connsiteY0" fmla="*/ 1034151 h 1312080"/>
                <a:gd name="connsiteX1" fmla="*/ 1521830 w 3533367"/>
                <a:gd name="connsiteY1" fmla="*/ 7327 h 1312080"/>
                <a:gd name="connsiteX2" fmla="*/ 3533368 w 3533367"/>
                <a:gd name="connsiteY2" fmla="*/ 721557 h 1312080"/>
                <a:gd name="connsiteX3" fmla="*/ 2235538 w 3533367"/>
                <a:gd name="connsiteY3" fmla="*/ 1298614 h 1312080"/>
                <a:gd name="connsiteX4" fmla="*/ 9353 w 3533367"/>
                <a:gd name="connsiteY4" fmla="*/ 1034151 h 131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3367" h="1312080">
                  <a:moveTo>
                    <a:pt x="9353" y="1034151"/>
                  </a:moveTo>
                  <a:cubicBezTo>
                    <a:pt x="-109598" y="818937"/>
                    <a:pt x="934494" y="59426"/>
                    <a:pt x="1521830" y="7327"/>
                  </a:cubicBezTo>
                  <a:cubicBezTo>
                    <a:pt x="2109166" y="-44772"/>
                    <a:pt x="3533368" y="179724"/>
                    <a:pt x="3533368" y="721557"/>
                  </a:cubicBezTo>
                  <a:cubicBezTo>
                    <a:pt x="3533368" y="1263390"/>
                    <a:pt x="2822874" y="1246515"/>
                    <a:pt x="2235538" y="1298614"/>
                  </a:cubicBezTo>
                  <a:cubicBezTo>
                    <a:pt x="1648202" y="1350713"/>
                    <a:pt x="128304" y="1249365"/>
                    <a:pt x="9353" y="103415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Freeform 5"/>
            <p:cNvSpPr>
              <a:spLocks noEditPoints="1" noChangeArrowheads="1"/>
            </p:cNvSpPr>
            <p:nvPr/>
          </p:nvSpPr>
          <p:spPr bwMode="auto">
            <a:xfrm>
              <a:off x="4991976" y="3180406"/>
              <a:ext cx="305595" cy="293923"/>
            </a:xfrm>
            <a:custGeom>
              <a:avLst/>
              <a:gdLst>
                <a:gd name="T0" fmla="*/ 982449648 w 200"/>
                <a:gd name="T1" fmla="*/ 0 h 192"/>
                <a:gd name="T2" fmla="*/ 229935024 w 200"/>
                <a:gd name="T3" fmla="*/ 0 h 192"/>
                <a:gd name="T4" fmla="*/ 209031840 w 200"/>
                <a:gd name="T5" fmla="*/ 0 h 192"/>
                <a:gd name="T6" fmla="*/ 167225472 w 200"/>
                <a:gd name="T7" fmla="*/ 0 h 192"/>
                <a:gd name="T8" fmla="*/ 167225472 w 200"/>
                <a:gd name="T9" fmla="*/ 188837268 h 192"/>
                <a:gd name="T10" fmla="*/ 0 w 200"/>
                <a:gd name="T11" fmla="*/ 188837268 h 192"/>
                <a:gd name="T12" fmla="*/ 0 w 200"/>
                <a:gd name="T13" fmla="*/ 251781497 h 192"/>
                <a:gd name="T14" fmla="*/ 0 w 200"/>
                <a:gd name="T15" fmla="*/ 797309600 h 192"/>
                <a:gd name="T16" fmla="*/ 209031840 w 200"/>
                <a:gd name="T17" fmla="*/ 1007128277 h 192"/>
                <a:gd name="T18" fmla="*/ 334450944 w 200"/>
                <a:gd name="T19" fmla="*/ 1007128277 h 192"/>
                <a:gd name="T20" fmla="*/ 710708256 w 200"/>
                <a:gd name="T21" fmla="*/ 1007128277 h 192"/>
                <a:gd name="T22" fmla="*/ 836127360 w 200"/>
                <a:gd name="T23" fmla="*/ 1007128277 h 192"/>
                <a:gd name="T24" fmla="*/ 1045159200 w 200"/>
                <a:gd name="T25" fmla="*/ 797309600 h 192"/>
                <a:gd name="T26" fmla="*/ 1045159200 w 200"/>
                <a:gd name="T27" fmla="*/ 62946519 h 192"/>
                <a:gd name="T28" fmla="*/ 1045159200 w 200"/>
                <a:gd name="T29" fmla="*/ 0 h 192"/>
                <a:gd name="T30" fmla="*/ 982449648 w 200"/>
                <a:gd name="T31" fmla="*/ 0 h 192"/>
                <a:gd name="T32" fmla="*/ 167225472 w 200"/>
                <a:gd name="T33" fmla="*/ 734365371 h 192"/>
                <a:gd name="T34" fmla="*/ 114967512 w 200"/>
                <a:gd name="T35" fmla="*/ 870745679 h 192"/>
                <a:gd name="T36" fmla="*/ 62709552 w 200"/>
                <a:gd name="T37" fmla="*/ 734365371 h 192"/>
                <a:gd name="T38" fmla="*/ 62709552 w 200"/>
                <a:gd name="T39" fmla="*/ 251781497 h 192"/>
                <a:gd name="T40" fmla="*/ 167225472 w 200"/>
                <a:gd name="T41" fmla="*/ 251781497 h 192"/>
                <a:gd name="T42" fmla="*/ 167225472 w 200"/>
                <a:gd name="T43" fmla="*/ 734365371 h 192"/>
                <a:gd name="T44" fmla="*/ 982449648 w 200"/>
                <a:gd name="T45" fmla="*/ 734365371 h 192"/>
                <a:gd name="T46" fmla="*/ 773417808 w 200"/>
                <a:gd name="T47" fmla="*/ 944181758 h 192"/>
                <a:gd name="T48" fmla="*/ 710708256 w 200"/>
                <a:gd name="T49" fmla="*/ 944181758 h 192"/>
                <a:gd name="T50" fmla="*/ 334450944 w 200"/>
                <a:gd name="T51" fmla="*/ 944181758 h 192"/>
                <a:gd name="T52" fmla="*/ 271741392 w 200"/>
                <a:gd name="T53" fmla="*/ 944181758 h 192"/>
                <a:gd name="T54" fmla="*/ 182902860 w 200"/>
                <a:gd name="T55" fmla="*/ 923200348 h 192"/>
                <a:gd name="T56" fmla="*/ 229935024 w 200"/>
                <a:gd name="T57" fmla="*/ 797309600 h 192"/>
                <a:gd name="T58" fmla="*/ 229935024 w 200"/>
                <a:gd name="T59" fmla="*/ 62946519 h 192"/>
                <a:gd name="T60" fmla="*/ 982449648 w 200"/>
                <a:gd name="T61" fmla="*/ 62946519 h 192"/>
                <a:gd name="T62" fmla="*/ 982449648 w 200"/>
                <a:gd name="T63" fmla="*/ 734365371 h 192"/>
                <a:gd name="T64" fmla="*/ 522579600 w 200"/>
                <a:gd name="T65" fmla="*/ 671418851 h 192"/>
                <a:gd name="T66" fmla="*/ 313547760 w 200"/>
                <a:gd name="T67" fmla="*/ 671418851 h 192"/>
                <a:gd name="T68" fmla="*/ 313547760 w 200"/>
                <a:gd name="T69" fmla="*/ 734365371 h 192"/>
                <a:gd name="T70" fmla="*/ 522579600 w 200"/>
                <a:gd name="T71" fmla="*/ 734365371 h 192"/>
                <a:gd name="T72" fmla="*/ 522579600 w 200"/>
                <a:gd name="T73" fmla="*/ 671418851 h 192"/>
                <a:gd name="T74" fmla="*/ 522579600 w 200"/>
                <a:gd name="T75" fmla="*/ 566509513 h 192"/>
                <a:gd name="T76" fmla="*/ 313547760 w 200"/>
                <a:gd name="T77" fmla="*/ 566509513 h 192"/>
                <a:gd name="T78" fmla="*/ 313547760 w 200"/>
                <a:gd name="T79" fmla="*/ 629456032 h 192"/>
                <a:gd name="T80" fmla="*/ 522579600 w 200"/>
                <a:gd name="T81" fmla="*/ 629456032 h 192"/>
                <a:gd name="T82" fmla="*/ 522579600 w 200"/>
                <a:gd name="T83" fmla="*/ 566509513 h 192"/>
                <a:gd name="T84" fmla="*/ 522579600 w 200"/>
                <a:gd name="T85" fmla="*/ 461600174 h 192"/>
                <a:gd name="T86" fmla="*/ 313547760 w 200"/>
                <a:gd name="T87" fmla="*/ 461600174 h 192"/>
                <a:gd name="T88" fmla="*/ 313547760 w 200"/>
                <a:gd name="T89" fmla="*/ 524546693 h 192"/>
                <a:gd name="T90" fmla="*/ 522579600 w 200"/>
                <a:gd name="T91" fmla="*/ 524546693 h 192"/>
                <a:gd name="T92" fmla="*/ 522579600 w 200"/>
                <a:gd name="T93" fmla="*/ 461600174 h 192"/>
                <a:gd name="T94" fmla="*/ 877933728 w 200"/>
                <a:gd name="T95" fmla="*/ 188837268 h 192"/>
                <a:gd name="T96" fmla="*/ 313547760 w 200"/>
                <a:gd name="T97" fmla="*/ 188837268 h 192"/>
                <a:gd name="T98" fmla="*/ 313547760 w 200"/>
                <a:gd name="T99" fmla="*/ 272762906 h 192"/>
                <a:gd name="T100" fmla="*/ 877933728 w 200"/>
                <a:gd name="T101" fmla="*/ 272762906 h 192"/>
                <a:gd name="T102" fmla="*/ 877933728 w 200"/>
                <a:gd name="T103" fmla="*/ 188837268 h 192"/>
                <a:gd name="T104" fmla="*/ 522579600 w 200"/>
                <a:gd name="T105" fmla="*/ 356690835 h 192"/>
                <a:gd name="T106" fmla="*/ 313547760 w 200"/>
                <a:gd name="T107" fmla="*/ 356690835 h 192"/>
                <a:gd name="T108" fmla="*/ 313547760 w 200"/>
                <a:gd name="T109" fmla="*/ 419637355 h 192"/>
                <a:gd name="T110" fmla="*/ 522579600 w 200"/>
                <a:gd name="T111" fmla="*/ 419637355 h 192"/>
                <a:gd name="T112" fmla="*/ 522579600 w 200"/>
                <a:gd name="T113" fmla="*/ 356690835 h 192"/>
                <a:gd name="T114" fmla="*/ 585289152 w 200"/>
                <a:gd name="T115" fmla="*/ 734365371 h 192"/>
                <a:gd name="T116" fmla="*/ 877933728 w 200"/>
                <a:gd name="T117" fmla="*/ 734365371 h 192"/>
                <a:gd name="T118" fmla="*/ 877933728 w 200"/>
                <a:gd name="T119" fmla="*/ 356690835 h 192"/>
                <a:gd name="T120" fmla="*/ 585289152 w 200"/>
                <a:gd name="T121" fmla="*/ 356690835 h 192"/>
                <a:gd name="T122" fmla="*/ 585289152 w 200"/>
                <a:gd name="T123" fmla="*/ 734365371 h 1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00"/>
                <a:gd name="T187" fmla="*/ 0 h 192"/>
                <a:gd name="T188" fmla="*/ 200 w 200"/>
                <a:gd name="T189" fmla="*/ 192 h 1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00" h="192">
                  <a:moveTo>
                    <a:pt x="18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74"/>
                    <a:pt x="17" y="192"/>
                    <a:pt x="40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82" y="192"/>
                    <a:pt x="200" y="174"/>
                    <a:pt x="200" y="152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188" y="0"/>
                  </a:lnTo>
                  <a:close/>
                  <a:moveTo>
                    <a:pt x="32" y="140"/>
                  </a:moveTo>
                  <a:cubicBezTo>
                    <a:pt x="32" y="150"/>
                    <a:pt x="28" y="159"/>
                    <a:pt x="22" y="166"/>
                  </a:cubicBezTo>
                  <a:cubicBezTo>
                    <a:pt x="15" y="159"/>
                    <a:pt x="12" y="150"/>
                    <a:pt x="12" y="140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32" y="140"/>
                  </a:lnTo>
                  <a:close/>
                  <a:moveTo>
                    <a:pt x="188" y="140"/>
                  </a:moveTo>
                  <a:cubicBezTo>
                    <a:pt x="188" y="162"/>
                    <a:pt x="170" y="180"/>
                    <a:pt x="148" y="180"/>
                  </a:cubicBezTo>
                  <a:cubicBezTo>
                    <a:pt x="136" y="180"/>
                    <a:pt x="136" y="180"/>
                    <a:pt x="136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46" y="180"/>
                    <a:pt x="40" y="178"/>
                    <a:pt x="35" y="176"/>
                  </a:cubicBezTo>
                  <a:cubicBezTo>
                    <a:pt x="40" y="169"/>
                    <a:pt x="44" y="161"/>
                    <a:pt x="44" y="15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188" y="12"/>
                    <a:pt x="188" y="12"/>
                    <a:pt x="188" y="12"/>
                  </a:cubicBezTo>
                  <a:lnTo>
                    <a:pt x="188" y="140"/>
                  </a:lnTo>
                  <a:close/>
                  <a:moveTo>
                    <a:pt x="100" y="128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28"/>
                  </a:lnTo>
                  <a:close/>
                  <a:moveTo>
                    <a:pt x="100" y="108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100" y="120"/>
                    <a:pt x="100" y="120"/>
                    <a:pt x="100" y="120"/>
                  </a:cubicBezTo>
                  <a:lnTo>
                    <a:pt x="100" y="108"/>
                  </a:lnTo>
                  <a:close/>
                  <a:moveTo>
                    <a:pt x="100" y="88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88"/>
                  </a:lnTo>
                  <a:close/>
                  <a:moveTo>
                    <a:pt x="168" y="36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168" y="52"/>
                    <a:pt x="168" y="52"/>
                    <a:pt x="168" y="52"/>
                  </a:cubicBezTo>
                  <a:lnTo>
                    <a:pt x="168" y="36"/>
                  </a:lnTo>
                  <a:close/>
                  <a:moveTo>
                    <a:pt x="100" y="6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0" y="68"/>
                  </a:lnTo>
                  <a:close/>
                  <a:moveTo>
                    <a:pt x="112" y="140"/>
                  </a:moveTo>
                  <a:cubicBezTo>
                    <a:pt x="168" y="140"/>
                    <a:pt x="168" y="140"/>
                    <a:pt x="168" y="140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12" y="140"/>
                  </a:lnTo>
                  <a:close/>
                </a:path>
              </a:pathLst>
            </a:custGeom>
            <a:solidFill>
              <a:srgbClr val="34416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1989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6" grpId="0"/>
      <p:bldP spid="87" grpId="0"/>
      <p:bldP spid="88" grpId="0"/>
      <p:bldP spid="89" grpId="0" animBg="1"/>
      <p:bldP spid="92" grpId="0"/>
      <p:bldP spid="93" grpId="0"/>
      <p:bldP spid="94" grpId="0"/>
      <p:bldP spid="95" grpId="0" animBg="1"/>
      <p:bldP spid="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所得荣誉展示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7</a:t>
            </a:fld>
            <a:endParaRPr lang="en-US"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536180" y="1311610"/>
            <a:ext cx="1883367" cy="1296653"/>
          </a:xfrm>
          <a:prstGeom prst="rect">
            <a:avLst/>
          </a:prstGeom>
          <a:ln w="28575">
            <a:solidFill>
              <a:srgbClr val="AE383F"/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2590094" y="1311610"/>
            <a:ext cx="1883367" cy="1296653"/>
          </a:xfrm>
          <a:prstGeom prst="rect">
            <a:avLst/>
          </a:prstGeom>
          <a:ln w="28575">
            <a:solidFill>
              <a:srgbClr val="AE383F"/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4644008" y="1311610"/>
            <a:ext cx="1883367" cy="1296653"/>
          </a:xfrm>
          <a:prstGeom prst="rect">
            <a:avLst/>
          </a:prstGeom>
          <a:ln w="28575">
            <a:solidFill>
              <a:srgbClr val="AE383F"/>
            </a:solidFill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6697922" y="1311610"/>
            <a:ext cx="1883367" cy="1296653"/>
          </a:xfrm>
          <a:prstGeom prst="rect">
            <a:avLst/>
          </a:prstGeom>
          <a:ln w="28575">
            <a:solidFill>
              <a:srgbClr val="AE383F"/>
            </a:solidFill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536180" y="2751261"/>
            <a:ext cx="1883367" cy="1296653"/>
          </a:xfrm>
          <a:prstGeom prst="rect">
            <a:avLst/>
          </a:prstGeom>
          <a:ln w="28575">
            <a:solidFill>
              <a:srgbClr val="AE383F"/>
            </a:solidFill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2590094" y="2751261"/>
            <a:ext cx="1883367" cy="1296653"/>
          </a:xfrm>
          <a:prstGeom prst="rect">
            <a:avLst/>
          </a:prstGeom>
          <a:ln w="28575">
            <a:solidFill>
              <a:srgbClr val="AE383F"/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4644008" y="2751261"/>
            <a:ext cx="1883367" cy="1296653"/>
          </a:xfrm>
          <a:prstGeom prst="rect">
            <a:avLst/>
          </a:prstGeom>
          <a:ln w="28575">
            <a:solidFill>
              <a:srgbClr val="AE383F"/>
            </a:solidFill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6697922" y="2751261"/>
            <a:ext cx="1883367" cy="1296653"/>
          </a:xfrm>
          <a:prstGeom prst="rect">
            <a:avLst/>
          </a:prstGeom>
          <a:ln w="28575">
            <a:solidFill>
              <a:srgbClr val="AE383F"/>
            </a:solidFill>
          </a:ln>
        </p:spPr>
      </p:pic>
    </p:spTree>
    <p:extLst>
      <p:ext uri="{BB962C8B-B14F-4D97-AF65-F5344CB8AC3E}">
        <p14:creationId xmlns:p14="http://schemas.microsoft.com/office/powerpoint/2010/main" val="28598351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自我认知评价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 smtClean="0"/>
              <a:pPr algn="ctr"/>
              <a:t>8</a:t>
            </a:fld>
            <a:endParaRPr lang="en-US" dirty="0"/>
          </a:p>
        </p:txBody>
      </p:sp>
      <p:pic>
        <p:nvPicPr>
          <p:cNvPr id="9" name="図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372" y="1159249"/>
            <a:ext cx="935612" cy="2952432"/>
          </a:xfrm>
          <a:prstGeom prst="rect">
            <a:avLst/>
          </a:prstGeom>
          <a:effectLst/>
        </p:spPr>
      </p:pic>
      <p:pic>
        <p:nvPicPr>
          <p:cNvPr id="10" name="図 3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12" y="1557381"/>
            <a:ext cx="865933" cy="2554300"/>
          </a:xfrm>
          <a:prstGeom prst="rect">
            <a:avLst/>
          </a:prstGeom>
          <a:effectLst/>
        </p:spPr>
      </p:pic>
      <p:grpSp>
        <p:nvGrpSpPr>
          <p:cNvPr id="7" name="组合 6"/>
          <p:cNvGrpSpPr/>
          <p:nvPr/>
        </p:nvGrpSpPr>
        <p:grpSpPr>
          <a:xfrm>
            <a:off x="5773241" y="1906023"/>
            <a:ext cx="2844315" cy="1853859"/>
            <a:chOff x="5773241" y="1906023"/>
            <a:chExt cx="2844315" cy="1853859"/>
          </a:xfrm>
        </p:grpSpPr>
        <p:sp>
          <p:nvSpPr>
            <p:cNvPr id="28" name="矩形 27"/>
            <p:cNvSpPr/>
            <p:nvPr/>
          </p:nvSpPr>
          <p:spPr>
            <a:xfrm>
              <a:off x="5773241" y="1906023"/>
              <a:ext cx="2844315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本人性格热情开朗，待人友好为人诚实谦虚，工作勤奋认真负责，能吃苦耐劳尽职尽责有耐心。具有亲和力，平易近人善于与人沟通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5773241" y="2855019"/>
              <a:ext cx="2844315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本人性格热情开朗，待人友好为人诚实谦虚，工作勤奋认真负责，能吃苦耐劳尽职尽责有耐心。具有亲和力，平易近人善于与人沟通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8465" y="1906023"/>
            <a:ext cx="2844315" cy="1853859"/>
            <a:chOff x="468465" y="1906023"/>
            <a:chExt cx="2844315" cy="1853859"/>
          </a:xfrm>
        </p:grpSpPr>
        <p:sp>
          <p:nvSpPr>
            <p:cNvPr id="30" name="矩形 29"/>
            <p:cNvSpPr/>
            <p:nvPr/>
          </p:nvSpPr>
          <p:spPr>
            <a:xfrm>
              <a:off x="468465" y="1906023"/>
              <a:ext cx="2844315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本人性格热情开朗，待人友好为人诚实谦虚，工作勤奋认真负责，能吃苦耐劳尽职尽责有耐心。具有亲和力，平易近人善于与人沟通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468465" y="2855019"/>
              <a:ext cx="2844315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本人性格热情开朗，待人友好为人诚实谦虚，工作勤奋认真负责，能吃苦耐劳尽职尽责有耐心。具有亲和力，平易近人善于与人沟通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553" y="1395502"/>
            <a:ext cx="3240359" cy="405524"/>
            <a:chOff x="539553" y="1395502"/>
            <a:chExt cx="3240359" cy="405524"/>
          </a:xfrm>
        </p:grpSpPr>
        <p:sp>
          <p:nvSpPr>
            <p:cNvPr id="32" name="Oval 24"/>
            <p:cNvSpPr>
              <a:spLocks noChangeArrowheads="1"/>
            </p:cNvSpPr>
            <p:nvPr/>
          </p:nvSpPr>
          <p:spPr bwMode="auto">
            <a:xfrm>
              <a:off x="539553" y="1395502"/>
              <a:ext cx="405524" cy="405524"/>
            </a:xfrm>
            <a:prstGeom prst="ellipse">
              <a:avLst/>
            </a:prstGeom>
            <a:solidFill>
              <a:srgbClr val="AE38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50812" y="1501562"/>
              <a:ext cx="187165" cy="188204"/>
              <a:chOff x="4534067" y="2403476"/>
              <a:chExt cx="285750" cy="287337"/>
            </a:xfrm>
            <a:solidFill>
              <a:schemeClr val="bg1"/>
            </a:solidFill>
          </p:grpSpPr>
          <p:sp>
            <p:nvSpPr>
              <p:cNvPr id="34" name="Freeform 38"/>
              <p:cNvSpPr>
                <a:spLocks noEditPoints="1"/>
              </p:cNvSpPr>
              <p:nvPr/>
            </p:nvSpPr>
            <p:spPr bwMode="auto">
              <a:xfrm>
                <a:off x="4534067" y="2403476"/>
                <a:ext cx="285750" cy="287337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9 w 148"/>
                  <a:gd name="T11" fmla="*/ 138 h 148"/>
                  <a:gd name="T12" fmla="*/ 77 w 148"/>
                  <a:gd name="T13" fmla="*/ 128 h 148"/>
                  <a:gd name="T14" fmla="*/ 74 w 148"/>
                  <a:gd name="T15" fmla="*/ 116 h 148"/>
                  <a:gd name="T16" fmla="*/ 71 w 148"/>
                  <a:gd name="T17" fmla="*/ 128 h 148"/>
                  <a:gd name="T18" fmla="*/ 69 w 148"/>
                  <a:gd name="T19" fmla="*/ 138 h 148"/>
                  <a:gd name="T20" fmla="*/ 9 w 148"/>
                  <a:gd name="T21" fmla="*/ 79 h 148"/>
                  <a:gd name="T22" fmla="*/ 20 w 148"/>
                  <a:gd name="T23" fmla="*/ 76 h 148"/>
                  <a:gd name="T24" fmla="*/ 32 w 148"/>
                  <a:gd name="T25" fmla="*/ 74 h 148"/>
                  <a:gd name="T26" fmla="*/ 20 w 148"/>
                  <a:gd name="T27" fmla="*/ 71 h 148"/>
                  <a:gd name="T28" fmla="*/ 9 w 148"/>
                  <a:gd name="T29" fmla="*/ 68 h 148"/>
                  <a:gd name="T30" fmla="*/ 69 w 148"/>
                  <a:gd name="T31" fmla="*/ 9 h 148"/>
                  <a:gd name="T32" fmla="*/ 71 w 148"/>
                  <a:gd name="T33" fmla="*/ 19 h 148"/>
                  <a:gd name="T34" fmla="*/ 74 w 148"/>
                  <a:gd name="T35" fmla="*/ 32 h 148"/>
                  <a:gd name="T36" fmla="*/ 77 w 148"/>
                  <a:gd name="T37" fmla="*/ 19 h 148"/>
                  <a:gd name="T38" fmla="*/ 79 w 148"/>
                  <a:gd name="T39" fmla="*/ 9 h 148"/>
                  <a:gd name="T40" fmla="*/ 139 w 148"/>
                  <a:gd name="T41" fmla="*/ 69 h 148"/>
                  <a:gd name="T42" fmla="*/ 128 w 148"/>
                  <a:gd name="T43" fmla="*/ 71 h 148"/>
                  <a:gd name="T44" fmla="*/ 116 w 148"/>
                  <a:gd name="T45" fmla="*/ 74 h 148"/>
                  <a:gd name="T46" fmla="*/ 128 w 148"/>
                  <a:gd name="T47" fmla="*/ 76 h 148"/>
                  <a:gd name="T48" fmla="*/ 139 w 148"/>
                  <a:gd name="T49" fmla="*/ 79 h 148"/>
                  <a:gd name="T50" fmla="*/ 79 w 148"/>
                  <a:gd name="T51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9" y="138"/>
                    </a:moveTo>
                    <a:cubicBezTo>
                      <a:pt x="77" y="128"/>
                      <a:pt x="77" y="128"/>
                      <a:pt x="77" y="12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7" y="136"/>
                      <a:pt x="12" y="110"/>
                      <a:pt x="9" y="79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2" y="37"/>
                      <a:pt x="37" y="12"/>
                      <a:pt x="69" y="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111" y="12"/>
                      <a:pt x="136" y="37"/>
                      <a:pt x="139" y="69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36" y="111"/>
                      <a:pt x="111" y="136"/>
                      <a:pt x="7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4607092" y="2482851"/>
                <a:ext cx="155575" cy="93662"/>
              </a:xfrm>
              <a:custGeom>
                <a:avLst/>
                <a:gdLst>
                  <a:gd name="T0" fmla="*/ 0 w 98"/>
                  <a:gd name="T1" fmla="*/ 20 h 59"/>
                  <a:gd name="T2" fmla="*/ 40 w 98"/>
                  <a:gd name="T3" fmla="*/ 59 h 59"/>
                  <a:gd name="T4" fmla="*/ 98 w 98"/>
                  <a:gd name="T5" fmla="*/ 0 h 59"/>
                  <a:gd name="T6" fmla="*/ 42 w 98"/>
                  <a:gd name="T7" fmla="*/ 43 h 59"/>
                  <a:gd name="T8" fmla="*/ 0 w 98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9">
                    <a:moveTo>
                      <a:pt x="0" y="20"/>
                    </a:moveTo>
                    <a:lnTo>
                      <a:pt x="40" y="59"/>
                    </a:lnTo>
                    <a:lnTo>
                      <a:pt x="98" y="0"/>
                    </a:lnTo>
                    <a:lnTo>
                      <a:pt x="42" y="43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935597" y="1430822"/>
              <a:ext cx="2844315" cy="3289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1" dirty="0">
                  <a:solidFill>
                    <a:srgbClr val="AE38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60132" y="1395502"/>
            <a:ext cx="3240359" cy="405524"/>
            <a:chOff x="5760132" y="1395502"/>
            <a:chExt cx="3240359" cy="405524"/>
          </a:xfrm>
        </p:grpSpPr>
        <p:sp>
          <p:nvSpPr>
            <p:cNvPr id="37" name="Oval 24"/>
            <p:cNvSpPr>
              <a:spLocks noChangeArrowheads="1"/>
            </p:cNvSpPr>
            <p:nvPr/>
          </p:nvSpPr>
          <p:spPr bwMode="auto">
            <a:xfrm>
              <a:off x="5760132" y="1395502"/>
              <a:ext cx="405524" cy="405524"/>
            </a:xfrm>
            <a:prstGeom prst="ellipse">
              <a:avLst/>
            </a:prstGeom>
            <a:solidFill>
              <a:srgbClr val="15519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871391" y="1501562"/>
              <a:ext cx="187165" cy="188204"/>
              <a:chOff x="4534067" y="2403476"/>
              <a:chExt cx="285750" cy="287337"/>
            </a:xfrm>
            <a:solidFill>
              <a:schemeClr val="bg1"/>
            </a:solidFill>
          </p:grpSpPr>
          <p:sp>
            <p:nvSpPr>
              <p:cNvPr id="39" name="Freeform 38"/>
              <p:cNvSpPr>
                <a:spLocks noEditPoints="1"/>
              </p:cNvSpPr>
              <p:nvPr/>
            </p:nvSpPr>
            <p:spPr bwMode="auto">
              <a:xfrm>
                <a:off x="4534067" y="2403476"/>
                <a:ext cx="285750" cy="287337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9 w 148"/>
                  <a:gd name="T11" fmla="*/ 138 h 148"/>
                  <a:gd name="T12" fmla="*/ 77 w 148"/>
                  <a:gd name="T13" fmla="*/ 128 h 148"/>
                  <a:gd name="T14" fmla="*/ 74 w 148"/>
                  <a:gd name="T15" fmla="*/ 116 h 148"/>
                  <a:gd name="T16" fmla="*/ 71 w 148"/>
                  <a:gd name="T17" fmla="*/ 128 h 148"/>
                  <a:gd name="T18" fmla="*/ 69 w 148"/>
                  <a:gd name="T19" fmla="*/ 138 h 148"/>
                  <a:gd name="T20" fmla="*/ 9 w 148"/>
                  <a:gd name="T21" fmla="*/ 79 h 148"/>
                  <a:gd name="T22" fmla="*/ 20 w 148"/>
                  <a:gd name="T23" fmla="*/ 76 h 148"/>
                  <a:gd name="T24" fmla="*/ 32 w 148"/>
                  <a:gd name="T25" fmla="*/ 74 h 148"/>
                  <a:gd name="T26" fmla="*/ 20 w 148"/>
                  <a:gd name="T27" fmla="*/ 71 h 148"/>
                  <a:gd name="T28" fmla="*/ 9 w 148"/>
                  <a:gd name="T29" fmla="*/ 68 h 148"/>
                  <a:gd name="T30" fmla="*/ 69 w 148"/>
                  <a:gd name="T31" fmla="*/ 9 h 148"/>
                  <a:gd name="T32" fmla="*/ 71 w 148"/>
                  <a:gd name="T33" fmla="*/ 19 h 148"/>
                  <a:gd name="T34" fmla="*/ 74 w 148"/>
                  <a:gd name="T35" fmla="*/ 32 h 148"/>
                  <a:gd name="T36" fmla="*/ 77 w 148"/>
                  <a:gd name="T37" fmla="*/ 19 h 148"/>
                  <a:gd name="T38" fmla="*/ 79 w 148"/>
                  <a:gd name="T39" fmla="*/ 9 h 148"/>
                  <a:gd name="T40" fmla="*/ 139 w 148"/>
                  <a:gd name="T41" fmla="*/ 69 h 148"/>
                  <a:gd name="T42" fmla="*/ 128 w 148"/>
                  <a:gd name="T43" fmla="*/ 71 h 148"/>
                  <a:gd name="T44" fmla="*/ 116 w 148"/>
                  <a:gd name="T45" fmla="*/ 74 h 148"/>
                  <a:gd name="T46" fmla="*/ 128 w 148"/>
                  <a:gd name="T47" fmla="*/ 76 h 148"/>
                  <a:gd name="T48" fmla="*/ 139 w 148"/>
                  <a:gd name="T49" fmla="*/ 79 h 148"/>
                  <a:gd name="T50" fmla="*/ 79 w 148"/>
                  <a:gd name="T51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9" y="138"/>
                    </a:moveTo>
                    <a:cubicBezTo>
                      <a:pt x="77" y="128"/>
                      <a:pt x="77" y="128"/>
                      <a:pt x="77" y="12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7" y="136"/>
                      <a:pt x="12" y="110"/>
                      <a:pt x="9" y="79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2" y="37"/>
                      <a:pt x="37" y="12"/>
                      <a:pt x="69" y="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111" y="12"/>
                      <a:pt x="136" y="37"/>
                      <a:pt x="139" y="69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36" y="111"/>
                      <a:pt x="111" y="136"/>
                      <a:pt x="7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4607092" y="2482851"/>
                <a:ext cx="155575" cy="93662"/>
              </a:xfrm>
              <a:custGeom>
                <a:avLst/>
                <a:gdLst>
                  <a:gd name="T0" fmla="*/ 0 w 98"/>
                  <a:gd name="T1" fmla="*/ 20 h 59"/>
                  <a:gd name="T2" fmla="*/ 40 w 98"/>
                  <a:gd name="T3" fmla="*/ 59 h 59"/>
                  <a:gd name="T4" fmla="*/ 98 w 98"/>
                  <a:gd name="T5" fmla="*/ 0 h 59"/>
                  <a:gd name="T6" fmla="*/ 42 w 98"/>
                  <a:gd name="T7" fmla="*/ 43 h 59"/>
                  <a:gd name="T8" fmla="*/ 0 w 98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9">
                    <a:moveTo>
                      <a:pt x="0" y="20"/>
                    </a:moveTo>
                    <a:lnTo>
                      <a:pt x="40" y="59"/>
                    </a:lnTo>
                    <a:lnTo>
                      <a:pt x="98" y="0"/>
                    </a:lnTo>
                    <a:lnTo>
                      <a:pt x="42" y="43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6156176" y="1430822"/>
              <a:ext cx="2844315" cy="3289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1" dirty="0">
                  <a:solidFill>
                    <a:srgbClr val="1551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本人性格热情开朗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6138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自我认知评价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A4E786F-588D-4932-A7B2-AE3451FA4ACA}" type="slidenum">
              <a:rPr lang="en-US" altLang="zh-CN">
                <a:solidFill>
                  <a:prstClr val="white"/>
                </a:solidFill>
              </a:rPr>
              <a:pPr algn="ctr"/>
              <a:t>9</a:t>
            </a:fld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03648" y="1269111"/>
            <a:ext cx="6336704" cy="2726803"/>
            <a:chOff x="3409223" y="1344567"/>
            <a:chExt cx="5122384" cy="2204258"/>
          </a:xfrm>
        </p:grpSpPr>
        <p:grpSp>
          <p:nvGrpSpPr>
            <p:cNvPr id="21" name="Group 40"/>
            <p:cNvGrpSpPr/>
            <p:nvPr/>
          </p:nvGrpSpPr>
          <p:grpSpPr>
            <a:xfrm>
              <a:off x="6798440" y="1344567"/>
              <a:ext cx="1733167" cy="2204258"/>
              <a:chOff x="6798440" y="1344567"/>
              <a:chExt cx="1733167" cy="2204258"/>
            </a:xfrm>
          </p:grpSpPr>
          <p:grpSp>
            <p:nvGrpSpPr>
              <p:cNvPr id="60" name="Group 18"/>
              <p:cNvGrpSpPr/>
              <p:nvPr/>
            </p:nvGrpSpPr>
            <p:grpSpPr>
              <a:xfrm>
                <a:off x="6798440" y="1344567"/>
                <a:ext cx="1733167" cy="1848865"/>
                <a:chOff x="4338638" y="2257425"/>
                <a:chExt cx="2605088" cy="3651250"/>
              </a:xfrm>
            </p:grpSpPr>
            <p:sp>
              <p:nvSpPr>
                <p:cNvPr id="63" name="Freeform 9"/>
                <p:cNvSpPr>
                  <a:spLocks/>
                </p:cNvSpPr>
                <p:nvPr/>
              </p:nvSpPr>
              <p:spPr bwMode="auto">
                <a:xfrm>
                  <a:off x="4338638" y="2257425"/>
                  <a:ext cx="1303338" cy="3651250"/>
                </a:xfrm>
                <a:custGeom>
                  <a:avLst/>
                  <a:gdLst>
                    <a:gd name="T0" fmla="*/ 333 w 347"/>
                    <a:gd name="T1" fmla="*/ 75 h 971"/>
                    <a:gd name="T2" fmla="*/ 0 w 347"/>
                    <a:gd name="T3" fmla="*/ 971 h 971"/>
                    <a:gd name="T4" fmla="*/ 347 w 347"/>
                    <a:gd name="T5" fmla="*/ 971 h 971"/>
                    <a:gd name="T6" fmla="*/ 347 w 347"/>
                    <a:gd name="T7" fmla="*/ 0 h 971"/>
                    <a:gd name="T8" fmla="*/ 333 w 347"/>
                    <a:gd name="T9" fmla="*/ 75 h 9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7" h="971">
                      <a:moveTo>
                        <a:pt x="333" y="75"/>
                      </a:moveTo>
                      <a:cubicBezTo>
                        <a:pt x="242" y="750"/>
                        <a:pt x="0" y="971"/>
                        <a:pt x="0" y="971"/>
                      </a:cubicBezTo>
                      <a:cubicBezTo>
                        <a:pt x="347" y="971"/>
                        <a:pt x="347" y="971"/>
                        <a:pt x="347" y="971"/>
                      </a:cubicBezTo>
                      <a:cubicBezTo>
                        <a:pt x="347" y="0"/>
                        <a:pt x="347" y="0"/>
                        <a:pt x="347" y="0"/>
                      </a:cubicBezTo>
                      <a:cubicBezTo>
                        <a:pt x="345" y="0"/>
                        <a:pt x="339" y="33"/>
                        <a:pt x="333" y="75"/>
                      </a:cubicBezTo>
                      <a:close/>
                    </a:path>
                  </a:pathLst>
                </a:custGeom>
                <a:solidFill>
                  <a:srgbClr val="AE383F">
                    <a:alpha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aleway Light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10"/>
                <p:cNvSpPr>
                  <a:spLocks/>
                </p:cNvSpPr>
                <p:nvPr/>
              </p:nvSpPr>
              <p:spPr bwMode="auto">
                <a:xfrm>
                  <a:off x="5641976" y="2257425"/>
                  <a:ext cx="1301750" cy="3651250"/>
                </a:xfrm>
                <a:custGeom>
                  <a:avLst/>
                  <a:gdLst>
                    <a:gd name="T0" fmla="*/ 15 w 347"/>
                    <a:gd name="T1" fmla="*/ 75 h 971"/>
                    <a:gd name="T2" fmla="*/ 0 w 347"/>
                    <a:gd name="T3" fmla="*/ 0 h 971"/>
                    <a:gd name="T4" fmla="*/ 0 w 347"/>
                    <a:gd name="T5" fmla="*/ 971 h 971"/>
                    <a:gd name="T6" fmla="*/ 347 w 347"/>
                    <a:gd name="T7" fmla="*/ 971 h 971"/>
                    <a:gd name="T8" fmla="*/ 15 w 347"/>
                    <a:gd name="T9" fmla="*/ 75 h 9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7" h="971">
                      <a:moveTo>
                        <a:pt x="15" y="75"/>
                      </a:moveTo>
                      <a:cubicBezTo>
                        <a:pt x="9" y="33"/>
                        <a:pt x="3" y="0"/>
                        <a:pt x="0" y="0"/>
                      </a:cubicBezTo>
                      <a:cubicBezTo>
                        <a:pt x="0" y="971"/>
                        <a:pt x="0" y="971"/>
                        <a:pt x="0" y="971"/>
                      </a:cubicBezTo>
                      <a:cubicBezTo>
                        <a:pt x="347" y="971"/>
                        <a:pt x="347" y="971"/>
                        <a:pt x="347" y="971"/>
                      </a:cubicBezTo>
                      <a:cubicBezTo>
                        <a:pt x="347" y="971"/>
                        <a:pt x="105" y="750"/>
                        <a:pt x="15" y="75"/>
                      </a:cubicBezTo>
                      <a:close/>
                    </a:path>
                  </a:pathLst>
                </a:custGeom>
                <a:solidFill>
                  <a:srgbClr val="AE383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aleway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1" name="TextBox 27"/>
              <p:cNvSpPr txBox="1"/>
              <p:nvPr/>
            </p:nvSpPr>
            <p:spPr>
              <a:xfrm>
                <a:off x="7045896" y="1350924"/>
                <a:ext cx="467735" cy="248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Source Sans Pro" pitchFamily="34" charset="0"/>
                    <a:ea typeface="+mn-ea"/>
                    <a:cs typeface="Raleway Light"/>
                  </a:rPr>
                  <a:t>90%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Source Sans Pro" pitchFamily="34" charset="0"/>
                  <a:ea typeface="+mn-ea"/>
                  <a:cs typeface="Raleway Light"/>
                </a:endParaRPr>
              </a:p>
            </p:txBody>
          </p:sp>
          <p:sp>
            <p:nvSpPr>
              <p:cNvPr id="62" name="TextBox 34"/>
              <p:cNvSpPr txBox="1"/>
              <p:nvPr/>
            </p:nvSpPr>
            <p:spPr>
              <a:xfrm>
                <a:off x="7333600" y="3215437"/>
                <a:ext cx="663904" cy="333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Source Sans Pro" pitchFamily="34" charset="0"/>
                    <a:ea typeface="+mn-ea"/>
                    <a:cs typeface="Raleway Light"/>
                  </a:rPr>
                  <a:t>2018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 pitchFamily="34" charset="0"/>
                  <a:ea typeface="+mn-ea"/>
                  <a:cs typeface="Raleway Light"/>
                </a:endParaRPr>
              </a:p>
            </p:txBody>
          </p:sp>
        </p:grpSp>
        <p:grpSp>
          <p:nvGrpSpPr>
            <p:cNvPr id="22" name="Group 33"/>
            <p:cNvGrpSpPr/>
            <p:nvPr/>
          </p:nvGrpSpPr>
          <p:grpSpPr>
            <a:xfrm>
              <a:off x="5946774" y="1556862"/>
              <a:ext cx="1736337" cy="1991963"/>
              <a:chOff x="5946774" y="1556862"/>
              <a:chExt cx="1736337" cy="1991963"/>
            </a:xfrm>
          </p:grpSpPr>
          <p:grpSp>
            <p:nvGrpSpPr>
              <p:cNvPr id="55" name="Group 15"/>
              <p:cNvGrpSpPr/>
              <p:nvPr/>
            </p:nvGrpSpPr>
            <p:grpSpPr>
              <a:xfrm>
                <a:off x="5946774" y="1568450"/>
                <a:ext cx="1736337" cy="1624855"/>
                <a:chOff x="3024188" y="3378200"/>
                <a:chExt cx="2609852" cy="2530475"/>
              </a:xfrm>
            </p:grpSpPr>
            <p:sp>
              <p:nvSpPr>
                <p:cNvPr id="58" name="Freeform 7"/>
                <p:cNvSpPr>
                  <a:spLocks/>
                </p:cNvSpPr>
                <p:nvPr/>
              </p:nvSpPr>
              <p:spPr bwMode="auto">
                <a:xfrm>
                  <a:off x="3024188" y="3378200"/>
                  <a:ext cx="1306513" cy="2530475"/>
                </a:xfrm>
                <a:custGeom>
                  <a:avLst/>
                  <a:gdLst>
                    <a:gd name="T0" fmla="*/ 334 w 348"/>
                    <a:gd name="T1" fmla="*/ 52 h 673"/>
                    <a:gd name="T2" fmla="*/ 0 w 348"/>
                    <a:gd name="T3" fmla="*/ 673 h 673"/>
                    <a:gd name="T4" fmla="*/ 348 w 348"/>
                    <a:gd name="T5" fmla="*/ 673 h 673"/>
                    <a:gd name="T6" fmla="*/ 348 w 348"/>
                    <a:gd name="T7" fmla="*/ 0 h 673"/>
                    <a:gd name="T8" fmla="*/ 334 w 348"/>
                    <a:gd name="T9" fmla="*/ 52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8" h="673">
                      <a:moveTo>
                        <a:pt x="334" y="52"/>
                      </a:moveTo>
                      <a:cubicBezTo>
                        <a:pt x="243" y="520"/>
                        <a:pt x="0" y="673"/>
                        <a:pt x="0" y="673"/>
                      </a:cubicBezTo>
                      <a:cubicBezTo>
                        <a:pt x="348" y="673"/>
                        <a:pt x="348" y="673"/>
                        <a:pt x="348" y="673"/>
                      </a:cubicBezTo>
                      <a:cubicBezTo>
                        <a:pt x="348" y="0"/>
                        <a:pt x="348" y="0"/>
                        <a:pt x="348" y="0"/>
                      </a:cubicBezTo>
                      <a:cubicBezTo>
                        <a:pt x="345" y="0"/>
                        <a:pt x="339" y="24"/>
                        <a:pt x="334" y="52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  <a:alpha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aleway Light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 8"/>
                <p:cNvSpPr>
                  <a:spLocks/>
                </p:cNvSpPr>
                <p:nvPr/>
              </p:nvSpPr>
              <p:spPr bwMode="auto">
                <a:xfrm>
                  <a:off x="4330702" y="3378200"/>
                  <a:ext cx="1303338" cy="2530475"/>
                </a:xfrm>
                <a:custGeom>
                  <a:avLst/>
                  <a:gdLst>
                    <a:gd name="T0" fmla="*/ 14 w 347"/>
                    <a:gd name="T1" fmla="*/ 52 h 673"/>
                    <a:gd name="T2" fmla="*/ 0 w 347"/>
                    <a:gd name="T3" fmla="*/ 0 h 673"/>
                    <a:gd name="T4" fmla="*/ 0 w 347"/>
                    <a:gd name="T5" fmla="*/ 673 h 673"/>
                    <a:gd name="T6" fmla="*/ 347 w 347"/>
                    <a:gd name="T7" fmla="*/ 673 h 673"/>
                    <a:gd name="T8" fmla="*/ 14 w 347"/>
                    <a:gd name="T9" fmla="*/ 52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7" h="673">
                      <a:moveTo>
                        <a:pt x="14" y="52"/>
                      </a:moveTo>
                      <a:cubicBezTo>
                        <a:pt x="9" y="24"/>
                        <a:pt x="3" y="0"/>
                        <a:pt x="0" y="0"/>
                      </a:cubicBez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347" y="673"/>
                        <a:pt x="347" y="673"/>
                        <a:pt x="347" y="673"/>
                      </a:cubicBezTo>
                      <a:cubicBezTo>
                        <a:pt x="347" y="673"/>
                        <a:pt x="105" y="520"/>
                        <a:pt x="14" y="52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aleway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6" name="TextBox 28"/>
              <p:cNvSpPr txBox="1"/>
              <p:nvPr/>
            </p:nvSpPr>
            <p:spPr>
              <a:xfrm>
                <a:off x="6214154" y="1556862"/>
                <a:ext cx="467735" cy="248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Source Sans Pro" pitchFamily="34" charset="0"/>
                    <a:ea typeface="+mn-ea"/>
                    <a:cs typeface="Raleway Light"/>
                  </a:rPr>
                  <a:t>80%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Source Sans Pro" pitchFamily="34" charset="0"/>
                  <a:ea typeface="+mn-ea"/>
                  <a:cs typeface="Raleway Light"/>
                </a:endParaRPr>
              </a:p>
            </p:txBody>
          </p:sp>
          <p:sp>
            <p:nvSpPr>
              <p:cNvPr id="57" name="TextBox 35"/>
              <p:cNvSpPr txBox="1"/>
              <p:nvPr/>
            </p:nvSpPr>
            <p:spPr>
              <a:xfrm>
                <a:off x="6484046" y="3215437"/>
                <a:ext cx="663904" cy="333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Source Sans Pro" pitchFamily="34" charset="0"/>
                    <a:ea typeface="+mn-ea"/>
                    <a:cs typeface="Raleway Light"/>
                  </a:rPr>
                  <a:t>2017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 pitchFamily="34" charset="0"/>
                  <a:ea typeface="+mn-ea"/>
                  <a:cs typeface="Raleway Light"/>
                </a:endParaRPr>
              </a:p>
            </p:txBody>
          </p:sp>
        </p:grpSp>
        <p:grpSp>
          <p:nvGrpSpPr>
            <p:cNvPr id="23" name="Group 25"/>
            <p:cNvGrpSpPr/>
            <p:nvPr/>
          </p:nvGrpSpPr>
          <p:grpSpPr>
            <a:xfrm>
              <a:off x="5100643" y="1925238"/>
              <a:ext cx="1733167" cy="1623587"/>
              <a:chOff x="5100643" y="1925238"/>
              <a:chExt cx="1733167" cy="1623587"/>
            </a:xfrm>
          </p:grpSpPr>
          <p:grpSp>
            <p:nvGrpSpPr>
              <p:cNvPr id="50" name="Group 12"/>
              <p:cNvGrpSpPr/>
              <p:nvPr/>
            </p:nvGrpSpPr>
            <p:grpSpPr>
              <a:xfrm>
                <a:off x="5100643" y="1929272"/>
                <a:ext cx="1733167" cy="1259925"/>
                <a:chOff x="5661026" y="3946525"/>
                <a:chExt cx="2605088" cy="1962150"/>
              </a:xfrm>
            </p:grpSpPr>
            <p:sp>
              <p:nvSpPr>
                <p:cNvPr id="53" name="Freeform 11"/>
                <p:cNvSpPr>
                  <a:spLocks/>
                </p:cNvSpPr>
                <p:nvPr/>
              </p:nvSpPr>
              <p:spPr bwMode="auto">
                <a:xfrm>
                  <a:off x="5661026" y="3946525"/>
                  <a:ext cx="1301750" cy="1962150"/>
                </a:xfrm>
                <a:custGeom>
                  <a:avLst/>
                  <a:gdLst>
                    <a:gd name="T0" fmla="*/ 333 w 347"/>
                    <a:gd name="T1" fmla="*/ 40 h 522"/>
                    <a:gd name="T2" fmla="*/ 0 w 347"/>
                    <a:gd name="T3" fmla="*/ 522 h 522"/>
                    <a:gd name="T4" fmla="*/ 347 w 347"/>
                    <a:gd name="T5" fmla="*/ 522 h 522"/>
                    <a:gd name="T6" fmla="*/ 347 w 347"/>
                    <a:gd name="T7" fmla="*/ 0 h 522"/>
                    <a:gd name="T8" fmla="*/ 333 w 347"/>
                    <a:gd name="T9" fmla="*/ 4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7" h="522">
                      <a:moveTo>
                        <a:pt x="333" y="40"/>
                      </a:moveTo>
                      <a:cubicBezTo>
                        <a:pt x="242" y="403"/>
                        <a:pt x="0" y="522"/>
                        <a:pt x="0" y="522"/>
                      </a:cubicBezTo>
                      <a:cubicBezTo>
                        <a:pt x="347" y="522"/>
                        <a:pt x="347" y="522"/>
                        <a:pt x="347" y="522"/>
                      </a:cubicBezTo>
                      <a:cubicBezTo>
                        <a:pt x="347" y="0"/>
                        <a:pt x="347" y="0"/>
                        <a:pt x="347" y="0"/>
                      </a:cubicBezTo>
                      <a:cubicBezTo>
                        <a:pt x="344" y="0"/>
                        <a:pt x="338" y="18"/>
                        <a:pt x="333" y="40"/>
                      </a:cubicBezTo>
                      <a:close/>
                    </a:path>
                  </a:pathLst>
                </a:custGeom>
                <a:solidFill>
                  <a:srgbClr val="344162">
                    <a:alpha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aleway Light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 12"/>
                <p:cNvSpPr>
                  <a:spLocks/>
                </p:cNvSpPr>
                <p:nvPr/>
              </p:nvSpPr>
              <p:spPr bwMode="auto">
                <a:xfrm>
                  <a:off x="6962776" y="3946525"/>
                  <a:ext cx="1303338" cy="1962150"/>
                </a:xfrm>
                <a:custGeom>
                  <a:avLst/>
                  <a:gdLst>
                    <a:gd name="T0" fmla="*/ 14 w 347"/>
                    <a:gd name="T1" fmla="*/ 40 h 522"/>
                    <a:gd name="T2" fmla="*/ 0 w 347"/>
                    <a:gd name="T3" fmla="*/ 0 h 522"/>
                    <a:gd name="T4" fmla="*/ 0 w 347"/>
                    <a:gd name="T5" fmla="*/ 522 h 522"/>
                    <a:gd name="T6" fmla="*/ 347 w 347"/>
                    <a:gd name="T7" fmla="*/ 522 h 522"/>
                    <a:gd name="T8" fmla="*/ 14 w 347"/>
                    <a:gd name="T9" fmla="*/ 4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7" h="522">
                      <a:moveTo>
                        <a:pt x="14" y="40"/>
                      </a:moveTo>
                      <a:cubicBezTo>
                        <a:pt x="9" y="18"/>
                        <a:pt x="3" y="0"/>
                        <a:pt x="0" y="0"/>
                      </a:cubicBezTo>
                      <a:cubicBezTo>
                        <a:pt x="0" y="522"/>
                        <a:pt x="0" y="522"/>
                        <a:pt x="0" y="522"/>
                      </a:cubicBezTo>
                      <a:cubicBezTo>
                        <a:pt x="347" y="522"/>
                        <a:pt x="347" y="522"/>
                        <a:pt x="347" y="522"/>
                      </a:cubicBezTo>
                      <a:cubicBezTo>
                        <a:pt x="347" y="522"/>
                        <a:pt x="105" y="403"/>
                        <a:pt x="14" y="40"/>
                      </a:cubicBezTo>
                      <a:close/>
                    </a:path>
                  </a:pathLst>
                </a:custGeom>
                <a:solidFill>
                  <a:srgbClr val="34416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aleway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1" name="TextBox 29"/>
              <p:cNvSpPr txBox="1"/>
              <p:nvPr/>
            </p:nvSpPr>
            <p:spPr>
              <a:xfrm>
                <a:off x="5347570" y="1925238"/>
                <a:ext cx="467735" cy="248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Source Sans Pro" pitchFamily="34" charset="0"/>
                    <a:ea typeface="+mn-ea"/>
                    <a:cs typeface="Raleway Light"/>
                  </a:rPr>
                  <a:t>60%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Source Sans Pro" pitchFamily="34" charset="0"/>
                  <a:ea typeface="+mn-ea"/>
                  <a:cs typeface="Raleway Light"/>
                </a:endParaRPr>
              </a:p>
            </p:txBody>
          </p:sp>
          <p:sp>
            <p:nvSpPr>
              <p:cNvPr id="52" name="TextBox 36"/>
              <p:cNvSpPr txBox="1"/>
              <p:nvPr/>
            </p:nvSpPr>
            <p:spPr>
              <a:xfrm>
                <a:off x="5619580" y="3215437"/>
                <a:ext cx="663904" cy="333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Source Sans Pro" pitchFamily="34" charset="0"/>
                    <a:ea typeface="+mn-ea"/>
                    <a:cs typeface="Raleway Light"/>
                  </a:rPr>
                  <a:t>2016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 pitchFamily="34" charset="0"/>
                  <a:ea typeface="+mn-ea"/>
                  <a:cs typeface="Raleway Light"/>
                </a:endParaRPr>
              </a:p>
            </p:txBody>
          </p:sp>
        </p:grpSp>
        <p:grpSp>
          <p:nvGrpSpPr>
            <p:cNvPr id="24" name="Group 24"/>
            <p:cNvGrpSpPr/>
            <p:nvPr/>
          </p:nvGrpSpPr>
          <p:grpSpPr>
            <a:xfrm>
              <a:off x="4228549" y="1639478"/>
              <a:ext cx="1733167" cy="1909347"/>
              <a:chOff x="4228549" y="1639478"/>
              <a:chExt cx="1733167" cy="1909347"/>
            </a:xfrm>
          </p:grpSpPr>
          <p:grpSp>
            <p:nvGrpSpPr>
              <p:cNvPr id="45" name="Group 9"/>
              <p:cNvGrpSpPr/>
              <p:nvPr/>
            </p:nvGrpSpPr>
            <p:grpSpPr>
              <a:xfrm>
                <a:off x="4228549" y="1639478"/>
                <a:ext cx="1733167" cy="1549717"/>
                <a:chOff x="4338638" y="2257425"/>
                <a:chExt cx="2605088" cy="3651250"/>
              </a:xfrm>
            </p:grpSpPr>
            <p:sp>
              <p:nvSpPr>
                <p:cNvPr id="48" name="Freeform 9"/>
                <p:cNvSpPr>
                  <a:spLocks/>
                </p:cNvSpPr>
                <p:nvPr/>
              </p:nvSpPr>
              <p:spPr bwMode="auto">
                <a:xfrm>
                  <a:off x="4338638" y="2257425"/>
                  <a:ext cx="1303338" cy="3651250"/>
                </a:xfrm>
                <a:custGeom>
                  <a:avLst/>
                  <a:gdLst>
                    <a:gd name="T0" fmla="*/ 333 w 347"/>
                    <a:gd name="T1" fmla="*/ 75 h 971"/>
                    <a:gd name="T2" fmla="*/ 0 w 347"/>
                    <a:gd name="T3" fmla="*/ 971 h 971"/>
                    <a:gd name="T4" fmla="*/ 347 w 347"/>
                    <a:gd name="T5" fmla="*/ 971 h 971"/>
                    <a:gd name="T6" fmla="*/ 347 w 347"/>
                    <a:gd name="T7" fmla="*/ 0 h 971"/>
                    <a:gd name="T8" fmla="*/ 333 w 347"/>
                    <a:gd name="T9" fmla="*/ 75 h 9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7" h="971">
                      <a:moveTo>
                        <a:pt x="333" y="75"/>
                      </a:moveTo>
                      <a:cubicBezTo>
                        <a:pt x="242" y="750"/>
                        <a:pt x="0" y="971"/>
                        <a:pt x="0" y="971"/>
                      </a:cubicBezTo>
                      <a:cubicBezTo>
                        <a:pt x="347" y="971"/>
                        <a:pt x="347" y="971"/>
                        <a:pt x="347" y="971"/>
                      </a:cubicBezTo>
                      <a:cubicBezTo>
                        <a:pt x="347" y="0"/>
                        <a:pt x="347" y="0"/>
                        <a:pt x="347" y="0"/>
                      </a:cubicBezTo>
                      <a:cubicBezTo>
                        <a:pt x="345" y="0"/>
                        <a:pt x="339" y="33"/>
                        <a:pt x="333" y="75"/>
                      </a:cubicBezTo>
                      <a:close/>
                    </a:path>
                  </a:pathLst>
                </a:custGeom>
                <a:solidFill>
                  <a:srgbClr val="AE383F">
                    <a:alpha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aleway Light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 10"/>
                <p:cNvSpPr>
                  <a:spLocks/>
                </p:cNvSpPr>
                <p:nvPr/>
              </p:nvSpPr>
              <p:spPr bwMode="auto">
                <a:xfrm>
                  <a:off x="5641976" y="2257425"/>
                  <a:ext cx="1301750" cy="3651250"/>
                </a:xfrm>
                <a:custGeom>
                  <a:avLst/>
                  <a:gdLst>
                    <a:gd name="T0" fmla="*/ 15 w 347"/>
                    <a:gd name="T1" fmla="*/ 75 h 971"/>
                    <a:gd name="T2" fmla="*/ 0 w 347"/>
                    <a:gd name="T3" fmla="*/ 0 h 971"/>
                    <a:gd name="T4" fmla="*/ 0 w 347"/>
                    <a:gd name="T5" fmla="*/ 971 h 971"/>
                    <a:gd name="T6" fmla="*/ 347 w 347"/>
                    <a:gd name="T7" fmla="*/ 971 h 971"/>
                    <a:gd name="T8" fmla="*/ 15 w 347"/>
                    <a:gd name="T9" fmla="*/ 75 h 9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7" h="971">
                      <a:moveTo>
                        <a:pt x="15" y="75"/>
                      </a:moveTo>
                      <a:cubicBezTo>
                        <a:pt x="9" y="33"/>
                        <a:pt x="3" y="0"/>
                        <a:pt x="0" y="0"/>
                      </a:cubicBezTo>
                      <a:cubicBezTo>
                        <a:pt x="0" y="971"/>
                        <a:pt x="0" y="971"/>
                        <a:pt x="0" y="971"/>
                      </a:cubicBezTo>
                      <a:cubicBezTo>
                        <a:pt x="347" y="971"/>
                        <a:pt x="347" y="971"/>
                        <a:pt x="347" y="971"/>
                      </a:cubicBezTo>
                      <a:cubicBezTo>
                        <a:pt x="347" y="971"/>
                        <a:pt x="105" y="750"/>
                        <a:pt x="15" y="75"/>
                      </a:cubicBezTo>
                      <a:close/>
                    </a:path>
                  </a:pathLst>
                </a:custGeom>
                <a:solidFill>
                  <a:srgbClr val="AE383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aleway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6" name="TextBox 30"/>
              <p:cNvSpPr txBox="1"/>
              <p:nvPr/>
            </p:nvSpPr>
            <p:spPr>
              <a:xfrm>
                <a:off x="4476005" y="1650529"/>
                <a:ext cx="467735" cy="248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Source Sans Pro" pitchFamily="34" charset="0"/>
                    <a:ea typeface="+mn-ea"/>
                    <a:cs typeface="Raleway Light"/>
                  </a:rPr>
                  <a:t>70%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Source Sans Pro" pitchFamily="34" charset="0"/>
                  <a:ea typeface="+mn-ea"/>
                  <a:cs typeface="Raleway Light"/>
                </a:endParaRPr>
              </a:p>
            </p:txBody>
          </p:sp>
          <p:sp>
            <p:nvSpPr>
              <p:cNvPr id="47" name="TextBox 32"/>
              <p:cNvSpPr txBox="1"/>
              <p:nvPr/>
            </p:nvSpPr>
            <p:spPr>
              <a:xfrm>
                <a:off x="4743224" y="3215437"/>
                <a:ext cx="663904" cy="333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Source Sans Pro" pitchFamily="34" charset="0"/>
                    <a:ea typeface="+mn-ea"/>
                    <a:cs typeface="Raleway Light"/>
                  </a:rPr>
                  <a:t>2015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 pitchFamily="34" charset="0"/>
                  <a:ea typeface="+mn-ea"/>
                  <a:cs typeface="Raleway Light"/>
                </a:endParaRPr>
              </a:p>
            </p:txBody>
          </p:sp>
        </p:grpSp>
        <p:grpSp>
          <p:nvGrpSpPr>
            <p:cNvPr id="25" name="Group 21"/>
            <p:cNvGrpSpPr/>
            <p:nvPr/>
          </p:nvGrpSpPr>
          <p:grpSpPr>
            <a:xfrm>
              <a:off x="3409223" y="2255373"/>
              <a:ext cx="1736336" cy="1293452"/>
              <a:chOff x="3409223" y="2255373"/>
              <a:chExt cx="1736336" cy="1293452"/>
            </a:xfrm>
          </p:grpSpPr>
          <p:grpSp>
            <p:nvGrpSpPr>
              <p:cNvPr id="26" name="Group 6"/>
              <p:cNvGrpSpPr/>
              <p:nvPr/>
            </p:nvGrpSpPr>
            <p:grpSpPr>
              <a:xfrm>
                <a:off x="3409223" y="2257637"/>
                <a:ext cx="1736336" cy="931557"/>
                <a:chOff x="3024188" y="3378198"/>
                <a:chExt cx="2609851" cy="2530477"/>
              </a:xfrm>
            </p:grpSpPr>
            <p:sp>
              <p:nvSpPr>
                <p:cNvPr id="43" name="Freeform 7"/>
                <p:cNvSpPr>
                  <a:spLocks/>
                </p:cNvSpPr>
                <p:nvPr/>
              </p:nvSpPr>
              <p:spPr bwMode="auto">
                <a:xfrm>
                  <a:off x="3024188" y="3378198"/>
                  <a:ext cx="1306513" cy="2530473"/>
                </a:xfrm>
                <a:custGeom>
                  <a:avLst/>
                  <a:gdLst>
                    <a:gd name="T0" fmla="*/ 334 w 348"/>
                    <a:gd name="T1" fmla="*/ 52 h 673"/>
                    <a:gd name="T2" fmla="*/ 0 w 348"/>
                    <a:gd name="T3" fmla="*/ 673 h 673"/>
                    <a:gd name="T4" fmla="*/ 348 w 348"/>
                    <a:gd name="T5" fmla="*/ 673 h 673"/>
                    <a:gd name="T6" fmla="*/ 348 w 348"/>
                    <a:gd name="T7" fmla="*/ 0 h 673"/>
                    <a:gd name="T8" fmla="*/ 334 w 348"/>
                    <a:gd name="T9" fmla="*/ 52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8" h="673">
                      <a:moveTo>
                        <a:pt x="334" y="52"/>
                      </a:moveTo>
                      <a:cubicBezTo>
                        <a:pt x="243" y="520"/>
                        <a:pt x="0" y="673"/>
                        <a:pt x="0" y="673"/>
                      </a:cubicBezTo>
                      <a:cubicBezTo>
                        <a:pt x="348" y="673"/>
                        <a:pt x="348" y="673"/>
                        <a:pt x="348" y="673"/>
                      </a:cubicBezTo>
                      <a:cubicBezTo>
                        <a:pt x="348" y="0"/>
                        <a:pt x="348" y="0"/>
                        <a:pt x="348" y="0"/>
                      </a:cubicBezTo>
                      <a:cubicBezTo>
                        <a:pt x="345" y="0"/>
                        <a:pt x="339" y="24"/>
                        <a:pt x="334" y="52"/>
                      </a:cubicBezTo>
                      <a:close/>
                    </a:path>
                  </a:pathLst>
                </a:custGeom>
                <a:solidFill>
                  <a:srgbClr val="155193">
                    <a:alpha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aleway Light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 8"/>
                <p:cNvSpPr>
                  <a:spLocks/>
                </p:cNvSpPr>
                <p:nvPr/>
              </p:nvSpPr>
              <p:spPr bwMode="auto">
                <a:xfrm>
                  <a:off x="4330701" y="3378200"/>
                  <a:ext cx="1303338" cy="2530475"/>
                </a:xfrm>
                <a:custGeom>
                  <a:avLst/>
                  <a:gdLst>
                    <a:gd name="T0" fmla="*/ 14 w 347"/>
                    <a:gd name="T1" fmla="*/ 52 h 673"/>
                    <a:gd name="T2" fmla="*/ 0 w 347"/>
                    <a:gd name="T3" fmla="*/ 0 h 673"/>
                    <a:gd name="T4" fmla="*/ 0 w 347"/>
                    <a:gd name="T5" fmla="*/ 673 h 673"/>
                    <a:gd name="T6" fmla="*/ 347 w 347"/>
                    <a:gd name="T7" fmla="*/ 673 h 673"/>
                    <a:gd name="T8" fmla="*/ 14 w 347"/>
                    <a:gd name="T9" fmla="*/ 52 h 6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7" h="673">
                      <a:moveTo>
                        <a:pt x="14" y="52"/>
                      </a:moveTo>
                      <a:cubicBezTo>
                        <a:pt x="9" y="24"/>
                        <a:pt x="3" y="0"/>
                        <a:pt x="0" y="0"/>
                      </a:cubicBez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347" y="673"/>
                        <a:pt x="347" y="673"/>
                        <a:pt x="347" y="673"/>
                      </a:cubicBezTo>
                      <a:cubicBezTo>
                        <a:pt x="347" y="673"/>
                        <a:pt x="105" y="520"/>
                        <a:pt x="14" y="52"/>
                      </a:cubicBezTo>
                      <a:close/>
                    </a:path>
                  </a:pathLst>
                </a:custGeom>
                <a:solidFill>
                  <a:srgbClr val="15519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aleway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7" name="TextBox 31"/>
              <p:cNvSpPr txBox="1"/>
              <p:nvPr/>
            </p:nvSpPr>
            <p:spPr>
              <a:xfrm>
                <a:off x="3625118" y="2255373"/>
                <a:ext cx="467735" cy="248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Source Sans Pro" pitchFamily="34" charset="0"/>
                    <a:ea typeface="+mn-ea"/>
                    <a:cs typeface="Raleway Light"/>
                  </a:rPr>
                  <a:t>50%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Source Sans Pro" pitchFamily="34" charset="0"/>
                  <a:ea typeface="+mn-ea"/>
                  <a:cs typeface="Raleway Light"/>
                </a:endParaRPr>
              </a:p>
            </p:txBody>
          </p:sp>
          <p:sp>
            <p:nvSpPr>
              <p:cNvPr id="42" name="TextBox 37"/>
              <p:cNvSpPr txBox="1"/>
              <p:nvPr/>
            </p:nvSpPr>
            <p:spPr>
              <a:xfrm>
                <a:off x="3946495" y="3215437"/>
                <a:ext cx="663904" cy="333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50000"/>
                        <a:lumOff val="50000"/>
                      </a:prstClr>
                    </a:solidFill>
                    <a:effectLst/>
                    <a:uLnTx/>
                    <a:uFillTx/>
                    <a:latin typeface="Source Sans Pro" pitchFamily="34" charset="0"/>
                    <a:ea typeface="+mn-ea"/>
                    <a:cs typeface="Raleway Light"/>
                  </a:rPr>
                  <a:t>2014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Source Sans Pro" pitchFamily="34" charset="0"/>
                  <a:ea typeface="+mn-ea"/>
                  <a:cs typeface="Raleway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2207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851a12fdce4dd3f9e72ffb430d6b981bd0d25b"/>
  <p:tag name="ISPRING_PRESENTATION_TITLE" val="002"/>
</p:tagLst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2198</Words>
  <Application>Microsoft Office PowerPoint</Application>
  <PresentationFormat>全屏显示(16:9)</PresentationFormat>
  <Paragraphs>265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2" baseType="lpstr">
      <vt:lpstr>Aharoni</vt:lpstr>
      <vt:lpstr>DFMincho-SU</vt:lpstr>
      <vt:lpstr>DFMincho-UB</vt:lpstr>
      <vt:lpstr>DFPOP1-W9</vt:lpstr>
      <vt:lpstr>맑은 고딕</vt:lpstr>
      <vt:lpstr>ＭＳ Ｐゴシック</vt:lpstr>
      <vt:lpstr>Raleway Light</vt:lpstr>
      <vt:lpstr>Route 159 Bold</vt:lpstr>
      <vt:lpstr>Route 159 Light</vt:lpstr>
      <vt:lpstr>方正兰亭中粗黑_GBK</vt:lpstr>
      <vt:lpstr>迷你简小标宋</vt:lpstr>
      <vt:lpstr>迷你简准圆</vt:lpstr>
      <vt:lpstr>时尚中黑简体</vt:lpstr>
      <vt:lpstr>宋体</vt:lpstr>
      <vt:lpstr>微软雅黑</vt:lpstr>
      <vt:lpstr>Arial</vt:lpstr>
      <vt:lpstr>BrowalliaUPC</vt:lpstr>
      <vt:lpstr>Calibri</vt:lpstr>
      <vt:lpstr>Calibri Light</vt:lpstr>
      <vt:lpstr>Impact</vt:lpstr>
      <vt:lpstr>Segoe UI Semilight</vt:lpstr>
      <vt:lpstr>Source Sans Pro</vt:lpstr>
      <vt:lpstr>Tahoma</vt:lpstr>
      <vt:lpstr>Wingdings</vt:lpstr>
      <vt:lpstr>Office Theme</vt:lpstr>
      <vt:lpstr>PowerPoint 演示文稿</vt:lpstr>
      <vt:lpstr>PowerPoint 演示文稿</vt:lpstr>
      <vt:lpstr>PowerPoint 演示文稿</vt:lpstr>
      <vt:lpstr>基本信息介绍</vt:lpstr>
      <vt:lpstr>个人技能介绍</vt:lpstr>
      <vt:lpstr>个人经历介绍</vt:lpstr>
      <vt:lpstr>所得荣誉展示</vt:lpstr>
      <vt:lpstr>自我认知评价</vt:lpstr>
      <vt:lpstr>自我认知评价</vt:lpstr>
      <vt:lpstr>PowerPoint 演示文稿</vt:lpstr>
      <vt:lpstr>知识技能 </vt:lpstr>
      <vt:lpstr>岗位职责 </vt:lpstr>
      <vt:lpstr>解决问题</vt:lpstr>
      <vt:lpstr>责任义务</vt:lpstr>
      <vt:lpstr>PowerPoint 演示文稿</vt:lpstr>
      <vt:lpstr>核心竞争力 </vt:lpstr>
      <vt:lpstr>执行力</vt:lpstr>
      <vt:lpstr>团队协作 </vt:lpstr>
      <vt:lpstr>协调技能</vt:lpstr>
      <vt:lpstr>创新技能</vt:lpstr>
      <vt:lpstr>PowerPoint 演示文稿</vt:lpstr>
      <vt:lpstr>工作设想</vt:lpstr>
      <vt:lpstr>目标规划</vt:lpstr>
      <vt:lpstr>市场分析</vt:lpstr>
      <vt:lpstr>完成步骤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002</dc:title>
  <dc:creator/>
  <cp:keywords/>
  <dc:description/>
  <cp:lastModifiedBy/>
  <cp:revision>1</cp:revision>
  <dcterms:created xsi:type="dcterms:W3CDTF">2017-03-07T13:28:55Z</dcterms:created>
  <dcterms:modified xsi:type="dcterms:W3CDTF">2017-10-05T12:50:08Z</dcterms:modified>
</cp:coreProperties>
</file>